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72" r:id="rId4"/>
    <p:sldMasterId id="2147483684" r:id="rId5"/>
    <p:sldMasterId id="2147483696" r:id="rId6"/>
  </p:sldMasterIdLst>
  <p:notesMasterIdLst>
    <p:notesMasterId r:id="rId29"/>
  </p:notesMasterIdLst>
  <p:sldIdLst>
    <p:sldId id="449" r:id="rId7"/>
    <p:sldId id="453" r:id="rId8"/>
    <p:sldId id="397" r:id="rId9"/>
    <p:sldId id="257" r:id="rId10"/>
    <p:sldId id="422" r:id="rId11"/>
    <p:sldId id="423" r:id="rId12"/>
    <p:sldId id="437" r:id="rId13"/>
    <p:sldId id="447" r:id="rId14"/>
    <p:sldId id="400" r:id="rId15"/>
    <p:sldId id="393" r:id="rId16"/>
    <p:sldId id="426" r:id="rId17"/>
    <p:sldId id="404" r:id="rId18"/>
    <p:sldId id="405" r:id="rId19"/>
    <p:sldId id="436" r:id="rId20"/>
    <p:sldId id="256" r:id="rId21"/>
    <p:sldId id="261" r:id="rId22"/>
    <p:sldId id="450" r:id="rId23"/>
    <p:sldId id="451" r:id="rId24"/>
    <p:sldId id="452" r:id="rId25"/>
    <p:sldId id="264" r:id="rId26"/>
    <p:sldId id="258" r:id="rId27"/>
    <p:sldId id="265" r:id="rId2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7FBD19-3D1E-4AAE-A942-001FAE2C794C}" v="158" dt="2024-01-23T10:27:04.5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lien Wulteput" userId="8c05044b-1bf5-46d9-b8f8-99972334c48a" providerId="ADAL" clId="{F17FBD19-3D1E-4AAE-A942-001FAE2C794C}"/>
    <pc:docChg chg="undo custSel addSld delSld modSld sldOrd modMainMaster">
      <pc:chgData name="Jolien Wulteput" userId="8c05044b-1bf5-46d9-b8f8-99972334c48a" providerId="ADAL" clId="{F17FBD19-3D1E-4AAE-A942-001FAE2C794C}" dt="2024-01-25T08:46:58.323" v="679" actId="20577"/>
      <pc:docMkLst>
        <pc:docMk/>
      </pc:docMkLst>
      <pc:sldChg chg="modTransition">
        <pc:chgData name="Jolien Wulteput" userId="8c05044b-1bf5-46d9-b8f8-99972334c48a" providerId="ADAL" clId="{F17FBD19-3D1E-4AAE-A942-001FAE2C794C}" dt="2024-01-23T10:27:04.543" v="664"/>
        <pc:sldMkLst>
          <pc:docMk/>
          <pc:sldMk cId="3663532577" sldId="256"/>
        </pc:sldMkLst>
      </pc:sldChg>
      <pc:sldChg chg="delSp mod modTransition modClrScheme delDesignElem chgLayout">
        <pc:chgData name="Jolien Wulteput" userId="8c05044b-1bf5-46d9-b8f8-99972334c48a" providerId="ADAL" clId="{F17FBD19-3D1E-4AAE-A942-001FAE2C794C}" dt="2024-01-23T10:27:04.543" v="664"/>
        <pc:sldMkLst>
          <pc:docMk/>
          <pc:sldMk cId="820586175" sldId="257"/>
        </pc:sldMkLst>
        <pc:spChg chg="del">
          <ac:chgData name="Jolien Wulteput" userId="8c05044b-1bf5-46d9-b8f8-99972334c48a" providerId="ADAL" clId="{F17FBD19-3D1E-4AAE-A942-001FAE2C794C}" dt="2024-01-17T15:51:10.517" v="465" actId="700"/>
          <ac:spMkLst>
            <pc:docMk/>
            <pc:sldMk cId="820586175" sldId="257"/>
            <ac:spMk id="4103" creationId="{42A4FC2C-047E-45A5-965D-8E1E3BF09BC6}"/>
          </ac:spMkLst>
        </pc:spChg>
      </pc:sldChg>
      <pc:sldChg chg="modTransition">
        <pc:chgData name="Jolien Wulteput" userId="8c05044b-1bf5-46d9-b8f8-99972334c48a" providerId="ADAL" clId="{F17FBD19-3D1E-4AAE-A942-001FAE2C794C}" dt="2024-01-23T10:27:04.543" v="664"/>
        <pc:sldMkLst>
          <pc:docMk/>
          <pc:sldMk cId="2030305971" sldId="258"/>
        </pc:sldMkLst>
      </pc:sldChg>
      <pc:sldChg chg="del">
        <pc:chgData name="Jolien Wulteput" userId="8c05044b-1bf5-46d9-b8f8-99972334c48a" providerId="ADAL" clId="{F17FBD19-3D1E-4AAE-A942-001FAE2C794C}" dt="2024-01-17T15:37:07.557" v="155" actId="47"/>
        <pc:sldMkLst>
          <pc:docMk/>
          <pc:sldMk cId="3111410743" sldId="259"/>
        </pc:sldMkLst>
      </pc:sldChg>
      <pc:sldChg chg="modTransition">
        <pc:chgData name="Jolien Wulteput" userId="8c05044b-1bf5-46d9-b8f8-99972334c48a" providerId="ADAL" clId="{F17FBD19-3D1E-4AAE-A942-001FAE2C794C}" dt="2024-01-23T10:27:04.543" v="664"/>
        <pc:sldMkLst>
          <pc:docMk/>
          <pc:sldMk cId="0" sldId="261"/>
        </pc:sldMkLst>
      </pc:sldChg>
      <pc:sldChg chg="del">
        <pc:chgData name="Jolien Wulteput" userId="8c05044b-1bf5-46d9-b8f8-99972334c48a" providerId="ADAL" clId="{F17FBD19-3D1E-4AAE-A942-001FAE2C794C}" dt="2024-01-17T15:37:05.785" v="153" actId="47"/>
        <pc:sldMkLst>
          <pc:docMk/>
          <pc:sldMk cId="3870550202" sldId="262"/>
        </pc:sldMkLst>
      </pc:sldChg>
      <pc:sldChg chg="del">
        <pc:chgData name="Jolien Wulteput" userId="8c05044b-1bf5-46d9-b8f8-99972334c48a" providerId="ADAL" clId="{F17FBD19-3D1E-4AAE-A942-001FAE2C794C}" dt="2024-01-17T15:37:03.489" v="151" actId="47"/>
        <pc:sldMkLst>
          <pc:docMk/>
          <pc:sldMk cId="3291049887" sldId="263"/>
        </pc:sldMkLst>
      </pc:sldChg>
      <pc:sldChg chg="modTransition">
        <pc:chgData name="Jolien Wulteput" userId="8c05044b-1bf5-46d9-b8f8-99972334c48a" providerId="ADAL" clId="{F17FBD19-3D1E-4AAE-A942-001FAE2C794C}" dt="2024-01-23T10:27:04.543" v="664"/>
        <pc:sldMkLst>
          <pc:docMk/>
          <pc:sldMk cId="1175356392" sldId="264"/>
        </pc:sldMkLst>
      </pc:sldChg>
      <pc:sldChg chg="modTransition">
        <pc:chgData name="Jolien Wulteput" userId="8c05044b-1bf5-46d9-b8f8-99972334c48a" providerId="ADAL" clId="{F17FBD19-3D1E-4AAE-A942-001FAE2C794C}" dt="2024-01-23T10:27:04.543" v="664"/>
        <pc:sldMkLst>
          <pc:docMk/>
          <pc:sldMk cId="2307729588" sldId="265"/>
        </pc:sldMkLst>
      </pc:sldChg>
      <pc:sldChg chg="del">
        <pc:chgData name="Jolien Wulteput" userId="8c05044b-1bf5-46d9-b8f8-99972334c48a" providerId="ADAL" clId="{F17FBD19-3D1E-4AAE-A942-001FAE2C794C}" dt="2024-01-17T15:37:18.608" v="158" actId="47"/>
        <pc:sldMkLst>
          <pc:docMk/>
          <pc:sldMk cId="811587381" sldId="267"/>
        </pc:sldMkLst>
      </pc:sldChg>
      <pc:sldChg chg="addSp delSp modSp mod modTransition modClrScheme chgLayout">
        <pc:chgData name="Jolien Wulteput" userId="8c05044b-1bf5-46d9-b8f8-99972334c48a" providerId="ADAL" clId="{F17FBD19-3D1E-4AAE-A942-001FAE2C794C}" dt="2024-01-23T10:27:04.543" v="664"/>
        <pc:sldMkLst>
          <pc:docMk/>
          <pc:sldMk cId="51901567" sldId="393"/>
        </pc:sldMkLst>
        <pc:spChg chg="del mod">
          <ac:chgData name="Jolien Wulteput" userId="8c05044b-1bf5-46d9-b8f8-99972334c48a" providerId="ADAL" clId="{F17FBD19-3D1E-4AAE-A942-001FAE2C794C}" dt="2024-01-17T15:46:48.474" v="355" actId="478"/>
          <ac:spMkLst>
            <pc:docMk/>
            <pc:sldMk cId="51901567" sldId="393"/>
            <ac:spMk id="4" creationId="{00000000-0000-0000-0000-000000000000}"/>
          </ac:spMkLst>
        </pc:spChg>
        <pc:spChg chg="del mod">
          <ac:chgData name="Jolien Wulteput" userId="8c05044b-1bf5-46d9-b8f8-99972334c48a" providerId="ADAL" clId="{F17FBD19-3D1E-4AAE-A942-001FAE2C794C}" dt="2024-01-17T15:46:47.028" v="354" actId="478"/>
          <ac:spMkLst>
            <pc:docMk/>
            <pc:sldMk cId="51901567" sldId="393"/>
            <ac:spMk id="5" creationId="{395641BC-6185-4C64-8895-F5623C722E3E}"/>
          </ac:spMkLst>
        </pc:spChg>
        <pc:spChg chg="mod">
          <ac:chgData name="Jolien Wulteput" userId="8c05044b-1bf5-46d9-b8f8-99972334c48a" providerId="ADAL" clId="{F17FBD19-3D1E-4AAE-A942-001FAE2C794C}" dt="2024-01-23T08:01:28.027" v="517" actId="1076"/>
          <ac:spMkLst>
            <pc:docMk/>
            <pc:sldMk cId="51901567" sldId="393"/>
            <ac:spMk id="9" creationId="{C0A983A8-45CB-4340-AD6E-4A4D51855772}"/>
          </ac:spMkLst>
        </pc:spChg>
        <pc:graphicFrameChg chg="del mod">
          <ac:chgData name="Jolien Wulteput" userId="8c05044b-1bf5-46d9-b8f8-99972334c48a" providerId="ADAL" clId="{F17FBD19-3D1E-4AAE-A942-001FAE2C794C}" dt="2024-01-23T08:00:26.856" v="505" actId="478"/>
          <ac:graphicFrameMkLst>
            <pc:docMk/>
            <pc:sldMk cId="51901567" sldId="393"/>
            <ac:graphicFrameMk id="7" creationId="{BAF78BE2-D44D-4802-A8F6-71CD749254F8}"/>
          </ac:graphicFrameMkLst>
        </pc:graphicFrameChg>
        <pc:picChg chg="add del mod">
          <ac:chgData name="Jolien Wulteput" userId="8c05044b-1bf5-46d9-b8f8-99972334c48a" providerId="ADAL" clId="{F17FBD19-3D1E-4AAE-A942-001FAE2C794C}" dt="2024-01-17T15:55:32.284" v="470" actId="478"/>
          <ac:picMkLst>
            <pc:docMk/>
            <pc:sldMk cId="51901567" sldId="393"/>
            <ac:picMk id="2" creationId="{AEEAA209-6C81-11B6-C4EF-6CBFC13E53CC}"/>
          </ac:picMkLst>
        </pc:picChg>
        <pc:picChg chg="del">
          <ac:chgData name="Jolien Wulteput" userId="8c05044b-1bf5-46d9-b8f8-99972334c48a" providerId="ADAL" clId="{F17FBD19-3D1E-4AAE-A942-001FAE2C794C}" dt="2024-01-17T15:45:56.326" v="276" actId="478"/>
          <ac:picMkLst>
            <pc:docMk/>
            <pc:sldMk cId="51901567" sldId="393"/>
            <ac:picMk id="3" creationId="{00000000-0000-0000-0000-000000000000}"/>
          </ac:picMkLst>
        </pc:picChg>
        <pc:picChg chg="mod">
          <ac:chgData name="Jolien Wulteput" userId="8c05044b-1bf5-46d9-b8f8-99972334c48a" providerId="ADAL" clId="{F17FBD19-3D1E-4AAE-A942-001FAE2C794C}" dt="2024-01-23T08:04:02.690" v="575" actId="1038"/>
          <ac:picMkLst>
            <pc:docMk/>
            <pc:sldMk cId="51901567" sldId="393"/>
            <ac:picMk id="8" creationId="{F73F41F4-BD2B-4D42-AF45-46768177ECFA}"/>
          </ac:picMkLst>
        </pc:picChg>
      </pc:sldChg>
      <pc:sldChg chg="addSp delSp modSp del mod ord modTransition modClrScheme chgLayout">
        <pc:chgData name="Jolien Wulteput" userId="8c05044b-1bf5-46d9-b8f8-99972334c48a" providerId="ADAL" clId="{F17FBD19-3D1E-4AAE-A942-001FAE2C794C}" dt="2024-01-23T10:27:04.543" v="664"/>
        <pc:sldMkLst>
          <pc:docMk/>
          <pc:sldMk cId="4279890809" sldId="397"/>
        </pc:sldMkLst>
        <pc:spChg chg="del mod">
          <ac:chgData name="Jolien Wulteput" userId="8c05044b-1bf5-46d9-b8f8-99972334c48a" providerId="ADAL" clId="{F17FBD19-3D1E-4AAE-A942-001FAE2C794C}" dt="2024-01-17T15:49:26.676" v="398" actId="478"/>
          <ac:spMkLst>
            <pc:docMk/>
            <pc:sldMk cId="4279890809" sldId="397"/>
            <ac:spMk id="4" creationId="{00000000-0000-0000-0000-000000000000}"/>
          </ac:spMkLst>
        </pc:spChg>
        <pc:spChg chg="add del mod ord">
          <ac:chgData name="Jolien Wulteput" userId="8c05044b-1bf5-46d9-b8f8-99972334c48a" providerId="ADAL" clId="{F17FBD19-3D1E-4AAE-A942-001FAE2C794C}" dt="2024-01-17T15:49:05.628" v="385" actId="478"/>
          <ac:spMkLst>
            <pc:docMk/>
            <pc:sldMk cId="4279890809" sldId="397"/>
            <ac:spMk id="5" creationId="{DD0CAFE8-61B0-0912-F1A3-080449223ED3}"/>
          </ac:spMkLst>
        </pc:spChg>
        <pc:spChg chg="add mod ord">
          <ac:chgData name="Jolien Wulteput" userId="8c05044b-1bf5-46d9-b8f8-99972334c48a" providerId="ADAL" clId="{F17FBD19-3D1E-4AAE-A942-001FAE2C794C}" dt="2024-01-23T08:03:10.242" v="543" actId="20577"/>
          <ac:spMkLst>
            <pc:docMk/>
            <pc:sldMk cId="4279890809" sldId="397"/>
            <ac:spMk id="6" creationId="{82AAB5CC-4B06-75B7-6F25-824AF34C88E7}"/>
          </ac:spMkLst>
        </pc:spChg>
        <pc:spChg chg="add mod ord">
          <ac:chgData name="Jolien Wulteput" userId="8c05044b-1bf5-46d9-b8f8-99972334c48a" providerId="ADAL" clId="{F17FBD19-3D1E-4AAE-A942-001FAE2C794C}" dt="2024-01-17T15:50:38.704" v="462" actId="14100"/>
          <ac:spMkLst>
            <pc:docMk/>
            <pc:sldMk cId="4279890809" sldId="397"/>
            <ac:spMk id="7" creationId="{E193F15B-33B0-BB13-CD6B-B46D82047E22}"/>
          </ac:spMkLst>
        </pc:spChg>
        <pc:picChg chg="add del mod">
          <ac:chgData name="Jolien Wulteput" userId="8c05044b-1bf5-46d9-b8f8-99972334c48a" providerId="ADAL" clId="{F17FBD19-3D1E-4AAE-A942-001FAE2C794C}" dt="2024-01-17T15:38:19.890" v="174" actId="478"/>
          <ac:picMkLst>
            <pc:docMk/>
            <pc:sldMk cId="4279890809" sldId="397"/>
            <ac:picMk id="2" creationId="{09B33C76-A3F8-0827-8564-AFC5E3F69053}"/>
          </ac:picMkLst>
        </pc:picChg>
        <pc:picChg chg="del">
          <ac:chgData name="Jolien Wulteput" userId="8c05044b-1bf5-46d9-b8f8-99972334c48a" providerId="ADAL" clId="{F17FBD19-3D1E-4AAE-A942-001FAE2C794C}" dt="2024-01-17T15:49:08.747" v="386" actId="478"/>
          <ac:picMkLst>
            <pc:docMk/>
            <pc:sldMk cId="4279890809" sldId="397"/>
            <ac:picMk id="3" creationId="{00000000-0000-0000-0000-000000000000}"/>
          </ac:picMkLst>
        </pc:picChg>
      </pc:sldChg>
      <pc:sldChg chg="addSp delSp modSp mod modTransition modClrScheme chgLayout">
        <pc:chgData name="Jolien Wulteput" userId="8c05044b-1bf5-46d9-b8f8-99972334c48a" providerId="ADAL" clId="{F17FBD19-3D1E-4AAE-A942-001FAE2C794C}" dt="2024-01-23T10:27:04.543" v="664"/>
        <pc:sldMkLst>
          <pc:docMk/>
          <pc:sldMk cId="2193816659" sldId="400"/>
        </pc:sldMkLst>
        <pc:spChg chg="del mod">
          <ac:chgData name="Jolien Wulteput" userId="8c05044b-1bf5-46d9-b8f8-99972334c48a" providerId="ADAL" clId="{F17FBD19-3D1E-4AAE-A942-001FAE2C794C}" dt="2024-01-17T15:47:47.645" v="371" actId="478"/>
          <ac:spMkLst>
            <pc:docMk/>
            <pc:sldMk cId="2193816659" sldId="400"/>
            <ac:spMk id="4" creationId="{00000000-0000-0000-0000-000000000000}"/>
          </ac:spMkLst>
        </pc:spChg>
        <pc:spChg chg="mod">
          <ac:chgData name="Jolien Wulteput" userId="8c05044b-1bf5-46d9-b8f8-99972334c48a" providerId="ADAL" clId="{F17FBD19-3D1E-4AAE-A942-001FAE2C794C}" dt="2024-01-17T15:47:12.615" v="357" actId="21"/>
          <ac:spMkLst>
            <pc:docMk/>
            <pc:sldMk cId="2193816659" sldId="400"/>
            <ac:spMk id="7" creationId="{EFCDBF8A-ED13-427D-B934-DC43B425C76A}"/>
          </ac:spMkLst>
        </pc:spChg>
        <pc:spChg chg="add mod ord">
          <ac:chgData name="Jolien Wulteput" userId="8c05044b-1bf5-46d9-b8f8-99972334c48a" providerId="ADAL" clId="{F17FBD19-3D1E-4AAE-A942-001FAE2C794C}" dt="2024-01-17T15:47:52.982" v="372" actId="207"/>
          <ac:spMkLst>
            <pc:docMk/>
            <pc:sldMk cId="2193816659" sldId="400"/>
            <ac:spMk id="8" creationId="{1AF94666-2D22-2C26-3FB0-2DE00B5C30B5}"/>
          </ac:spMkLst>
        </pc:spChg>
        <pc:spChg chg="add mod ord">
          <ac:chgData name="Jolien Wulteput" userId="8c05044b-1bf5-46d9-b8f8-99972334c48a" providerId="ADAL" clId="{F17FBD19-3D1E-4AAE-A942-001FAE2C794C}" dt="2024-01-17T15:48:06.394" v="376" actId="12"/>
          <ac:spMkLst>
            <pc:docMk/>
            <pc:sldMk cId="2193816659" sldId="400"/>
            <ac:spMk id="9" creationId="{90023E66-90F3-5945-2192-54CC61712F22}"/>
          </ac:spMkLst>
        </pc:spChg>
        <pc:grpChg chg="del mod">
          <ac:chgData name="Jolien Wulteput" userId="8c05044b-1bf5-46d9-b8f8-99972334c48a" providerId="ADAL" clId="{F17FBD19-3D1E-4AAE-A942-001FAE2C794C}" dt="2024-01-17T15:47:15.772" v="360" actId="478"/>
          <ac:grpSpMkLst>
            <pc:docMk/>
            <pc:sldMk cId="2193816659" sldId="400"/>
            <ac:grpSpMk id="5" creationId="{851B4EC2-D041-4F32-9115-6BEB667C66DE}"/>
          </ac:grpSpMkLst>
        </pc:grpChg>
        <pc:picChg chg="add del mod">
          <ac:chgData name="Jolien Wulteput" userId="8c05044b-1bf5-46d9-b8f8-99972334c48a" providerId="ADAL" clId="{F17FBD19-3D1E-4AAE-A942-001FAE2C794C}" dt="2024-01-17T15:55:29.321" v="469" actId="478"/>
          <ac:picMkLst>
            <pc:docMk/>
            <pc:sldMk cId="2193816659" sldId="400"/>
            <ac:picMk id="2" creationId="{8CE0DBAC-EF7F-B65F-F667-0B7465D5D08A}"/>
          </ac:picMkLst>
        </pc:picChg>
        <pc:picChg chg="add del">
          <ac:chgData name="Jolien Wulteput" userId="8c05044b-1bf5-46d9-b8f8-99972334c48a" providerId="ADAL" clId="{F17FBD19-3D1E-4AAE-A942-001FAE2C794C}" dt="2024-01-17T15:45:37.491" v="236" actId="478"/>
          <ac:picMkLst>
            <pc:docMk/>
            <pc:sldMk cId="2193816659" sldId="400"/>
            <ac:picMk id="3" creationId="{00000000-0000-0000-0000-000000000000}"/>
          </ac:picMkLst>
        </pc:picChg>
      </pc:sldChg>
      <pc:sldChg chg="addSp modSp mod modTransition">
        <pc:chgData name="Jolien Wulteput" userId="8c05044b-1bf5-46d9-b8f8-99972334c48a" providerId="ADAL" clId="{F17FBD19-3D1E-4AAE-A942-001FAE2C794C}" dt="2024-01-23T10:27:04.543" v="664"/>
        <pc:sldMkLst>
          <pc:docMk/>
          <pc:sldMk cId="3508385119" sldId="404"/>
        </pc:sldMkLst>
        <pc:picChg chg="add mod">
          <ac:chgData name="Jolien Wulteput" userId="8c05044b-1bf5-46d9-b8f8-99972334c48a" providerId="ADAL" clId="{F17FBD19-3D1E-4AAE-A942-001FAE2C794C}" dt="2024-01-17T15:38:23.878" v="175"/>
          <ac:picMkLst>
            <pc:docMk/>
            <pc:sldMk cId="3508385119" sldId="404"/>
            <ac:picMk id="2" creationId="{5C991876-FC32-54DC-38CF-C8C067E15099}"/>
          </ac:picMkLst>
        </pc:picChg>
        <pc:picChg chg="mod">
          <ac:chgData name="Jolien Wulteput" userId="8c05044b-1bf5-46d9-b8f8-99972334c48a" providerId="ADAL" clId="{F17FBD19-3D1E-4AAE-A942-001FAE2C794C}" dt="2024-01-17T15:35:24.383" v="140" actId="26606"/>
          <ac:picMkLst>
            <pc:docMk/>
            <pc:sldMk cId="3508385119" sldId="404"/>
            <ac:picMk id="5" creationId="{78B1A293-622C-262A-8D5B-AFB4C8EBA166}"/>
          </ac:picMkLst>
        </pc:picChg>
      </pc:sldChg>
      <pc:sldChg chg="addSp delSp modSp mod modTransition setBg modClrScheme chgLayout">
        <pc:chgData name="Jolien Wulteput" userId="8c05044b-1bf5-46d9-b8f8-99972334c48a" providerId="ADAL" clId="{F17FBD19-3D1E-4AAE-A942-001FAE2C794C}" dt="2024-01-23T10:27:04.543" v="664"/>
        <pc:sldMkLst>
          <pc:docMk/>
          <pc:sldMk cId="1519179393" sldId="405"/>
        </pc:sldMkLst>
        <pc:spChg chg="del">
          <ac:chgData name="Jolien Wulteput" userId="8c05044b-1bf5-46d9-b8f8-99972334c48a" providerId="ADAL" clId="{F17FBD19-3D1E-4AAE-A942-001FAE2C794C}" dt="2024-01-17T15:35:15.624" v="138" actId="478"/>
          <ac:spMkLst>
            <pc:docMk/>
            <pc:sldMk cId="1519179393" sldId="405"/>
            <ac:spMk id="2" creationId="{1543DE16-55E1-969E-5A05-252BB3BB7B19}"/>
          </ac:spMkLst>
        </pc:spChg>
        <pc:spChg chg="add">
          <ac:chgData name="Jolien Wulteput" userId="8c05044b-1bf5-46d9-b8f8-99972334c48a" providerId="ADAL" clId="{F17FBD19-3D1E-4AAE-A942-001FAE2C794C}" dt="2024-01-17T15:35:46.641" v="142" actId="26606"/>
          <ac:spMkLst>
            <pc:docMk/>
            <pc:sldMk cId="1519179393" sldId="405"/>
            <ac:spMk id="11" creationId="{022BDE4A-8A20-4A69-9C5A-581C82036A4D}"/>
          </ac:spMkLst>
        </pc:spChg>
        <pc:picChg chg="add mod">
          <ac:chgData name="Jolien Wulteput" userId="8c05044b-1bf5-46d9-b8f8-99972334c48a" providerId="ADAL" clId="{F17FBD19-3D1E-4AAE-A942-001FAE2C794C}" dt="2024-01-17T15:38:26.229" v="176"/>
          <ac:picMkLst>
            <pc:docMk/>
            <pc:sldMk cId="1519179393" sldId="405"/>
            <ac:picMk id="3" creationId="{105ADEE9-B39C-38C8-5D9A-6D413EE8014E}"/>
          </ac:picMkLst>
        </pc:picChg>
        <pc:picChg chg="mod ord">
          <ac:chgData name="Jolien Wulteput" userId="8c05044b-1bf5-46d9-b8f8-99972334c48a" providerId="ADAL" clId="{F17FBD19-3D1E-4AAE-A942-001FAE2C794C}" dt="2024-01-17T15:38:32.071" v="203" actId="1035"/>
          <ac:picMkLst>
            <pc:docMk/>
            <pc:sldMk cId="1519179393" sldId="405"/>
            <ac:picMk id="5" creationId="{ED72291D-455F-EC6D-C6B7-9DF465457683}"/>
          </ac:picMkLst>
        </pc:picChg>
        <pc:picChg chg="mod ord">
          <ac:chgData name="Jolien Wulteput" userId="8c05044b-1bf5-46d9-b8f8-99972334c48a" providerId="ADAL" clId="{F17FBD19-3D1E-4AAE-A942-001FAE2C794C}" dt="2024-01-17T15:38:32.071" v="203" actId="1035"/>
          <ac:picMkLst>
            <pc:docMk/>
            <pc:sldMk cId="1519179393" sldId="405"/>
            <ac:picMk id="6" creationId="{245ADF3F-9448-6EF6-1201-CC83601FCE26}"/>
          </ac:picMkLst>
        </pc:picChg>
      </pc:sldChg>
      <pc:sldChg chg="modSp del mod ord">
        <pc:chgData name="Jolien Wulteput" userId="8c05044b-1bf5-46d9-b8f8-99972334c48a" providerId="ADAL" clId="{F17FBD19-3D1E-4AAE-A942-001FAE2C794C}" dt="2024-01-17T15:36:40.841" v="149" actId="47"/>
        <pc:sldMkLst>
          <pc:docMk/>
          <pc:sldMk cId="3351439039" sldId="420"/>
        </pc:sldMkLst>
        <pc:spChg chg="mod">
          <ac:chgData name="Jolien Wulteput" userId="8c05044b-1bf5-46d9-b8f8-99972334c48a" providerId="ADAL" clId="{F17FBD19-3D1E-4AAE-A942-001FAE2C794C}" dt="2024-01-17T15:24:49.632" v="22" actId="20577"/>
          <ac:spMkLst>
            <pc:docMk/>
            <pc:sldMk cId="3351439039" sldId="420"/>
            <ac:spMk id="7" creationId="{AD033BA0-FEDF-7A7D-F5BB-1E4795EFC5F8}"/>
          </ac:spMkLst>
        </pc:spChg>
      </pc:sldChg>
      <pc:sldChg chg="del">
        <pc:chgData name="Jolien Wulteput" userId="8c05044b-1bf5-46d9-b8f8-99972334c48a" providerId="ADAL" clId="{F17FBD19-3D1E-4AAE-A942-001FAE2C794C}" dt="2024-01-17T15:37:21.964" v="160" actId="47"/>
        <pc:sldMkLst>
          <pc:docMk/>
          <pc:sldMk cId="4189582738" sldId="421"/>
        </pc:sldMkLst>
      </pc:sldChg>
      <pc:sldChg chg="ord modTransition">
        <pc:chgData name="Jolien Wulteput" userId="8c05044b-1bf5-46d9-b8f8-99972334c48a" providerId="ADAL" clId="{F17FBD19-3D1E-4AAE-A942-001FAE2C794C}" dt="2024-01-23T10:27:04.543" v="664"/>
        <pc:sldMkLst>
          <pc:docMk/>
          <pc:sldMk cId="2199067975" sldId="422"/>
        </pc:sldMkLst>
      </pc:sldChg>
      <pc:sldChg chg="ord modTransition">
        <pc:chgData name="Jolien Wulteput" userId="8c05044b-1bf5-46d9-b8f8-99972334c48a" providerId="ADAL" clId="{F17FBD19-3D1E-4AAE-A942-001FAE2C794C}" dt="2024-01-23T10:27:04.543" v="664"/>
        <pc:sldMkLst>
          <pc:docMk/>
          <pc:sldMk cId="2863971700" sldId="423"/>
        </pc:sldMkLst>
      </pc:sldChg>
      <pc:sldChg chg="ord modTransition">
        <pc:chgData name="Jolien Wulteput" userId="8c05044b-1bf5-46d9-b8f8-99972334c48a" providerId="ADAL" clId="{F17FBD19-3D1E-4AAE-A942-001FAE2C794C}" dt="2024-01-23T10:27:04.543" v="664"/>
        <pc:sldMkLst>
          <pc:docMk/>
          <pc:sldMk cId="778784522" sldId="426"/>
        </pc:sldMkLst>
      </pc:sldChg>
      <pc:sldChg chg="del ord">
        <pc:chgData name="Jolien Wulteput" userId="8c05044b-1bf5-46d9-b8f8-99972334c48a" providerId="ADAL" clId="{F17FBD19-3D1E-4AAE-A942-001FAE2C794C}" dt="2024-01-23T08:02:08.859" v="530" actId="47"/>
        <pc:sldMkLst>
          <pc:docMk/>
          <pc:sldMk cId="1797309568" sldId="429"/>
        </pc:sldMkLst>
      </pc:sldChg>
      <pc:sldChg chg="del">
        <pc:chgData name="Jolien Wulteput" userId="8c05044b-1bf5-46d9-b8f8-99972334c48a" providerId="ADAL" clId="{F17FBD19-3D1E-4AAE-A942-001FAE2C794C}" dt="2024-01-17T15:37:24.374" v="161" actId="47"/>
        <pc:sldMkLst>
          <pc:docMk/>
          <pc:sldMk cId="3956210248" sldId="435"/>
        </pc:sldMkLst>
      </pc:sldChg>
      <pc:sldChg chg="addSp delSp modSp mod modTransition setBg modClrScheme delDesignElem chgLayout">
        <pc:chgData name="Jolien Wulteput" userId="8c05044b-1bf5-46d9-b8f8-99972334c48a" providerId="ADAL" clId="{F17FBD19-3D1E-4AAE-A942-001FAE2C794C}" dt="2024-01-23T10:27:04.543" v="664"/>
        <pc:sldMkLst>
          <pc:docMk/>
          <pc:sldMk cId="441574964" sldId="436"/>
        </pc:sldMkLst>
        <pc:spChg chg="mod ord">
          <ac:chgData name="Jolien Wulteput" userId="8c05044b-1bf5-46d9-b8f8-99972334c48a" providerId="ADAL" clId="{F17FBD19-3D1E-4AAE-A942-001FAE2C794C}" dt="2024-01-23T08:06:35.958" v="652" actId="700"/>
          <ac:spMkLst>
            <pc:docMk/>
            <pc:sldMk cId="441574964" sldId="436"/>
            <ac:spMk id="2" creationId="{84EEA1D7-F84A-374D-766F-E81AFE9806F1}"/>
          </ac:spMkLst>
        </pc:spChg>
        <pc:spChg chg="add del mod ord">
          <ac:chgData name="Jolien Wulteput" userId="8c05044b-1bf5-46d9-b8f8-99972334c48a" providerId="ADAL" clId="{F17FBD19-3D1E-4AAE-A942-001FAE2C794C}" dt="2024-01-23T08:06:21.585" v="650" actId="700"/>
          <ac:spMkLst>
            <pc:docMk/>
            <pc:sldMk cId="441574964" sldId="436"/>
            <ac:spMk id="3" creationId="{5FDE15E6-5C9F-91B1-9E65-459107946A04}"/>
          </ac:spMkLst>
        </pc:spChg>
        <pc:spChg chg="mod ord">
          <ac:chgData name="Jolien Wulteput" userId="8c05044b-1bf5-46d9-b8f8-99972334c48a" providerId="ADAL" clId="{F17FBD19-3D1E-4AAE-A942-001FAE2C794C}" dt="2024-01-23T08:06:35.958" v="652" actId="700"/>
          <ac:spMkLst>
            <pc:docMk/>
            <pc:sldMk cId="441574964" sldId="436"/>
            <ac:spMk id="24" creationId="{158A37A5-32D9-182E-E709-4D908B3662E7}"/>
          </ac:spMkLst>
        </pc:spChg>
        <pc:spChg chg="add del">
          <ac:chgData name="Jolien Wulteput" userId="8c05044b-1bf5-46d9-b8f8-99972334c48a" providerId="ADAL" clId="{F17FBD19-3D1E-4AAE-A942-001FAE2C794C}" dt="2024-01-23T08:06:35.958" v="652" actId="700"/>
          <ac:spMkLst>
            <pc:docMk/>
            <pc:sldMk cId="441574964" sldId="436"/>
            <ac:spMk id="31" creationId="{61293230-B0F6-45B1-96D1-13D18E242995}"/>
          </ac:spMkLst>
        </pc:spChg>
        <pc:spChg chg="add del">
          <ac:chgData name="Jolien Wulteput" userId="8c05044b-1bf5-46d9-b8f8-99972334c48a" providerId="ADAL" clId="{F17FBD19-3D1E-4AAE-A942-001FAE2C794C}" dt="2024-01-23T08:06:35.958" v="652" actId="700"/>
          <ac:spMkLst>
            <pc:docMk/>
            <pc:sldMk cId="441574964" sldId="436"/>
            <ac:spMk id="33" creationId="{0A1E0707-4985-454B-ACE0-4855BB55875E}"/>
          </ac:spMkLst>
        </pc:spChg>
      </pc:sldChg>
      <pc:sldChg chg="ord modTransition">
        <pc:chgData name="Jolien Wulteput" userId="8c05044b-1bf5-46d9-b8f8-99972334c48a" providerId="ADAL" clId="{F17FBD19-3D1E-4AAE-A942-001FAE2C794C}" dt="2024-01-23T10:27:04.543" v="664"/>
        <pc:sldMkLst>
          <pc:docMk/>
          <pc:sldMk cId="2200668904" sldId="437"/>
        </pc:sldMkLst>
      </pc:sldChg>
      <pc:sldChg chg="del">
        <pc:chgData name="Jolien Wulteput" userId="8c05044b-1bf5-46d9-b8f8-99972334c48a" providerId="ADAL" clId="{F17FBD19-3D1E-4AAE-A942-001FAE2C794C}" dt="2024-01-17T15:37:26.512" v="162" actId="47"/>
        <pc:sldMkLst>
          <pc:docMk/>
          <pc:sldMk cId="4259103423" sldId="438"/>
        </pc:sldMkLst>
      </pc:sldChg>
      <pc:sldChg chg="del">
        <pc:chgData name="Jolien Wulteput" userId="8c05044b-1bf5-46d9-b8f8-99972334c48a" providerId="ADAL" clId="{F17FBD19-3D1E-4AAE-A942-001FAE2C794C}" dt="2024-01-17T15:37:20.608" v="159" actId="47"/>
        <pc:sldMkLst>
          <pc:docMk/>
          <pc:sldMk cId="298319121" sldId="439"/>
        </pc:sldMkLst>
      </pc:sldChg>
      <pc:sldChg chg="del">
        <pc:chgData name="Jolien Wulteput" userId="8c05044b-1bf5-46d9-b8f8-99972334c48a" providerId="ADAL" clId="{F17FBD19-3D1E-4AAE-A942-001FAE2C794C}" dt="2024-01-17T15:37:04.441" v="152" actId="47"/>
        <pc:sldMkLst>
          <pc:docMk/>
          <pc:sldMk cId="1022654522" sldId="440"/>
        </pc:sldMkLst>
      </pc:sldChg>
      <pc:sldChg chg="del ord">
        <pc:chgData name="Jolien Wulteput" userId="8c05044b-1bf5-46d9-b8f8-99972334c48a" providerId="ADAL" clId="{F17FBD19-3D1E-4AAE-A942-001FAE2C794C}" dt="2024-01-23T08:02:12.079" v="531" actId="47"/>
        <pc:sldMkLst>
          <pc:docMk/>
          <pc:sldMk cId="1775400990" sldId="441"/>
        </pc:sldMkLst>
      </pc:sldChg>
      <pc:sldChg chg="del">
        <pc:chgData name="Jolien Wulteput" userId="8c05044b-1bf5-46d9-b8f8-99972334c48a" providerId="ADAL" clId="{F17FBD19-3D1E-4AAE-A942-001FAE2C794C}" dt="2024-01-17T15:37:31.846" v="164" actId="47"/>
        <pc:sldMkLst>
          <pc:docMk/>
          <pc:sldMk cId="714643328" sldId="442"/>
        </pc:sldMkLst>
      </pc:sldChg>
      <pc:sldChg chg="del">
        <pc:chgData name="Jolien Wulteput" userId="8c05044b-1bf5-46d9-b8f8-99972334c48a" providerId="ADAL" clId="{F17FBD19-3D1E-4AAE-A942-001FAE2C794C}" dt="2024-01-17T15:36:44.612" v="150" actId="47"/>
        <pc:sldMkLst>
          <pc:docMk/>
          <pc:sldMk cId="3866514611" sldId="443"/>
        </pc:sldMkLst>
      </pc:sldChg>
      <pc:sldChg chg="del">
        <pc:chgData name="Jolien Wulteput" userId="8c05044b-1bf5-46d9-b8f8-99972334c48a" providerId="ADAL" clId="{F17FBD19-3D1E-4AAE-A942-001FAE2C794C}" dt="2024-01-17T15:37:06.635" v="154" actId="47"/>
        <pc:sldMkLst>
          <pc:docMk/>
          <pc:sldMk cId="2252658337" sldId="444"/>
        </pc:sldMkLst>
      </pc:sldChg>
      <pc:sldChg chg="del">
        <pc:chgData name="Jolien Wulteput" userId="8c05044b-1bf5-46d9-b8f8-99972334c48a" providerId="ADAL" clId="{F17FBD19-3D1E-4AAE-A942-001FAE2C794C}" dt="2024-01-17T15:37:31.130" v="163" actId="47"/>
        <pc:sldMkLst>
          <pc:docMk/>
          <pc:sldMk cId="822356310" sldId="445"/>
        </pc:sldMkLst>
      </pc:sldChg>
      <pc:sldChg chg="del">
        <pc:chgData name="Jolien Wulteput" userId="8c05044b-1bf5-46d9-b8f8-99972334c48a" providerId="ADAL" clId="{F17FBD19-3D1E-4AAE-A942-001FAE2C794C}" dt="2024-01-17T15:37:39.142" v="165" actId="47"/>
        <pc:sldMkLst>
          <pc:docMk/>
          <pc:sldMk cId="2687944315" sldId="446"/>
        </pc:sldMkLst>
      </pc:sldChg>
      <pc:sldChg chg="ord modTransition">
        <pc:chgData name="Jolien Wulteput" userId="8c05044b-1bf5-46d9-b8f8-99972334c48a" providerId="ADAL" clId="{F17FBD19-3D1E-4AAE-A942-001FAE2C794C}" dt="2024-01-23T10:27:04.543" v="664"/>
        <pc:sldMkLst>
          <pc:docMk/>
          <pc:sldMk cId="3561080696" sldId="447"/>
        </pc:sldMkLst>
      </pc:sldChg>
      <pc:sldChg chg="del">
        <pc:chgData name="Jolien Wulteput" userId="8c05044b-1bf5-46d9-b8f8-99972334c48a" providerId="ADAL" clId="{F17FBD19-3D1E-4AAE-A942-001FAE2C794C}" dt="2024-01-17T15:39:03.042" v="206" actId="47"/>
        <pc:sldMkLst>
          <pc:docMk/>
          <pc:sldMk cId="3274808245" sldId="448"/>
        </pc:sldMkLst>
      </pc:sldChg>
      <pc:sldChg chg="addSp delSp modSp new mod ord modTransition modClrScheme chgLayout">
        <pc:chgData name="Jolien Wulteput" userId="8c05044b-1bf5-46d9-b8f8-99972334c48a" providerId="ADAL" clId="{F17FBD19-3D1E-4AAE-A942-001FAE2C794C}" dt="2024-01-25T08:46:58.323" v="679" actId="20577"/>
        <pc:sldMkLst>
          <pc:docMk/>
          <pc:sldMk cId="380120282" sldId="449"/>
        </pc:sldMkLst>
        <pc:spChg chg="del mod">
          <ac:chgData name="Jolien Wulteput" userId="8c05044b-1bf5-46d9-b8f8-99972334c48a" providerId="ADAL" clId="{F17FBD19-3D1E-4AAE-A942-001FAE2C794C}" dt="2024-01-17T15:30:21.962" v="54" actId="478"/>
          <ac:spMkLst>
            <pc:docMk/>
            <pc:sldMk cId="380120282" sldId="449"/>
            <ac:spMk id="2" creationId="{F66E60EF-591E-E0EB-D156-8B8DE4A57058}"/>
          </ac:spMkLst>
        </pc:spChg>
        <pc:spChg chg="del">
          <ac:chgData name="Jolien Wulteput" userId="8c05044b-1bf5-46d9-b8f8-99972334c48a" providerId="ADAL" clId="{F17FBD19-3D1E-4AAE-A942-001FAE2C794C}" dt="2024-01-17T15:26:37.052" v="23"/>
          <ac:spMkLst>
            <pc:docMk/>
            <pc:sldMk cId="380120282" sldId="449"/>
            <ac:spMk id="3" creationId="{A12C244B-525E-3F2E-C831-0DB2C7A8198E}"/>
          </ac:spMkLst>
        </pc:spChg>
        <pc:spChg chg="add del mod">
          <ac:chgData name="Jolien Wulteput" userId="8c05044b-1bf5-46d9-b8f8-99972334c48a" providerId="ADAL" clId="{F17FBD19-3D1E-4AAE-A942-001FAE2C794C}" dt="2024-01-17T15:30:32.757" v="58" actId="478"/>
          <ac:spMkLst>
            <pc:docMk/>
            <pc:sldMk cId="380120282" sldId="449"/>
            <ac:spMk id="5" creationId="{E69C3E8B-1B6F-4B0E-DE54-64B763122A1F}"/>
          </ac:spMkLst>
        </pc:spChg>
        <pc:spChg chg="add del mod ord">
          <ac:chgData name="Jolien Wulteput" userId="8c05044b-1bf5-46d9-b8f8-99972334c48a" providerId="ADAL" clId="{F17FBD19-3D1E-4AAE-A942-001FAE2C794C}" dt="2024-01-17T15:31:00.671" v="66" actId="478"/>
          <ac:spMkLst>
            <pc:docMk/>
            <pc:sldMk cId="380120282" sldId="449"/>
            <ac:spMk id="7" creationId="{026C8472-94EE-31CF-69A5-C5B825498D2D}"/>
          </ac:spMkLst>
        </pc:spChg>
        <pc:spChg chg="add mod">
          <ac:chgData name="Jolien Wulteput" userId="8c05044b-1bf5-46d9-b8f8-99972334c48a" providerId="ADAL" clId="{F17FBD19-3D1E-4AAE-A942-001FAE2C794C}" dt="2024-01-25T08:46:58.323" v="679" actId="20577"/>
          <ac:spMkLst>
            <pc:docMk/>
            <pc:sldMk cId="380120282" sldId="449"/>
            <ac:spMk id="9" creationId="{56288FAB-1548-2DBA-8F03-0D0AAB602007}"/>
          </ac:spMkLst>
        </pc:spChg>
        <pc:spChg chg="add del mod ord">
          <ac:chgData name="Jolien Wulteput" userId="8c05044b-1bf5-46d9-b8f8-99972334c48a" providerId="ADAL" clId="{F17FBD19-3D1E-4AAE-A942-001FAE2C794C}" dt="2024-01-17T15:48:27.885" v="378" actId="478"/>
          <ac:spMkLst>
            <pc:docMk/>
            <pc:sldMk cId="380120282" sldId="449"/>
            <ac:spMk id="11" creationId="{363AAC0A-0662-9FBB-F83F-1323C8CCDDDF}"/>
          </ac:spMkLst>
        </pc:spChg>
        <pc:spChg chg="add del mod ord">
          <ac:chgData name="Jolien Wulteput" userId="8c05044b-1bf5-46d9-b8f8-99972334c48a" providerId="ADAL" clId="{F17FBD19-3D1E-4AAE-A942-001FAE2C794C}" dt="2024-01-17T15:48:29.884" v="379" actId="478"/>
          <ac:spMkLst>
            <pc:docMk/>
            <pc:sldMk cId="380120282" sldId="449"/>
            <ac:spMk id="12" creationId="{A5D5B731-74B7-0E55-EC35-890081CFD2F2}"/>
          </ac:spMkLst>
        </pc:spChg>
        <pc:spChg chg="add del mod">
          <ac:chgData name="Jolien Wulteput" userId="8c05044b-1bf5-46d9-b8f8-99972334c48a" providerId="ADAL" clId="{F17FBD19-3D1E-4AAE-A942-001FAE2C794C}" dt="2024-01-17T15:32:06.830" v="96" actId="478"/>
          <ac:spMkLst>
            <pc:docMk/>
            <pc:sldMk cId="380120282" sldId="449"/>
            <ac:spMk id="14" creationId="{8A2C060C-2013-30E7-6573-6C12D8BA4989}"/>
          </ac:spMkLst>
        </pc:spChg>
        <pc:spChg chg="add del mod">
          <ac:chgData name="Jolien Wulteput" userId="8c05044b-1bf5-46d9-b8f8-99972334c48a" providerId="ADAL" clId="{F17FBD19-3D1E-4AAE-A942-001FAE2C794C}" dt="2024-01-17T15:32:09.630" v="97" actId="478"/>
          <ac:spMkLst>
            <pc:docMk/>
            <pc:sldMk cId="380120282" sldId="449"/>
            <ac:spMk id="16" creationId="{11DE8E27-B515-9B36-BC1C-CBF6FDB24C5C}"/>
          </ac:spMkLst>
        </pc:spChg>
        <pc:picChg chg="add del mod">
          <ac:chgData name="Jolien Wulteput" userId="8c05044b-1bf5-46d9-b8f8-99972334c48a" providerId="ADAL" clId="{F17FBD19-3D1E-4AAE-A942-001FAE2C794C}" dt="2024-01-17T15:30:57.377" v="64" actId="21"/>
          <ac:picMkLst>
            <pc:docMk/>
            <pc:sldMk cId="380120282" sldId="449"/>
            <ac:picMk id="4" creationId="{0805817D-82DE-1203-C610-38FC9BDE2166}"/>
          </ac:picMkLst>
        </pc:picChg>
        <pc:picChg chg="add mod ord">
          <ac:chgData name="Jolien Wulteput" userId="8c05044b-1bf5-46d9-b8f8-99972334c48a" providerId="ADAL" clId="{F17FBD19-3D1E-4AAE-A942-001FAE2C794C}" dt="2024-01-17T15:33:05.715" v="117" actId="14100"/>
          <ac:picMkLst>
            <pc:docMk/>
            <pc:sldMk cId="380120282" sldId="449"/>
            <ac:picMk id="6" creationId="{0E977C23-77E1-CF7F-5C25-DCE5142FACA1}"/>
          </ac:picMkLst>
        </pc:picChg>
        <pc:picChg chg="add mod">
          <ac:chgData name="Jolien Wulteput" userId="8c05044b-1bf5-46d9-b8f8-99972334c48a" providerId="ADAL" clId="{F17FBD19-3D1E-4AAE-A942-001FAE2C794C}" dt="2024-01-17T15:45:06.441" v="233" actId="1036"/>
          <ac:picMkLst>
            <pc:docMk/>
            <pc:sldMk cId="380120282" sldId="449"/>
            <ac:picMk id="8" creationId="{0805817D-82DE-1203-C610-38FC9BDE2166}"/>
          </ac:picMkLst>
        </pc:picChg>
        <pc:picChg chg="add del mod">
          <ac:chgData name="Jolien Wulteput" userId="8c05044b-1bf5-46d9-b8f8-99972334c48a" providerId="ADAL" clId="{F17FBD19-3D1E-4AAE-A942-001FAE2C794C}" dt="2024-01-17T15:38:16.634" v="173" actId="478"/>
          <ac:picMkLst>
            <pc:docMk/>
            <pc:sldMk cId="380120282" sldId="449"/>
            <ac:picMk id="10" creationId="{F05164A8-1348-029A-E6A2-62A7BCC2ACF7}"/>
          </ac:picMkLst>
        </pc:picChg>
        <pc:picChg chg="add del mod">
          <ac:chgData name="Jolien Wulteput" userId="8c05044b-1bf5-46d9-b8f8-99972334c48a" providerId="ADAL" clId="{F17FBD19-3D1E-4AAE-A942-001FAE2C794C}" dt="2024-01-17T15:30:29.786" v="57" actId="21"/>
          <ac:picMkLst>
            <pc:docMk/>
            <pc:sldMk cId="380120282" sldId="449"/>
            <ac:picMk id="1026" creationId="{0E977C23-77E1-CF7F-5C25-DCE5142FACA1}"/>
          </ac:picMkLst>
        </pc:picChg>
      </pc:sldChg>
      <pc:sldChg chg="addSp modSp new del ord">
        <pc:chgData name="Jolien Wulteput" userId="8c05044b-1bf5-46d9-b8f8-99972334c48a" providerId="ADAL" clId="{F17FBD19-3D1E-4AAE-A942-001FAE2C794C}" dt="2024-01-17T15:21:52.340" v="5" actId="47"/>
        <pc:sldMkLst>
          <pc:docMk/>
          <pc:sldMk cId="3885602332" sldId="449"/>
        </pc:sldMkLst>
        <pc:spChg chg="add mod">
          <ac:chgData name="Jolien Wulteput" userId="8c05044b-1bf5-46d9-b8f8-99972334c48a" providerId="ADAL" clId="{F17FBD19-3D1E-4AAE-A942-001FAE2C794C}" dt="2024-01-17T15:21:34.401" v="3"/>
          <ac:spMkLst>
            <pc:docMk/>
            <pc:sldMk cId="3885602332" sldId="449"/>
            <ac:spMk id="4" creationId="{4AD895F2-A189-E0F9-CDB2-F561149BB583}"/>
          </ac:spMkLst>
        </pc:spChg>
      </pc:sldChg>
      <pc:sldChg chg="modTransition">
        <pc:chgData name="Jolien Wulteput" userId="8c05044b-1bf5-46d9-b8f8-99972334c48a" providerId="ADAL" clId="{F17FBD19-3D1E-4AAE-A942-001FAE2C794C}" dt="2024-01-23T10:27:04.543" v="664"/>
        <pc:sldMkLst>
          <pc:docMk/>
          <pc:sldMk cId="2003032542" sldId="450"/>
        </pc:sldMkLst>
      </pc:sldChg>
      <pc:sldChg chg="modTransition">
        <pc:chgData name="Jolien Wulteput" userId="8c05044b-1bf5-46d9-b8f8-99972334c48a" providerId="ADAL" clId="{F17FBD19-3D1E-4AAE-A942-001FAE2C794C}" dt="2024-01-23T10:27:04.543" v="664"/>
        <pc:sldMkLst>
          <pc:docMk/>
          <pc:sldMk cId="282767806" sldId="451"/>
        </pc:sldMkLst>
      </pc:sldChg>
      <pc:sldChg chg="modTransition">
        <pc:chgData name="Jolien Wulteput" userId="8c05044b-1bf5-46d9-b8f8-99972334c48a" providerId="ADAL" clId="{F17FBD19-3D1E-4AAE-A942-001FAE2C794C}" dt="2024-01-23T10:27:04.543" v="664"/>
        <pc:sldMkLst>
          <pc:docMk/>
          <pc:sldMk cId="3011432256" sldId="452"/>
        </pc:sldMkLst>
      </pc:sldChg>
      <pc:sldChg chg="addSp delSp modSp new mod ord modTransition setBg modClrScheme chgLayout">
        <pc:chgData name="Jolien Wulteput" userId="8c05044b-1bf5-46d9-b8f8-99972334c48a" providerId="ADAL" clId="{F17FBD19-3D1E-4AAE-A942-001FAE2C794C}" dt="2024-01-23T10:27:04.543" v="664"/>
        <pc:sldMkLst>
          <pc:docMk/>
          <pc:sldMk cId="1005149236" sldId="453"/>
        </pc:sldMkLst>
        <pc:spChg chg="del">
          <ac:chgData name="Jolien Wulteput" userId="8c05044b-1bf5-46d9-b8f8-99972334c48a" providerId="ADAL" clId="{F17FBD19-3D1E-4AAE-A942-001FAE2C794C}" dt="2024-01-17T15:34:46.064" v="136" actId="478"/>
          <ac:spMkLst>
            <pc:docMk/>
            <pc:sldMk cId="1005149236" sldId="453"/>
            <ac:spMk id="2" creationId="{168AFC8C-7AC8-E87A-13D2-7DE2CA8F7E04}"/>
          </ac:spMkLst>
        </pc:spChg>
        <pc:spChg chg="mod ord">
          <ac:chgData name="Jolien Wulteput" userId="8c05044b-1bf5-46d9-b8f8-99972334c48a" providerId="ADAL" clId="{F17FBD19-3D1E-4AAE-A942-001FAE2C794C}" dt="2024-01-17T15:48:48.824" v="382" actId="26606"/>
          <ac:spMkLst>
            <pc:docMk/>
            <pc:sldMk cId="1005149236" sldId="453"/>
            <ac:spMk id="3" creationId="{7808045F-2F82-E2B2-58DA-25135A7D6E6E}"/>
          </ac:spMkLst>
        </pc:spChg>
        <pc:spChg chg="add del mod ord">
          <ac:chgData name="Jolien Wulteput" userId="8c05044b-1bf5-46d9-b8f8-99972334c48a" providerId="ADAL" clId="{F17FBD19-3D1E-4AAE-A942-001FAE2C794C}" dt="2024-01-17T15:48:51.816" v="383" actId="478"/>
          <ac:spMkLst>
            <pc:docMk/>
            <pc:sldMk cId="1005149236" sldId="453"/>
            <ac:spMk id="6" creationId="{5F7B67D9-8086-AA4E-8ABF-124E96A4BC96}"/>
          </ac:spMkLst>
        </pc:spChg>
        <pc:spChg chg="add">
          <ac:chgData name="Jolien Wulteput" userId="8c05044b-1bf5-46d9-b8f8-99972334c48a" providerId="ADAL" clId="{F17FBD19-3D1E-4AAE-A942-001FAE2C794C}" dt="2024-01-17T15:48:48.824" v="382" actId="26606"/>
          <ac:spMkLst>
            <pc:docMk/>
            <pc:sldMk cId="1005149236" sldId="453"/>
            <ac:spMk id="11" creationId="{C1DD1A8A-57D5-4A81-AD04-532B043C5611}"/>
          </ac:spMkLst>
        </pc:spChg>
        <pc:spChg chg="add">
          <ac:chgData name="Jolien Wulteput" userId="8c05044b-1bf5-46d9-b8f8-99972334c48a" providerId="ADAL" clId="{F17FBD19-3D1E-4AAE-A942-001FAE2C794C}" dt="2024-01-17T15:48:48.824" v="382" actId="26606"/>
          <ac:spMkLst>
            <pc:docMk/>
            <pc:sldMk cId="1005149236" sldId="453"/>
            <ac:spMk id="13" creationId="{007891EC-4501-44ED-A8C8-B11B6DB767AB}"/>
          </ac:spMkLst>
        </pc:spChg>
        <pc:picChg chg="add del mod">
          <ac:chgData name="Jolien Wulteput" userId="8c05044b-1bf5-46d9-b8f8-99972334c48a" providerId="ADAL" clId="{F17FBD19-3D1E-4AAE-A942-001FAE2C794C}" dt="2024-01-17T15:48:43.043" v="381" actId="478"/>
          <ac:picMkLst>
            <pc:docMk/>
            <pc:sldMk cId="1005149236" sldId="453"/>
            <ac:picMk id="4" creationId="{D2067770-B7D9-B908-7ECA-D7F2D760D3B8}"/>
          </ac:picMkLst>
        </pc:picChg>
        <pc:picChg chg="add mod ord">
          <ac:chgData name="Jolien Wulteput" userId="8c05044b-1bf5-46d9-b8f8-99972334c48a" providerId="ADAL" clId="{F17FBD19-3D1E-4AAE-A942-001FAE2C794C}" dt="2024-01-23T08:02:57.966" v="540"/>
          <ac:picMkLst>
            <pc:docMk/>
            <pc:sldMk cId="1005149236" sldId="453"/>
            <ac:picMk id="5" creationId="{0350A68C-15D0-CFAE-70DC-80FB5E77D6ED}"/>
          </ac:picMkLst>
        </pc:picChg>
      </pc:sldChg>
      <pc:sldChg chg="add del">
        <pc:chgData name="Jolien Wulteput" userId="8c05044b-1bf5-46d9-b8f8-99972334c48a" providerId="ADAL" clId="{F17FBD19-3D1E-4AAE-A942-001FAE2C794C}" dt="2024-01-17T15:38:01.200" v="167"/>
        <pc:sldMkLst>
          <pc:docMk/>
          <pc:sldMk cId="2453364207" sldId="454"/>
        </pc:sldMkLst>
      </pc:sldChg>
      <pc:sldChg chg="add del">
        <pc:chgData name="Jolien Wulteput" userId="8c05044b-1bf5-46d9-b8f8-99972334c48a" providerId="ADAL" clId="{F17FBD19-3D1E-4AAE-A942-001FAE2C794C}" dt="2024-01-17T15:38:05.182" v="169"/>
        <pc:sldMkLst>
          <pc:docMk/>
          <pc:sldMk cId="3922405618" sldId="454"/>
        </pc:sldMkLst>
      </pc:sldChg>
      <pc:sldMasterChg chg="modTransition modSldLayout">
        <pc:chgData name="Jolien Wulteput" userId="8c05044b-1bf5-46d9-b8f8-99972334c48a" providerId="ADAL" clId="{F17FBD19-3D1E-4AAE-A942-001FAE2C794C}" dt="2024-01-23T10:27:04.543" v="664"/>
        <pc:sldMasterMkLst>
          <pc:docMk/>
          <pc:sldMasterMk cId="208219459" sldId="2147483648"/>
        </pc:sldMasterMkLst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08219459" sldId="2147483648"/>
            <pc:sldLayoutMk cId="106977600" sldId="2147483649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08219459" sldId="2147483648"/>
            <pc:sldLayoutMk cId="1774475502" sldId="2147483650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08219459" sldId="2147483648"/>
            <pc:sldLayoutMk cId="3552581933" sldId="2147483651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08219459" sldId="2147483648"/>
            <pc:sldLayoutMk cId="1168133448" sldId="2147483652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08219459" sldId="2147483648"/>
            <pc:sldLayoutMk cId="3846197034" sldId="2147483653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08219459" sldId="2147483648"/>
            <pc:sldLayoutMk cId="2479963979" sldId="2147483654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08219459" sldId="2147483648"/>
            <pc:sldLayoutMk cId="1654963783" sldId="2147483655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08219459" sldId="2147483648"/>
            <pc:sldLayoutMk cId="3329613834" sldId="2147483656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08219459" sldId="2147483648"/>
            <pc:sldLayoutMk cId="191377454" sldId="2147483657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08219459" sldId="2147483648"/>
            <pc:sldLayoutMk cId="1593078033" sldId="2147483658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08219459" sldId="2147483648"/>
            <pc:sldLayoutMk cId="39130005" sldId="2147483659"/>
          </pc:sldLayoutMkLst>
        </pc:sldLayoutChg>
      </pc:sldMasterChg>
      <pc:sldMasterChg chg="modTransition modSldLayout">
        <pc:chgData name="Jolien Wulteput" userId="8c05044b-1bf5-46d9-b8f8-99972334c48a" providerId="ADAL" clId="{F17FBD19-3D1E-4AAE-A942-001FAE2C794C}" dt="2024-01-23T10:27:04.543" v="664"/>
        <pc:sldMasterMkLst>
          <pc:docMk/>
          <pc:sldMasterMk cId="3699564293" sldId="2147483672"/>
        </pc:sldMasterMkLst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3699564293" sldId="2147483672"/>
            <pc:sldLayoutMk cId="1123059092" sldId="2147483673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3699564293" sldId="2147483672"/>
            <pc:sldLayoutMk cId="3170054837" sldId="2147483674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3699564293" sldId="2147483672"/>
            <pc:sldLayoutMk cId="3193099899" sldId="2147483675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3699564293" sldId="2147483672"/>
            <pc:sldLayoutMk cId="1244571354" sldId="2147483676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3699564293" sldId="2147483672"/>
            <pc:sldLayoutMk cId="3572032284" sldId="2147483677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3699564293" sldId="2147483672"/>
            <pc:sldLayoutMk cId="51204602" sldId="2147483678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3699564293" sldId="2147483672"/>
            <pc:sldLayoutMk cId="2076399713" sldId="2147483679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3699564293" sldId="2147483672"/>
            <pc:sldLayoutMk cId="1826547985" sldId="2147483680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3699564293" sldId="2147483672"/>
            <pc:sldLayoutMk cId="4186990428" sldId="2147483681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3699564293" sldId="2147483672"/>
            <pc:sldLayoutMk cId="3721562559" sldId="2147483682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3699564293" sldId="2147483672"/>
            <pc:sldLayoutMk cId="1025472102" sldId="2147483683"/>
          </pc:sldLayoutMkLst>
        </pc:sldLayoutChg>
      </pc:sldMasterChg>
      <pc:sldMasterChg chg="modTransition modSldLayout">
        <pc:chgData name="Jolien Wulteput" userId="8c05044b-1bf5-46d9-b8f8-99972334c48a" providerId="ADAL" clId="{F17FBD19-3D1E-4AAE-A942-001FAE2C794C}" dt="2024-01-23T10:27:04.543" v="664"/>
        <pc:sldMasterMkLst>
          <pc:docMk/>
          <pc:sldMasterMk cId="2224362392" sldId="2147483684"/>
        </pc:sldMasterMkLst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224362392" sldId="2147483684"/>
            <pc:sldLayoutMk cId="1742590469" sldId="2147483685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224362392" sldId="2147483684"/>
            <pc:sldLayoutMk cId="734794686" sldId="2147483686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224362392" sldId="2147483684"/>
            <pc:sldLayoutMk cId="3893715409" sldId="2147483687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224362392" sldId="2147483684"/>
            <pc:sldLayoutMk cId="2079749236" sldId="2147483688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224362392" sldId="2147483684"/>
            <pc:sldLayoutMk cId="3012909696" sldId="2147483689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224362392" sldId="2147483684"/>
            <pc:sldLayoutMk cId="1582118819" sldId="2147483690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224362392" sldId="2147483684"/>
            <pc:sldLayoutMk cId="3311071896" sldId="2147483691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224362392" sldId="2147483684"/>
            <pc:sldLayoutMk cId="1880298307" sldId="2147483692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224362392" sldId="2147483684"/>
            <pc:sldLayoutMk cId="3274629676" sldId="2147483693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224362392" sldId="2147483684"/>
            <pc:sldLayoutMk cId="2800114036" sldId="2147483694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2224362392" sldId="2147483684"/>
            <pc:sldLayoutMk cId="80251281" sldId="2147483695"/>
          </pc:sldLayoutMkLst>
        </pc:sldLayoutChg>
      </pc:sldMasterChg>
      <pc:sldMasterChg chg="modTransition modSldLayout">
        <pc:chgData name="Jolien Wulteput" userId="8c05044b-1bf5-46d9-b8f8-99972334c48a" providerId="ADAL" clId="{F17FBD19-3D1E-4AAE-A942-001FAE2C794C}" dt="2024-01-23T10:27:04.543" v="664"/>
        <pc:sldMasterMkLst>
          <pc:docMk/>
          <pc:sldMasterMk cId="1492630726" sldId="2147483696"/>
        </pc:sldMasterMkLst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1492630726" sldId="2147483696"/>
            <pc:sldLayoutMk cId="120317974" sldId="2147483697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1492630726" sldId="2147483696"/>
            <pc:sldLayoutMk cId="1820773644" sldId="2147483698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1492630726" sldId="2147483696"/>
            <pc:sldLayoutMk cId="3370341267" sldId="2147483699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1492630726" sldId="2147483696"/>
            <pc:sldLayoutMk cId="865812801" sldId="2147483700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1492630726" sldId="2147483696"/>
            <pc:sldLayoutMk cId="1379436436" sldId="2147483701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1492630726" sldId="2147483696"/>
            <pc:sldLayoutMk cId="1744577171" sldId="2147483702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1492630726" sldId="2147483696"/>
            <pc:sldLayoutMk cId="396999926" sldId="2147483703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1492630726" sldId="2147483696"/>
            <pc:sldLayoutMk cId="750106025" sldId="2147483704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1492630726" sldId="2147483696"/>
            <pc:sldLayoutMk cId="1941628848" sldId="2147483705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1492630726" sldId="2147483696"/>
            <pc:sldLayoutMk cId="3504451832" sldId="2147483706"/>
          </pc:sldLayoutMkLst>
        </pc:sldLayoutChg>
        <pc:sldLayoutChg chg="modTransition">
          <pc:chgData name="Jolien Wulteput" userId="8c05044b-1bf5-46d9-b8f8-99972334c48a" providerId="ADAL" clId="{F17FBD19-3D1E-4AAE-A942-001FAE2C794C}" dt="2024-01-23T10:27:04.543" v="664"/>
          <pc:sldLayoutMkLst>
            <pc:docMk/>
            <pc:sldMasterMk cId="1492630726" sldId="2147483696"/>
            <pc:sldLayoutMk cId="1590592088" sldId="214748370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CB509D-C499-4026-99BD-93C42B2C7095}" type="doc">
      <dgm:prSet loTypeId="urn:microsoft.com/office/officeart/2005/8/layout/gear1" loCatId="cycle" qsTypeId="urn:microsoft.com/office/officeart/2005/8/quickstyle/simple1" qsCatId="simple" csTypeId="urn:microsoft.com/office/officeart/2005/8/colors/accent6_5" csCatId="accent6" phldr="1"/>
      <dgm:spPr/>
    </dgm:pt>
    <dgm:pt modelId="{17A26A90-308A-46E8-9E8D-6239B7495046}">
      <dgm:prSet phldrT="[Tekst]" custT="1"/>
      <dgm:spPr/>
      <dgm:t>
        <a:bodyPr/>
        <a:lstStyle/>
        <a:p>
          <a:r>
            <a:rPr lang="nl-NL" sz="1600"/>
            <a:t>Bewindvoerder</a:t>
          </a:r>
          <a:endParaRPr lang="nl-BE" sz="1600"/>
        </a:p>
      </dgm:t>
    </dgm:pt>
    <dgm:pt modelId="{67466528-A263-4B8A-AA1D-F07B25985283}" type="parTrans" cxnId="{28AB7843-B3FA-4E84-9793-B51E30FDCD2E}">
      <dgm:prSet/>
      <dgm:spPr/>
      <dgm:t>
        <a:bodyPr/>
        <a:lstStyle/>
        <a:p>
          <a:endParaRPr lang="nl-BE" sz="5400"/>
        </a:p>
      </dgm:t>
    </dgm:pt>
    <dgm:pt modelId="{E0E01192-F66B-45EA-849E-CCA867E48CFA}" type="sibTrans" cxnId="{28AB7843-B3FA-4E84-9793-B51E30FDCD2E}">
      <dgm:prSet/>
      <dgm:spPr/>
      <dgm:t>
        <a:bodyPr/>
        <a:lstStyle/>
        <a:p>
          <a:endParaRPr lang="nl-BE" sz="5400"/>
        </a:p>
      </dgm:t>
    </dgm:pt>
    <dgm:pt modelId="{0FA2DB35-4F90-4B3B-A5AB-1E37860A7BCA}">
      <dgm:prSet phldrT="[Tekst]" custT="1"/>
      <dgm:spPr/>
      <dgm:t>
        <a:bodyPr/>
        <a:lstStyle/>
        <a:p>
          <a:r>
            <a:rPr lang="nl-NL" sz="1600"/>
            <a:t>Arts</a:t>
          </a:r>
          <a:endParaRPr lang="nl-BE" sz="1600"/>
        </a:p>
      </dgm:t>
    </dgm:pt>
    <dgm:pt modelId="{5B158E66-A45A-4C6F-960D-6C3CE7E57E80}" type="parTrans" cxnId="{24B2ACDB-8B41-4402-9274-E2B920973364}">
      <dgm:prSet/>
      <dgm:spPr/>
      <dgm:t>
        <a:bodyPr/>
        <a:lstStyle/>
        <a:p>
          <a:endParaRPr lang="nl-BE" sz="5400"/>
        </a:p>
      </dgm:t>
    </dgm:pt>
    <dgm:pt modelId="{03DDA39E-2023-4FCD-86FF-A8511639C8F3}" type="sibTrans" cxnId="{24B2ACDB-8B41-4402-9274-E2B920973364}">
      <dgm:prSet/>
      <dgm:spPr/>
      <dgm:t>
        <a:bodyPr/>
        <a:lstStyle/>
        <a:p>
          <a:endParaRPr lang="nl-BE" sz="5400"/>
        </a:p>
      </dgm:t>
    </dgm:pt>
    <dgm:pt modelId="{6F6D5042-EDB7-4C0B-877F-7977361B6400}">
      <dgm:prSet phldrT="[Tekst]" custT="1"/>
      <dgm:spPr/>
      <dgm:t>
        <a:bodyPr/>
        <a:lstStyle/>
        <a:p>
          <a:r>
            <a:rPr lang="nl-NL" sz="1600"/>
            <a:t>Psychiatrie</a:t>
          </a:r>
          <a:endParaRPr lang="nl-BE" sz="1600"/>
        </a:p>
      </dgm:t>
    </dgm:pt>
    <dgm:pt modelId="{BEFBF69D-DBFF-43A0-83A2-69DE47E80C17}" type="parTrans" cxnId="{B149A624-0FCF-4F00-87C4-BA7372797021}">
      <dgm:prSet/>
      <dgm:spPr/>
      <dgm:t>
        <a:bodyPr/>
        <a:lstStyle/>
        <a:p>
          <a:endParaRPr lang="nl-BE" sz="5400"/>
        </a:p>
      </dgm:t>
    </dgm:pt>
    <dgm:pt modelId="{EFC5B082-0F48-43BA-A2A1-325EB4E63922}" type="sibTrans" cxnId="{B149A624-0FCF-4F00-87C4-BA7372797021}">
      <dgm:prSet/>
      <dgm:spPr/>
      <dgm:t>
        <a:bodyPr/>
        <a:lstStyle/>
        <a:p>
          <a:endParaRPr lang="nl-BE" sz="5400"/>
        </a:p>
      </dgm:t>
    </dgm:pt>
    <dgm:pt modelId="{460CDE05-96BB-4F91-812B-306E065EA3D9}" type="pres">
      <dgm:prSet presAssocID="{33CB509D-C499-4026-99BD-93C42B2C709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551914B-822D-48DA-BB43-0078E00F71D8}" type="pres">
      <dgm:prSet presAssocID="{17A26A90-308A-46E8-9E8D-6239B7495046}" presName="gear1" presStyleLbl="node1" presStyleIdx="0" presStyleCnt="3">
        <dgm:presLayoutVars>
          <dgm:chMax val="1"/>
          <dgm:bulletEnabled val="1"/>
        </dgm:presLayoutVars>
      </dgm:prSet>
      <dgm:spPr/>
    </dgm:pt>
    <dgm:pt modelId="{795163A1-8F23-4640-8576-18E47FBEBC87}" type="pres">
      <dgm:prSet presAssocID="{17A26A90-308A-46E8-9E8D-6239B7495046}" presName="gear1srcNode" presStyleLbl="node1" presStyleIdx="0" presStyleCnt="3"/>
      <dgm:spPr/>
    </dgm:pt>
    <dgm:pt modelId="{DD30AFCF-E443-4711-9665-63F6C6678237}" type="pres">
      <dgm:prSet presAssocID="{17A26A90-308A-46E8-9E8D-6239B7495046}" presName="gear1dstNode" presStyleLbl="node1" presStyleIdx="0" presStyleCnt="3"/>
      <dgm:spPr/>
    </dgm:pt>
    <dgm:pt modelId="{5DFDDCBC-72CF-4A9D-8DAC-C2A630CB4072}" type="pres">
      <dgm:prSet presAssocID="{0FA2DB35-4F90-4B3B-A5AB-1E37860A7BCA}" presName="gear2" presStyleLbl="node1" presStyleIdx="1" presStyleCnt="3">
        <dgm:presLayoutVars>
          <dgm:chMax val="1"/>
          <dgm:bulletEnabled val="1"/>
        </dgm:presLayoutVars>
      </dgm:prSet>
      <dgm:spPr/>
    </dgm:pt>
    <dgm:pt modelId="{13F67A1A-8C8C-422A-9439-C86B6CA8AD53}" type="pres">
      <dgm:prSet presAssocID="{0FA2DB35-4F90-4B3B-A5AB-1E37860A7BCA}" presName="gear2srcNode" presStyleLbl="node1" presStyleIdx="1" presStyleCnt="3"/>
      <dgm:spPr/>
    </dgm:pt>
    <dgm:pt modelId="{B1E50C6E-C835-483B-847F-46447D211C0B}" type="pres">
      <dgm:prSet presAssocID="{0FA2DB35-4F90-4B3B-A5AB-1E37860A7BCA}" presName="gear2dstNode" presStyleLbl="node1" presStyleIdx="1" presStyleCnt="3"/>
      <dgm:spPr/>
    </dgm:pt>
    <dgm:pt modelId="{0F4D4174-6E6A-41AF-8A96-8C5880D9B6EB}" type="pres">
      <dgm:prSet presAssocID="{6F6D5042-EDB7-4C0B-877F-7977361B6400}" presName="gear3" presStyleLbl="node1" presStyleIdx="2" presStyleCnt="3"/>
      <dgm:spPr/>
    </dgm:pt>
    <dgm:pt modelId="{9BE91B74-0710-44D9-9829-543C50A855E7}" type="pres">
      <dgm:prSet presAssocID="{6F6D5042-EDB7-4C0B-877F-7977361B640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D47C119-A55A-4D9A-B2F4-862629397AC7}" type="pres">
      <dgm:prSet presAssocID="{6F6D5042-EDB7-4C0B-877F-7977361B6400}" presName="gear3srcNode" presStyleLbl="node1" presStyleIdx="2" presStyleCnt="3"/>
      <dgm:spPr/>
    </dgm:pt>
    <dgm:pt modelId="{16CEF968-DE6C-489C-8B21-F76850FF6E26}" type="pres">
      <dgm:prSet presAssocID="{6F6D5042-EDB7-4C0B-877F-7977361B6400}" presName="gear3dstNode" presStyleLbl="node1" presStyleIdx="2" presStyleCnt="3"/>
      <dgm:spPr/>
    </dgm:pt>
    <dgm:pt modelId="{9F735BF4-F0A9-4C58-8417-84F10C9ED427}" type="pres">
      <dgm:prSet presAssocID="{E0E01192-F66B-45EA-849E-CCA867E48CFA}" presName="connector1" presStyleLbl="sibTrans2D1" presStyleIdx="0" presStyleCnt="3"/>
      <dgm:spPr/>
    </dgm:pt>
    <dgm:pt modelId="{9109C503-C425-4116-998B-3CBFAEA7BCFA}" type="pres">
      <dgm:prSet presAssocID="{03DDA39E-2023-4FCD-86FF-A8511639C8F3}" presName="connector2" presStyleLbl="sibTrans2D1" presStyleIdx="1" presStyleCnt="3"/>
      <dgm:spPr/>
    </dgm:pt>
    <dgm:pt modelId="{48428B82-AD89-4DA7-A792-19A0E57D2C53}" type="pres">
      <dgm:prSet presAssocID="{EFC5B082-0F48-43BA-A2A1-325EB4E63922}" presName="connector3" presStyleLbl="sibTrans2D1" presStyleIdx="2" presStyleCnt="3"/>
      <dgm:spPr/>
    </dgm:pt>
  </dgm:ptLst>
  <dgm:cxnLst>
    <dgm:cxn modelId="{B149A624-0FCF-4F00-87C4-BA7372797021}" srcId="{33CB509D-C499-4026-99BD-93C42B2C7095}" destId="{6F6D5042-EDB7-4C0B-877F-7977361B6400}" srcOrd="2" destOrd="0" parTransId="{BEFBF69D-DBFF-43A0-83A2-69DE47E80C17}" sibTransId="{EFC5B082-0F48-43BA-A2A1-325EB4E63922}"/>
    <dgm:cxn modelId="{CB82432E-5DAA-434B-B0D5-EB1C2238C96F}" type="presOf" srcId="{6F6D5042-EDB7-4C0B-877F-7977361B6400}" destId="{9BE91B74-0710-44D9-9829-543C50A855E7}" srcOrd="1" destOrd="0" presId="urn:microsoft.com/office/officeart/2005/8/layout/gear1"/>
    <dgm:cxn modelId="{FA743640-C24F-483D-B5F4-02E80323FC58}" type="presOf" srcId="{17A26A90-308A-46E8-9E8D-6239B7495046}" destId="{DD30AFCF-E443-4711-9665-63F6C6678237}" srcOrd="2" destOrd="0" presId="urn:microsoft.com/office/officeart/2005/8/layout/gear1"/>
    <dgm:cxn modelId="{28AB7843-B3FA-4E84-9793-B51E30FDCD2E}" srcId="{33CB509D-C499-4026-99BD-93C42B2C7095}" destId="{17A26A90-308A-46E8-9E8D-6239B7495046}" srcOrd="0" destOrd="0" parTransId="{67466528-A263-4B8A-AA1D-F07B25985283}" sibTransId="{E0E01192-F66B-45EA-849E-CCA867E48CFA}"/>
    <dgm:cxn modelId="{4B01114D-287B-4E55-81EF-7749EF82EAC1}" type="presOf" srcId="{17A26A90-308A-46E8-9E8D-6239B7495046}" destId="{6551914B-822D-48DA-BB43-0078E00F71D8}" srcOrd="0" destOrd="0" presId="urn:microsoft.com/office/officeart/2005/8/layout/gear1"/>
    <dgm:cxn modelId="{90E8F071-B451-434A-BCCB-7447E880009B}" type="presOf" srcId="{EFC5B082-0F48-43BA-A2A1-325EB4E63922}" destId="{48428B82-AD89-4DA7-A792-19A0E57D2C53}" srcOrd="0" destOrd="0" presId="urn:microsoft.com/office/officeart/2005/8/layout/gear1"/>
    <dgm:cxn modelId="{63CA4058-0B49-488A-A848-6513AB092E76}" type="presOf" srcId="{03DDA39E-2023-4FCD-86FF-A8511639C8F3}" destId="{9109C503-C425-4116-998B-3CBFAEA7BCFA}" srcOrd="0" destOrd="0" presId="urn:microsoft.com/office/officeart/2005/8/layout/gear1"/>
    <dgm:cxn modelId="{F7F1BF9B-E0A0-464D-B844-68E1F718EAED}" type="presOf" srcId="{6F6D5042-EDB7-4C0B-877F-7977361B6400}" destId="{0F4D4174-6E6A-41AF-8A96-8C5880D9B6EB}" srcOrd="0" destOrd="0" presId="urn:microsoft.com/office/officeart/2005/8/layout/gear1"/>
    <dgm:cxn modelId="{424353A5-0C7A-4DFD-A38C-C9C373BC3F36}" type="presOf" srcId="{6F6D5042-EDB7-4C0B-877F-7977361B6400}" destId="{16CEF968-DE6C-489C-8B21-F76850FF6E26}" srcOrd="3" destOrd="0" presId="urn:microsoft.com/office/officeart/2005/8/layout/gear1"/>
    <dgm:cxn modelId="{6AE20EB5-2CCE-4B7F-B3AC-03E062797AC4}" type="presOf" srcId="{6F6D5042-EDB7-4C0B-877F-7977361B6400}" destId="{4D47C119-A55A-4D9A-B2F4-862629397AC7}" srcOrd="2" destOrd="0" presId="urn:microsoft.com/office/officeart/2005/8/layout/gear1"/>
    <dgm:cxn modelId="{D8CE81CE-AFD7-4A45-AB4D-12736018FE10}" type="presOf" srcId="{0FA2DB35-4F90-4B3B-A5AB-1E37860A7BCA}" destId="{B1E50C6E-C835-483B-847F-46447D211C0B}" srcOrd="2" destOrd="0" presId="urn:microsoft.com/office/officeart/2005/8/layout/gear1"/>
    <dgm:cxn modelId="{F4E365D3-35AC-43A6-8E8B-A747E8086640}" type="presOf" srcId="{0FA2DB35-4F90-4B3B-A5AB-1E37860A7BCA}" destId="{5DFDDCBC-72CF-4A9D-8DAC-C2A630CB4072}" srcOrd="0" destOrd="0" presId="urn:microsoft.com/office/officeart/2005/8/layout/gear1"/>
    <dgm:cxn modelId="{24B2ACDB-8B41-4402-9274-E2B920973364}" srcId="{33CB509D-C499-4026-99BD-93C42B2C7095}" destId="{0FA2DB35-4F90-4B3B-A5AB-1E37860A7BCA}" srcOrd="1" destOrd="0" parTransId="{5B158E66-A45A-4C6F-960D-6C3CE7E57E80}" sibTransId="{03DDA39E-2023-4FCD-86FF-A8511639C8F3}"/>
    <dgm:cxn modelId="{F54596E8-DBDE-4E19-934B-5CCAD48DCC68}" type="presOf" srcId="{33CB509D-C499-4026-99BD-93C42B2C7095}" destId="{460CDE05-96BB-4F91-812B-306E065EA3D9}" srcOrd="0" destOrd="0" presId="urn:microsoft.com/office/officeart/2005/8/layout/gear1"/>
    <dgm:cxn modelId="{569F8CF0-FD1A-4610-9232-6EF8C5A2FEED}" type="presOf" srcId="{E0E01192-F66B-45EA-849E-CCA867E48CFA}" destId="{9F735BF4-F0A9-4C58-8417-84F10C9ED427}" srcOrd="0" destOrd="0" presId="urn:microsoft.com/office/officeart/2005/8/layout/gear1"/>
    <dgm:cxn modelId="{9994A6F5-008E-461B-A9ED-3D67EB05A8EC}" type="presOf" srcId="{17A26A90-308A-46E8-9E8D-6239B7495046}" destId="{795163A1-8F23-4640-8576-18E47FBEBC87}" srcOrd="1" destOrd="0" presId="urn:microsoft.com/office/officeart/2005/8/layout/gear1"/>
    <dgm:cxn modelId="{059303F9-AA77-45A7-9762-A2DEC2AEEC94}" type="presOf" srcId="{0FA2DB35-4F90-4B3B-A5AB-1E37860A7BCA}" destId="{13F67A1A-8C8C-422A-9439-C86B6CA8AD53}" srcOrd="1" destOrd="0" presId="urn:microsoft.com/office/officeart/2005/8/layout/gear1"/>
    <dgm:cxn modelId="{3DA59476-3200-490A-86B2-3265474B45CE}" type="presParOf" srcId="{460CDE05-96BB-4F91-812B-306E065EA3D9}" destId="{6551914B-822D-48DA-BB43-0078E00F71D8}" srcOrd="0" destOrd="0" presId="urn:microsoft.com/office/officeart/2005/8/layout/gear1"/>
    <dgm:cxn modelId="{E8FD5FC6-A92D-4729-A173-85F84E911B3E}" type="presParOf" srcId="{460CDE05-96BB-4F91-812B-306E065EA3D9}" destId="{795163A1-8F23-4640-8576-18E47FBEBC87}" srcOrd="1" destOrd="0" presId="urn:microsoft.com/office/officeart/2005/8/layout/gear1"/>
    <dgm:cxn modelId="{B53089F1-7A91-4E4D-9EE7-24E4BD978DC9}" type="presParOf" srcId="{460CDE05-96BB-4F91-812B-306E065EA3D9}" destId="{DD30AFCF-E443-4711-9665-63F6C6678237}" srcOrd="2" destOrd="0" presId="urn:microsoft.com/office/officeart/2005/8/layout/gear1"/>
    <dgm:cxn modelId="{F147FC76-9C6B-4528-B877-222763EED50E}" type="presParOf" srcId="{460CDE05-96BB-4F91-812B-306E065EA3D9}" destId="{5DFDDCBC-72CF-4A9D-8DAC-C2A630CB4072}" srcOrd="3" destOrd="0" presId="urn:microsoft.com/office/officeart/2005/8/layout/gear1"/>
    <dgm:cxn modelId="{21E6EBBF-72F7-4586-B5D4-C5EB9E20E082}" type="presParOf" srcId="{460CDE05-96BB-4F91-812B-306E065EA3D9}" destId="{13F67A1A-8C8C-422A-9439-C86B6CA8AD53}" srcOrd="4" destOrd="0" presId="urn:microsoft.com/office/officeart/2005/8/layout/gear1"/>
    <dgm:cxn modelId="{C305E5A9-0920-420C-953F-A6235F4A0667}" type="presParOf" srcId="{460CDE05-96BB-4F91-812B-306E065EA3D9}" destId="{B1E50C6E-C835-483B-847F-46447D211C0B}" srcOrd="5" destOrd="0" presId="urn:microsoft.com/office/officeart/2005/8/layout/gear1"/>
    <dgm:cxn modelId="{1B8199F0-F25E-4D2A-A9E3-C9F7636B956A}" type="presParOf" srcId="{460CDE05-96BB-4F91-812B-306E065EA3D9}" destId="{0F4D4174-6E6A-41AF-8A96-8C5880D9B6EB}" srcOrd="6" destOrd="0" presId="urn:microsoft.com/office/officeart/2005/8/layout/gear1"/>
    <dgm:cxn modelId="{D4887683-6FD8-4389-B63F-6DA6AFE95CCC}" type="presParOf" srcId="{460CDE05-96BB-4F91-812B-306E065EA3D9}" destId="{9BE91B74-0710-44D9-9829-543C50A855E7}" srcOrd="7" destOrd="0" presId="urn:microsoft.com/office/officeart/2005/8/layout/gear1"/>
    <dgm:cxn modelId="{B838FEA2-5DA3-4FF2-B354-C9EC8A05650B}" type="presParOf" srcId="{460CDE05-96BB-4F91-812B-306E065EA3D9}" destId="{4D47C119-A55A-4D9A-B2F4-862629397AC7}" srcOrd="8" destOrd="0" presId="urn:microsoft.com/office/officeart/2005/8/layout/gear1"/>
    <dgm:cxn modelId="{0770A69D-A81B-432F-B8C4-9A319F80A8DC}" type="presParOf" srcId="{460CDE05-96BB-4F91-812B-306E065EA3D9}" destId="{16CEF968-DE6C-489C-8B21-F76850FF6E26}" srcOrd="9" destOrd="0" presId="urn:microsoft.com/office/officeart/2005/8/layout/gear1"/>
    <dgm:cxn modelId="{35A30805-E468-4D35-B6A1-5EA17BF9DAD6}" type="presParOf" srcId="{460CDE05-96BB-4F91-812B-306E065EA3D9}" destId="{9F735BF4-F0A9-4C58-8417-84F10C9ED427}" srcOrd="10" destOrd="0" presId="urn:microsoft.com/office/officeart/2005/8/layout/gear1"/>
    <dgm:cxn modelId="{069C99FE-5BF2-41D8-82A7-13BA0554E505}" type="presParOf" srcId="{460CDE05-96BB-4F91-812B-306E065EA3D9}" destId="{9109C503-C425-4116-998B-3CBFAEA7BCFA}" srcOrd="11" destOrd="0" presId="urn:microsoft.com/office/officeart/2005/8/layout/gear1"/>
    <dgm:cxn modelId="{E0D23238-9397-423B-8A91-8A550E03A4CD}" type="presParOf" srcId="{460CDE05-96BB-4F91-812B-306E065EA3D9}" destId="{48428B82-AD89-4DA7-A792-19A0E57D2C5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678319-0CFA-4080-8566-1C91E3418524}" type="doc">
      <dgm:prSet loTypeId="urn:microsoft.com/office/officeart/2005/8/layout/gear1" loCatId="cycle" qsTypeId="urn:microsoft.com/office/officeart/2005/8/quickstyle/simple1" qsCatId="simple" csTypeId="urn:microsoft.com/office/officeart/2005/8/colors/accent6_4" csCatId="accent6" phldr="1"/>
      <dgm:spPr/>
    </dgm:pt>
    <dgm:pt modelId="{67AE4E07-65E2-4D01-8B9B-BB80E12FBB39}">
      <dgm:prSet phldrT="[Tekst]" custT="1"/>
      <dgm:spPr/>
      <dgm:t>
        <a:bodyPr/>
        <a:lstStyle/>
        <a:p>
          <a:r>
            <a:rPr lang="nl-NL" sz="1800"/>
            <a:t>Justitie-assistent</a:t>
          </a:r>
          <a:endParaRPr lang="nl-BE" sz="1800"/>
        </a:p>
      </dgm:t>
    </dgm:pt>
    <dgm:pt modelId="{720D130D-CC43-4DA6-8DCC-6D0E21EFF75D}" type="parTrans" cxnId="{4C8747EF-F879-4C77-B6B5-FEA70F32F8A0}">
      <dgm:prSet/>
      <dgm:spPr/>
      <dgm:t>
        <a:bodyPr/>
        <a:lstStyle/>
        <a:p>
          <a:endParaRPr lang="nl-BE" sz="3200"/>
        </a:p>
      </dgm:t>
    </dgm:pt>
    <dgm:pt modelId="{78BD5B2A-073A-4C59-B27C-9E55DCED04E5}" type="sibTrans" cxnId="{4C8747EF-F879-4C77-B6B5-FEA70F32F8A0}">
      <dgm:prSet/>
      <dgm:spPr/>
      <dgm:t>
        <a:bodyPr/>
        <a:lstStyle/>
        <a:p>
          <a:endParaRPr lang="nl-BE" sz="3200"/>
        </a:p>
      </dgm:t>
    </dgm:pt>
    <dgm:pt modelId="{BF220197-381D-4784-AC1A-B92D294C030B}">
      <dgm:prSet phldrT="[Tekst]" custT="1"/>
      <dgm:spPr/>
      <dgm:t>
        <a:bodyPr/>
        <a:lstStyle/>
        <a:p>
          <a:r>
            <a:rPr lang="nl-NL" sz="1800"/>
            <a:t>Bedrijven</a:t>
          </a:r>
          <a:endParaRPr lang="nl-BE" sz="1800"/>
        </a:p>
      </dgm:t>
    </dgm:pt>
    <dgm:pt modelId="{C45A4B67-4EFF-4FF3-997F-838E2BBFC438}" type="parTrans" cxnId="{202E64AE-3C9C-4145-B7A6-0052643EAF8E}">
      <dgm:prSet/>
      <dgm:spPr/>
      <dgm:t>
        <a:bodyPr/>
        <a:lstStyle/>
        <a:p>
          <a:endParaRPr lang="nl-BE" sz="3200"/>
        </a:p>
      </dgm:t>
    </dgm:pt>
    <dgm:pt modelId="{8862DD23-8BB7-4EAB-9747-74A5DA2C25C7}" type="sibTrans" cxnId="{202E64AE-3C9C-4145-B7A6-0052643EAF8E}">
      <dgm:prSet/>
      <dgm:spPr/>
      <dgm:t>
        <a:bodyPr/>
        <a:lstStyle/>
        <a:p>
          <a:endParaRPr lang="nl-BE" sz="3200"/>
        </a:p>
      </dgm:t>
    </dgm:pt>
    <dgm:pt modelId="{4057DE83-67DC-48E2-B9EC-8ADEB9996374}">
      <dgm:prSet phldrT="[Tekst]" custT="1"/>
      <dgm:spPr/>
      <dgm:t>
        <a:bodyPr/>
        <a:lstStyle/>
        <a:p>
          <a:r>
            <a:rPr lang="nl-NL" sz="1800"/>
            <a:t>Psycholoog</a:t>
          </a:r>
          <a:endParaRPr lang="nl-BE" sz="1800"/>
        </a:p>
      </dgm:t>
    </dgm:pt>
    <dgm:pt modelId="{BA207B4B-83AA-47E2-96E9-648620EF1079}" type="parTrans" cxnId="{22B31E08-C070-4BE1-B247-AA8884F11038}">
      <dgm:prSet/>
      <dgm:spPr/>
      <dgm:t>
        <a:bodyPr/>
        <a:lstStyle/>
        <a:p>
          <a:endParaRPr lang="nl-BE" sz="3200"/>
        </a:p>
      </dgm:t>
    </dgm:pt>
    <dgm:pt modelId="{8343FAB5-5A72-429F-B59B-FD70C2AC7A62}" type="sibTrans" cxnId="{22B31E08-C070-4BE1-B247-AA8884F11038}">
      <dgm:prSet/>
      <dgm:spPr/>
      <dgm:t>
        <a:bodyPr/>
        <a:lstStyle/>
        <a:p>
          <a:endParaRPr lang="nl-BE" sz="3200"/>
        </a:p>
      </dgm:t>
    </dgm:pt>
    <dgm:pt modelId="{BE592B7B-5D95-4051-85A6-7C9E26120FE1}" type="pres">
      <dgm:prSet presAssocID="{78678319-0CFA-4080-8566-1C91E341852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6EDFE14-50BF-4DFD-A4C7-F172B8FA348B}" type="pres">
      <dgm:prSet presAssocID="{67AE4E07-65E2-4D01-8B9B-BB80E12FBB39}" presName="gear1" presStyleLbl="node1" presStyleIdx="0" presStyleCnt="3">
        <dgm:presLayoutVars>
          <dgm:chMax val="1"/>
          <dgm:bulletEnabled val="1"/>
        </dgm:presLayoutVars>
      </dgm:prSet>
      <dgm:spPr/>
    </dgm:pt>
    <dgm:pt modelId="{7F7659A4-699A-4D01-B044-3F1A172C6632}" type="pres">
      <dgm:prSet presAssocID="{67AE4E07-65E2-4D01-8B9B-BB80E12FBB39}" presName="gear1srcNode" presStyleLbl="node1" presStyleIdx="0" presStyleCnt="3"/>
      <dgm:spPr/>
    </dgm:pt>
    <dgm:pt modelId="{BCE2FCAB-F5F6-414F-BCF6-9D0735FCAC08}" type="pres">
      <dgm:prSet presAssocID="{67AE4E07-65E2-4D01-8B9B-BB80E12FBB39}" presName="gear1dstNode" presStyleLbl="node1" presStyleIdx="0" presStyleCnt="3"/>
      <dgm:spPr/>
    </dgm:pt>
    <dgm:pt modelId="{DE191A0D-54CB-4C89-8578-D18FCCE85087}" type="pres">
      <dgm:prSet presAssocID="{BF220197-381D-4784-AC1A-B92D294C030B}" presName="gear2" presStyleLbl="node1" presStyleIdx="1" presStyleCnt="3">
        <dgm:presLayoutVars>
          <dgm:chMax val="1"/>
          <dgm:bulletEnabled val="1"/>
        </dgm:presLayoutVars>
      </dgm:prSet>
      <dgm:spPr/>
    </dgm:pt>
    <dgm:pt modelId="{94C52F79-E845-4D58-9945-7C6C753429A9}" type="pres">
      <dgm:prSet presAssocID="{BF220197-381D-4784-AC1A-B92D294C030B}" presName="gear2srcNode" presStyleLbl="node1" presStyleIdx="1" presStyleCnt="3"/>
      <dgm:spPr/>
    </dgm:pt>
    <dgm:pt modelId="{170E824C-DCA9-4BD2-9DD1-4626B3AC655F}" type="pres">
      <dgm:prSet presAssocID="{BF220197-381D-4784-AC1A-B92D294C030B}" presName="gear2dstNode" presStyleLbl="node1" presStyleIdx="1" presStyleCnt="3"/>
      <dgm:spPr/>
    </dgm:pt>
    <dgm:pt modelId="{BA8E129B-8528-4B16-AF0D-AB36929A64CE}" type="pres">
      <dgm:prSet presAssocID="{4057DE83-67DC-48E2-B9EC-8ADEB9996374}" presName="gear3" presStyleLbl="node1" presStyleIdx="2" presStyleCnt="3"/>
      <dgm:spPr/>
    </dgm:pt>
    <dgm:pt modelId="{25F0C6D1-8FA9-46E0-BB68-AA2463925BAE}" type="pres">
      <dgm:prSet presAssocID="{4057DE83-67DC-48E2-B9EC-8ADEB9996374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7089AD7-67A7-49BD-923C-F0E3D51ABB4B}" type="pres">
      <dgm:prSet presAssocID="{4057DE83-67DC-48E2-B9EC-8ADEB9996374}" presName="gear3srcNode" presStyleLbl="node1" presStyleIdx="2" presStyleCnt="3"/>
      <dgm:spPr/>
    </dgm:pt>
    <dgm:pt modelId="{F815BF81-F73D-428F-AA24-CB77A2A8FF3F}" type="pres">
      <dgm:prSet presAssocID="{4057DE83-67DC-48E2-B9EC-8ADEB9996374}" presName="gear3dstNode" presStyleLbl="node1" presStyleIdx="2" presStyleCnt="3"/>
      <dgm:spPr/>
    </dgm:pt>
    <dgm:pt modelId="{F8422373-82BE-4A2C-8395-E466F64C20DE}" type="pres">
      <dgm:prSet presAssocID="{78BD5B2A-073A-4C59-B27C-9E55DCED04E5}" presName="connector1" presStyleLbl="sibTrans2D1" presStyleIdx="0" presStyleCnt="3"/>
      <dgm:spPr/>
    </dgm:pt>
    <dgm:pt modelId="{40641145-AD23-40AE-914B-C15715EAE4E4}" type="pres">
      <dgm:prSet presAssocID="{8862DD23-8BB7-4EAB-9747-74A5DA2C25C7}" presName="connector2" presStyleLbl="sibTrans2D1" presStyleIdx="1" presStyleCnt="3"/>
      <dgm:spPr/>
    </dgm:pt>
    <dgm:pt modelId="{84FCD5E0-774E-4732-9144-2E74D9DE79BE}" type="pres">
      <dgm:prSet presAssocID="{8343FAB5-5A72-429F-B59B-FD70C2AC7A62}" presName="connector3" presStyleLbl="sibTrans2D1" presStyleIdx="2" presStyleCnt="3"/>
      <dgm:spPr/>
    </dgm:pt>
  </dgm:ptLst>
  <dgm:cxnLst>
    <dgm:cxn modelId="{22B31E08-C070-4BE1-B247-AA8884F11038}" srcId="{78678319-0CFA-4080-8566-1C91E3418524}" destId="{4057DE83-67DC-48E2-B9EC-8ADEB9996374}" srcOrd="2" destOrd="0" parTransId="{BA207B4B-83AA-47E2-96E9-648620EF1079}" sibTransId="{8343FAB5-5A72-429F-B59B-FD70C2AC7A62}"/>
    <dgm:cxn modelId="{2954570D-B845-40FC-B904-5D23E8CE55E2}" type="presOf" srcId="{67AE4E07-65E2-4D01-8B9B-BB80E12FBB39}" destId="{E6EDFE14-50BF-4DFD-A4C7-F172B8FA348B}" srcOrd="0" destOrd="0" presId="urn:microsoft.com/office/officeart/2005/8/layout/gear1"/>
    <dgm:cxn modelId="{6A8EFF2B-4739-4AA6-90D6-8623B69E36F4}" type="presOf" srcId="{BF220197-381D-4784-AC1A-B92D294C030B}" destId="{DE191A0D-54CB-4C89-8578-D18FCCE85087}" srcOrd="0" destOrd="0" presId="urn:microsoft.com/office/officeart/2005/8/layout/gear1"/>
    <dgm:cxn modelId="{65255B34-4375-4DAF-B181-77047161C429}" type="presOf" srcId="{BF220197-381D-4784-AC1A-B92D294C030B}" destId="{94C52F79-E845-4D58-9945-7C6C753429A9}" srcOrd="1" destOrd="0" presId="urn:microsoft.com/office/officeart/2005/8/layout/gear1"/>
    <dgm:cxn modelId="{848BC33B-66A0-4D15-B27F-60B348EAF64A}" type="presOf" srcId="{BF220197-381D-4784-AC1A-B92D294C030B}" destId="{170E824C-DCA9-4BD2-9DD1-4626B3AC655F}" srcOrd="2" destOrd="0" presId="urn:microsoft.com/office/officeart/2005/8/layout/gear1"/>
    <dgm:cxn modelId="{39A0293E-66AF-450F-8957-D654A0FA4622}" type="presOf" srcId="{4057DE83-67DC-48E2-B9EC-8ADEB9996374}" destId="{25F0C6D1-8FA9-46E0-BB68-AA2463925BAE}" srcOrd="1" destOrd="0" presId="urn:microsoft.com/office/officeart/2005/8/layout/gear1"/>
    <dgm:cxn modelId="{BA226272-8D33-4732-8127-287EC4F89EF8}" type="presOf" srcId="{78BD5B2A-073A-4C59-B27C-9E55DCED04E5}" destId="{F8422373-82BE-4A2C-8395-E466F64C20DE}" srcOrd="0" destOrd="0" presId="urn:microsoft.com/office/officeart/2005/8/layout/gear1"/>
    <dgm:cxn modelId="{45E6ED9D-FF80-4DC7-9D48-2910AAA2185B}" type="presOf" srcId="{4057DE83-67DC-48E2-B9EC-8ADEB9996374}" destId="{F815BF81-F73D-428F-AA24-CB77A2A8FF3F}" srcOrd="3" destOrd="0" presId="urn:microsoft.com/office/officeart/2005/8/layout/gear1"/>
    <dgm:cxn modelId="{202E64AE-3C9C-4145-B7A6-0052643EAF8E}" srcId="{78678319-0CFA-4080-8566-1C91E3418524}" destId="{BF220197-381D-4784-AC1A-B92D294C030B}" srcOrd="1" destOrd="0" parTransId="{C45A4B67-4EFF-4FF3-997F-838E2BBFC438}" sibTransId="{8862DD23-8BB7-4EAB-9747-74A5DA2C25C7}"/>
    <dgm:cxn modelId="{5F6B7FAE-3227-402E-B38F-DE9FE365F8C5}" type="presOf" srcId="{78678319-0CFA-4080-8566-1C91E3418524}" destId="{BE592B7B-5D95-4051-85A6-7C9E26120FE1}" srcOrd="0" destOrd="0" presId="urn:microsoft.com/office/officeart/2005/8/layout/gear1"/>
    <dgm:cxn modelId="{66A9CEB9-616B-432D-B62A-F0053427AE80}" type="presOf" srcId="{4057DE83-67DC-48E2-B9EC-8ADEB9996374}" destId="{BA8E129B-8528-4B16-AF0D-AB36929A64CE}" srcOrd="0" destOrd="0" presId="urn:microsoft.com/office/officeart/2005/8/layout/gear1"/>
    <dgm:cxn modelId="{4F3555C3-0C75-4FCC-AC04-9B30C377AD43}" type="presOf" srcId="{8343FAB5-5A72-429F-B59B-FD70C2AC7A62}" destId="{84FCD5E0-774E-4732-9144-2E74D9DE79BE}" srcOrd="0" destOrd="0" presId="urn:microsoft.com/office/officeart/2005/8/layout/gear1"/>
    <dgm:cxn modelId="{B8C1BEC5-C67A-412D-B0B4-71D4FA04D664}" type="presOf" srcId="{8862DD23-8BB7-4EAB-9747-74A5DA2C25C7}" destId="{40641145-AD23-40AE-914B-C15715EAE4E4}" srcOrd="0" destOrd="0" presId="urn:microsoft.com/office/officeart/2005/8/layout/gear1"/>
    <dgm:cxn modelId="{963250E5-0270-44B5-9320-F97B76F2175A}" type="presOf" srcId="{67AE4E07-65E2-4D01-8B9B-BB80E12FBB39}" destId="{BCE2FCAB-F5F6-414F-BCF6-9D0735FCAC08}" srcOrd="2" destOrd="0" presId="urn:microsoft.com/office/officeart/2005/8/layout/gear1"/>
    <dgm:cxn modelId="{4C8747EF-F879-4C77-B6B5-FEA70F32F8A0}" srcId="{78678319-0CFA-4080-8566-1C91E3418524}" destId="{67AE4E07-65E2-4D01-8B9B-BB80E12FBB39}" srcOrd="0" destOrd="0" parTransId="{720D130D-CC43-4DA6-8DCC-6D0E21EFF75D}" sibTransId="{78BD5B2A-073A-4C59-B27C-9E55DCED04E5}"/>
    <dgm:cxn modelId="{AEDEA9F2-EA8A-49D3-9E95-B82BE7BD5DCB}" type="presOf" srcId="{67AE4E07-65E2-4D01-8B9B-BB80E12FBB39}" destId="{7F7659A4-699A-4D01-B044-3F1A172C6632}" srcOrd="1" destOrd="0" presId="urn:microsoft.com/office/officeart/2005/8/layout/gear1"/>
    <dgm:cxn modelId="{4CC94DF3-A6CC-4CDF-89C6-263E8ACD5BB9}" type="presOf" srcId="{4057DE83-67DC-48E2-B9EC-8ADEB9996374}" destId="{17089AD7-67A7-49BD-923C-F0E3D51ABB4B}" srcOrd="2" destOrd="0" presId="urn:microsoft.com/office/officeart/2005/8/layout/gear1"/>
    <dgm:cxn modelId="{7CFCD37B-2061-48D0-BDAD-0602D0BAD858}" type="presParOf" srcId="{BE592B7B-5D95-4051-85A6-7C9E26120FE1}" destId="{E6EDFE14-50BF-4DFD-A4C7-F172B8FA348B}" srcOrd="0" destOrd="0" presId="urn:microsoft.com/office/officeart/2005/8/layout/gear1"/>
    <dgm:cxn modelId="{97ADD992-7A5F-4E20-8F83-1AB01817B062}" type="presParOf" srcId="{BE592B7B-5D95-4051-85A6-7C9E26120FE1}" destId="{7F7659A4-699A-4D01-B044-3F1A172C6632}" srcOrd="1" destOrd="0" presId="urn:microsoft.com/office/officeart/2005/8/layout/gear1"/>
    <dgm:cxn modelId="{B128F463-DF6A-4327-A051-BA315EAECEC3}" type="presParOf" srcId="{BE592B7B-5D95-4051-85A6-7C9E26120FE1}" destId="{BCE2FCAB-F5F6-414F-BCF6-9D0735FCAC08}" srcOrd="2" destOrd="0" presId="urn:microsoft.com/office/officeart/2005/8/layout/gear1"/>
    <dgm:cxn modelId="{9F7028A3-965F-43F4-B7C4-CF836954F165}" type="presParOf" srcId="{BE592B7B-5D95-4051-85A6-7C9E26120FE1}" destId="{DE191A0D-54CB-4C89-8578-D18FCCE85087}" srcOrd="3" destOrd="0" presId="urn:microsoft.com/office/officeart/2005/8/layout/gear1"/>
    <dgm:cxn modelId="{E41A1B69-6BF5-4293-AFC2-BDEB1AFEEE07}" type="presParOf" srcId="{BE592B7B-5D95-4051-85A6-7C9E26120FE1}" destId="{94C52F79-E845-4D58-9945-7C6C753429A9}" srcOrd="4" destOrd="0" presId="urn:microsoft.com/office/officeart/2005/8/layout/gear1"/>
    <dgm:cxn modelId="{6FA029A5-AD4B-4BC5-A69B-A3F0A02856D0}" type="presParOf" srcId="{BE592B7B-5D95-4051-85A6-7C9E26120FE1}" destId="{170E824C-DCA9-4BD2-9DD1-4626B3AC655F}" srcOrd="5" destOrd="0" presId="urn:microsoft.com/office/officeart/2005/8/layout/gear1"/>
    <dgm:cxn modelId="{D02DA4E2-F7E5-4B28-824A-F616325D6567}" type="presParOf" srcId="{BE592B7B-5D95-4051-85A6-7C9E26120FE1}" destId="{BA8E129B-8528-4B16-AF0D-AB36929A64CE}" srcOrd="6" destOrd="0" presId="urn:microsoft.com/office/officeart/2005/8/layout/gear1"/>
    <dgm:cxn modelId="{51C60973-01B8-428A-A636-D903871DE167}" type="presParOf" srcId="{BE592B7B-5D95-4051-85A6-7C9E26120FE1}" destId="{25F0C6D1-8FA9-46E0-BB68-AA2463925BAE}" srcOrd="7" destOrd="0" presId="urn:microsoft.com/office/officeart/2005/8/layout/gear1"/>
    <dgm:cxn modelId="{A22D42B6-8301-4EEB-8697-B9414BFF4741}" type="presParOf" srcId="{BE592B7B-5D95-4051-85A6-7C9E26120FE1}" destId="{17089AD7-67A7-49BD-923C-F0E3D51ABB4B}" srcOrd="8" destOrd="0" presId="urn:microsoft.com/office/officeart/2005/8/layout/gear1"/>
    <dgm:cxn modelId="{3085C5E5-3DF9-4BB6-9315-995B0187CDF9}" type="presParOf" srcId="{BE592B7B-5D95-4051-85A6-7C9E26120FE1}" destId="{F815BF81-F73D-428F-AA24-CB77A2A8FF3F}" srcOrd="9" destOrd="0" presId="urn:microsoft.com/office/officeart/2005/8/layout/gear1"/>
    <dgm:cxn modelId="{0EE6B289-51C9-42DB-BBB2-88D0BB7FA313}" type="presParOf" srcId="{BE592B7B-5D95-4051-85A6-7C9E26120FE1}" destId="{F8422373-82BE-4A2C-8395-E466F64C20DE}" srcOrd="10" destOrd="0" presId="urn:microsoft.com/office/officeart/2005/8/layout/gear1"/>
    <dgm:cxn modelId="{2D303E32-550E-4552-9699-D1DF4CCDBEB5}" type="presParOf" srcId="{BE592B7B-5D95-4051-85A6-7C9E26120FE1}" destId="{40641145-AD23-40AE-914B-C15715EAE4E4}" srcOrd="11" destOrd="0" presId="urn:microsoft.com/office/officeart/2005/8/layout/gear1"/>
    <dgm:cxn modelId="{FCEB5FC7-A777-4AEF-BB90-57CBD0715329}" type="presParOf" srcId="{BE592B7B-5D95-4051-85A6-7C9E26120FE1}" destId="{84FCD5E0-774E-4732-9144-2E74D9DE79B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15B7D7-9D3E-4BE1-81A8-01459DC0B4DC}" type="doc">
      <dgm:prSet loTypeId="urn:microsoft.com/office/officeart/2005/8/layout/gear1" loCatId="process" qsTypeId="urn:microsoft.com/office/officeart/2005/8/quickstyle/simple1" qsCatId="simple" csTypeId="urn:microsoft.com/office/officeart/2005/8/colors/accent6_4" csCatId="accent6" phldr="1"/>
      <dgm:spPr/>
    </dgm:pt>
    <dgm:pt modelId="{7EC45376-732B-413C-9968-DE1BEC1951CD}">
      <dgm:prSet phldrT="[Tekst]" custT="1"/>
      <dgm:spPr/>
      <dgm:t>
        <a:bodyPr/>
        <a:lstStyle/>
        <a:p>
          <a:r>
            <a:rPr lang="nl-NL" sz="2800"/>
            <a:t>Familie</a:t>
          </a:r>
          <a:endParaRPr lang="nl-BE" sz="2800"/>
        </a:p>
      </dgm:t>
    </dgm:pt>
    <dgm:pt modelId="{0E28CE8E-2F35-4E12-88D0-CC9626F0FC29}" type="parTrans" cxnId="{61ABDC25-FE27-4082-9F1A-2016876ABE02}">
      <dgm:prSet/>
      <dgm:spPr/>
      <dgm:t>
        <a:bodyPr/>
        <a:lstStyle/>
        <a:p>
          <a:endParaRPr lang="nl-BE"/>
        </a:p>
      </dgm:t>
    </dgm:pt>
    <dgm:pt modelId="{76AE89AC-3891-453E-B4BB-9397BE464E11}" type="sibTrans" cxnId="{61ABDC25-FE27-4082-9F1A-2016876ABE02}">
      <dgm:prSet/>
      <dgm:spPr/>
      <dgm:t>
        <a:bodyPr/>
        <a:lstStyle/>
        <a:p>
          <a:endParaRPr lang="nl-BE"/>
        </a:p>
      </dgm:t>
    </dgm:pt>
    <dgm:pt modelId="{A189F00B-07FB-4053-AC8B-DF9BE92D82BB}">
      <dgm:prSet phldrT="[Tekst]"/>
      <dgm:spPr/>
      <dgm:t>
        <a:bodyPr/>
        <a:lstStyle/>
        <a:p>
          <a:r>
            <a:rPr lang="nl-NL"/>
            <a:t>Thuiszorg</a:t>
          </a:r>
          <a:endParaRPr lang="nl-BE"/>
        </a:p>
      </dgm:t>
    </dgm:pt>
    <dgm:pt modelId="{E5092726-5253-4694-B63F-C26E355C6D62}" type="parTrans" cxnId="{912A77E3-429F-4C31-BB83-59EEB1BCC900}">
      <dgm:prSet/>
      <dgm:spPr/>
      <dgm:t>
        <a:bodyPr/>
        <a:lstStyle/>
        <a:p>
          <a:endParaRPr lang="nl-BE"/>
        </a:p>
      </dgm:t>
    </dgm:pt>
    <dgm:pt modelId="{69E7AF66-F8F6-412A-BCE6-F6C5C0A06136}" type="sibTrans" cxnId="{912A77E3-429F-4C31-BB83-59EEB1BCC900}">
      <dgm:prSet/>
      <dgm:spPr/>
      <dgm:t>
        <a:bodyPr/>
        <a:lstStyle/>
        <a:p>
          <a:endParaRPr lang="nl-BE"/>
        </a:p>
      </dgm:t>
    </dgm:pt>
    <dgm:pt modelId="{BD49EE3A-0CD5-4278-A8EA-1DAF066D6B2E}">
      <dgm:prSet phldrT="[Tekst]"/>
      <dgm:spPr/>
      <dgm:t>
        <a:bodyPr/>
        <a:lstStyle/>
        <a:p>
          <a:r>
            <a:rPr lang="nl-NL"/>
            <a:t>Poetshulp</a:t>
          </a:r>
          <a:endParaRPr lang="nl-BE"/>
        </a:p>
      </dgm:t>
    </dgm:pt>
    <dgm:pt modelId="{6A304DC2-D7F4-4F1A-B954-C9496483554A}" type="parTrans" cxnId="{7754DBB8-CE61-45BC-BC42-75FFF61B6F08}">
      <dgm:prSet/>
      <dgm:spPr/>
      <dgm:t>
        <a:bodyPr/>
        <a:lstStyle/>
        <a:p>
          <a:endParaRPr lang="nl-BE"/>
        </a:p>
      </dgm:t>
    </dgm:pt>
    <dgm:pt modelId="{278942FF-D5D6-4881-A8BD-F362B97E17AA}" type="sibTrans" cxnId="{7754DBB8-CE61-45BC-BC42-75FFF61B6F08}">
      <dgm:prSet/>
      <dgm:spPr/>
      <dgm:t>
        <a:bodyPr/>
        <a:lstStyle/>
        <a:p>
          <a:endParaRPr lang="nl-BE"/>
        </a:p>
      </dgm:t>
    </dgm:pt>
    <dgm:pt modelId="{670DC7E9-1542-4638-AA5A-EC11CAB05FA6}" type="pres">
      <dgm:prSet presAssocID="{1515B7D7-9D3E-4BE1-81A8-01459DC0B4D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31C768B-0A15-41D6-A379-2325D14F4682}" type="pres">
      <dgm:prSet presAssocID="{7EC45376-732B-413C-9968-DE1BEC1951CD}" presName="gear1" presStyleLbl="node1" presStyleIdx="0" presStyleCnt="3">
        <dgm:presLayoutVars>
          <dgm:chMax val="1"/>
          <dgm:bulletEnabled val="1"/>
        </dgm:presLayoutVars>
      </dgm:prSet>
      <dgm:spPr/>
    </dgm:pt>
    <dgm:pt modelId="{60B63234-981C-4D2C-B3A3-84B0EEF61BAD}" type="pres">
      <dgm:prSet presAssocID="{7EC45376-732B-413C-9968-DE1BEC1951CD}" presName="gear1srcNode" presStyleLbl="node1" presStyleIdx="0" presStyleCnt="3"/>
      <dgm:spPr/>
    </dgm:pt>
    <dgm:pt modelId="{0B14D418-2416-4085-9C24-2A9F2663ABC6}" type="pres">
      <dgm:prSet presAssocID="{7EC45376-732B-413C-9968-DE1BEC1951CD}" presName="gear1dstNode" presStyleLbl="node1" presStyleIdx="0" presStyleCnt="3"/>
      <dgm:spPr/>
    </dgm:pt>
    <dgm:pt modelId="{0F106412-5253-4A4F-A55A-3BD94DB88073}" type="pres">
      <dgm:prSet presAssocID="{A189F00B-07FB-4053-AC8B-DF9BE92D82BB}" presName="gear2" presStyleLbl="node1" presStyleIdx="1" presStyleCnt="3">
        <dgm:presLayoutVars>
          <dgm:chMax val="1"/>
          <dgm:bulletEnabled val="1"/>
        </dgm:presLayoutVars>
      </dgm:prSet>
      <dgm:spPr/>
    </dgm:pt>
    <dgm:pt modelId="{C2DA5D1D-86CA-4940-B813-0FC4543C2AAF}" type="pres">
      <dgm:prSet presAssocID="{A189F00B-07FB-4053-AC8B-DF9BE92D82BB}" presName="gear2srcNode" presStyleLbl="node1" presStyleIdx="1" presStyleCnt="3"/>
      <dgm:spPr/>
    </dgm:pt>
    <dgm:pt modelId="{7DEFA338-ECE4-4B58-AD23-291E0DC7B82D}" type="pres">
      <dgm:prSet presAssocID="{A189F00B-07FB-4053-AC8B-DF9BE92D82BB}" presName="gear2dstNode" presStyleLbl="node1" presStyleIdx="1" presStyleCnt="3"/>
      <dgm:spPr/>
    </dgm:pt>
    <dgm:pt modelId="{FFEC559A-398D-40F1-A04E-A2623EEB5ABD}" type="pres">
      <dgm:prSet presAssocID="{BD49EE3A-0CD5-4278-A8EA-1DAF066D6B2E}" presName="gear3" presStyleLbl="node1" presStyleIdx="2" presStyleCnt="3"/>
      <dgm:spPr/>
    </dgm:pt>
    <dgm:pt modelId="{85BE9A1A-1EAC-4F43-9F50-E6FE0B843533}" type="pres">
      <dgm:prSet presAssocID="{BD49EE3A-0CD5-4278-A8EA-1DAF066D6B2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28FF95C-C5DD-44D8-9F1C-FEF016359FDA}" type="pres">
      <dgm:prSet presAssocID="{BD49EE3A-0CD5-4278-A8EA-1DAF066D6B2E}" presName="gear3srcNode" presStyleLbl="node1" presStyleIdx="2" presStyleCnt="3"/>
      <dgm:spPr/>
    </dgm:pt>
    <dgm:pt modelId="{B6138A6A-5711-4DA7-ABA2-EACFBD15189D}" type="pres">
      <dgm:prSet presAssocID="{BD49EE3A-0CD5-4278-A8EA-1DAF066D6B2E}" presName="gear3dstNode" presStyleLbl="node1" presStyleIdx="2" presStyleCnt="3"/>
      <dgm:spPr/>
    </dgm:pt>
    <dgm:pt modelId="{DF157D90-73C6-4FD6-960E-288E42FB39ED}" type="pres">
      <dgm:prSet presAssocID="{76AE89AC-3891-453E-B4BB-9397BE464E11}" presName="connector1" presStyleLbl="sibTrans2D1" presStyleIdx="0" presStyleCnt="3"/>
      <dgm:spPr/>
    </dgm:pt>
    <dgm:pt modelId="{9DBC2A25-A946-43BB-BFC1-FA0E141609DC}" type="pres">
      <dgm:prSet presAssocID="{69E7AF66-F8F6-412A-BCE6-F6C5C0A06136}" presName="connector2" presStyleLbl="sibTrans2D1" presStyleIdx="1" presStyleCnt="3"/>
      <dgm:spPr/>
    </dgm:pt>
    <dgm:pt modelId="{E00EA27C-D122-4DE8-A018-B1E90395C2CA}" type="pres">
      <dgm:prSet presAssocID="{278942FF-D5D6-4881-A8BD-F362B97E17AA}" presName="connector3" presStyleLbl="sibTrans2D1" presStyleIdx="2" presStyleCnt="3"/>
      <dgm:spPr/>
    </dgm:pt>
  </dgm:ptLst>
  <dgm:cxnLst>
    <dgm:cxn modelId="{CA9FF31B-53B1-4395-A373-B912DA83F559}" type="presOf" srcId="{7EC45376-732B-413C-9968-DE1BEC1951CD}" destId="{931C768B-0A15-41D6-A379-2325D14F4682}" srcOrd="0" destOrd="0" presId="urn:microsoft.com/office/officeart/2005/8/layout/gear1"/>
    <dgm:cxn modelId="{61ABDC25-FE27-4082-9F1A-2016876ABE02}" srcId="{1515B7D7-9D3E-4BE1-81A8-01459DC0B4DC}" destId="{7EC45376-732B-413C-9968-DE1BEC1951CD}" srcOrd="0" destOrd="0" parTransId="{0E28CE8E-2F35-4E12-88D0-CC9626F0FC29}" sibTransId="{76AE89AC-3891-453E-B4BB-9397BE464E11}"/>
    <dgm:cxn modelId="{7948F45B-81C7-4482-B601-BF440E09BDAC}" type="presOf" srcId="{A189F00B-07FB-4053-AC8B-DF9BE92D82BB}" destId="{0F106412-5253-4A4F-A55A-3BD94DB88073}" srcOrd="0" destOrd="0" presId="urn:microsoft.com/office/officeart/2005/8/layout/gear1"/>
    <dgm:cxn modelId="{620EEE52-5DBF-4F90-B041-103438855E00}" type="presOf" srcId="{7EC45376-732B-413C-9968-DE1BEC1951CD}" destId="{60B63234-981C-4D2C-B3A3-84B0EEF61BAD}" srcOrd="1" destOrd="0" presId="urn:microsoft.com/office/officeart/2005/8/layout/gear1"/>
    <dgm:cxn modelId="{A142348E-C747-4CF7-BEE6-A82D1065E98F}" type="presOf" srcId="{BD49EE3A-0CD5-4278-A8EA-1DAF066D6B2E}" destId="{85BE9A1A-1EAC-4F43-9F50-E6FE0B843533}" srcOrd="1" destOrd="0" presId="urn:microsoft.com/office/officeart/2005/8/layout/gear1"/>
    <dgm:cxn modelId="{8581C18E-C109-4188-B43E-569A02EB5194}" type="presOf" srcId="{A189F00B-07FB-4053-AC8B-DF9BE92D82BB}" destId="{7DEFA338-ECE4-4B58-AD23-291E0DC7B82D}" srcOrd="2" destOrd="0" presId="urn:microsoft.com/office/officeart/2005/8/layout/gear1"/>
    <dgm:cxn modelId="{6BAB4792-C86D-44B6-AB63-9ED3D801957D}" type="presOf" srcId="{BD49EE3A-0CD5-4278-A8EA-1DAF066D6B2E}" destId="{D28FF95C-C5DD-44D8-9F1C-FEF016359FDA}" srcOrd="2" destOrd="0" presId="urn:microsoft.com/office/officeart/2005/8/layout/gear1"/>
    <dgm:cxn modelId="{DF2F1896-6007-4B66-8CCE-8442A176F5CF}" type="presOf" srcId="{A189F00B-07FB-4053-AC8B-DF9BE92D82BB}" destId="{C2DA5D1D-86CA-4940-B813-0FC4543C2AAF}" srcOrd="1" destOrd="0" presId="urn:microsoft.com/office/officeart/2005/8/layout/gear1"/>
    <dgm:cxn modelId="{12276697-6621-4D44-B849-76D3B81B715B}" type="presOf" srcId="{69E7AF66-F8F6-412A-BCE6-F6C5C0A06136}" destId="{9DBC2A25-A946-43BB-BFC1-FA0E141609DC}" srcOrd="0" destOrd="0" presId="urn:microsoft.com/office/officeart/2005/8/layout/gear1"/>
    <dgm:cxn modelId="{025EFBB1-8E89-40C8-A419-2C945D816C9D}" type="presOf" srcId="{278942FF-D5D6-4881-A8BD-F362B97E17AA}" destId="{E00EA27C-D122-4DE8-A018-B1E90395C2CA}" srcOrd="0" destOrd="0" presId="urn:microsoft.com/office/officeart/2005/8/layout/gear1"/>
    <dgm:cxn modelId="{7754DBB8-CE61-45BC-BC42-75FFF61B6F08}" srcId="{1515B7D7-9D3E-4BE1-81A8-01459DC0B4DC}" destId="{BD49EE3A-0CD5-4278-A8EA-1DAF066D6B2E}" srcOrd="2" destOrd="0" parTransId="{6A304DC2-D7F4-4F1A-B954-C9496483554A}" sibTransId="{278942FF-D5D6-4881-A8BD-F362B97E17AA}"/>
    <dgm:cxn modelId="{4EC426C0-DC11-4108-BD02-6A273CDFFB5C}" type="presOf" srcId="{7EC45376-732B-413C-9968-DE1BEC1951CD}" destId="{0B14D418-2416-4085-9C24-2A9F2663ABC6}" srcOrd="2" destOrd="0" presId="urn:microsoft.com/office/officeart/2005/8/layout/gear1"/>
    <dgm:cxn modelId="{0897ACCB-93FE-4F3E-9F33-1859DB934159}" type="presOf" srcId="{76AE89AC-3891-453E-B4BB-9397BE464E11}" destId="{DF157D90-73C6-4FD6-960E-288E42FB39ED}" srcOrd="0" destOrd="0" presId="urn:microsoft.com/office/officeart/2005/8/layout/gear1"/>
    <dgm:cxn modelId="{D9DD0CDF-A23B-478C-9615-9A1478A0016A}" type="presOf" srcId="{BD49EE3A-0CD5-4278-A8EA-1DAF066D6B2E}" destId="{B6138A6A-5711-4DA7-ABA2-EACFBD15189D}" srcOrd="3" destOrd="0" presId="urn:microsoft.com/office/officeart/2005/8/layout/gear1"/>
    <dgm:cxn modelId="{912A77E3-429F-4C31-BB83-59EEB1BCC900}" srcId="{1515B7D7-9D3E-4BE1-81A8-01459DC0B4DC}" destId="{A189F00B-07FB-4053-AC8B-DF9BE92D82BB}" srcOrd="1" destOrd="0" parTransId="{E5092726-5253-4694-B63F-C26E355C6D62}" sibTransId="{69E7AF66-F8F6-412A-BCE6-F6C5C0A06136}"/>
    <dgm:cxn modelId="{0C06B4EE-ACC5-4E88-B9DB-B995D845AB0F}" type="presOf" srcId="{1515B7D7-9D3E-4BE1-81A8-01459DC0B4DC}" destId="{670DC7E9-1542-4638-AA5A-EC11CAB05FA6}" srcOrd="0" destOrd="0" presId="urn:microsoft.com/office/officeart/2005/8/layout/gear1"/>
    <dgm:cxn modelId="{317570FB-F4B1-49C8-B82E-7C106EFB9271}" type="presOf" srcId="{BD49EE3A-0CD5-4278-A8EA-1DAF066D6B2E}" destId="{FFEC559A-398D-40F1-A04E-A2623EEB5ABD}" srcOrd="0" destOrd="0" presId="urn:microsoft.com/office/officeart/2005/8/layout/gear1"/>
    <dgm:cxn modelId="{508BB5F8-074E-464E-AFBE-678BBEA4C378}" type="presParOf" srcId="{670DC7E9-1542-4638-AA5A-EC11CAB05FA6}" destId="{931C768B-0A15-41D6-A379-2325D14F4682}" srcOrd="0" destOrd="0" presId="urn:microsoft.com/office/officeart/2005/8/layout/gear1"/>
    <dgm:cxn modelId="{7CD95052-5361-4D7D-A6FD-E1E520B4CB7A}" type="presParOf" srcId="{670DC7E9-1542-4638-AA5A-EC11CAB05FA6}" destId="{60B63234-981C-4D2C-B3A3-84B0EEF61BAD}" srcOrd="1" destOrd="0" presId="urn:microsoft.com/office/officeart/2005/8/layout/gear1"/>
    <dgm:cxn modelId="{005607BB-B944-4BAE-8C7B-A5D60AC7A094}" type="presParOf" srcId="{670DC7E9-1542-4638-AA5A-EC11CAB05FA6}" destId="{0B14D418-2416-4085-9C24-2A9F2663ABC6}" srcOrd="2" destOrd="0" presId="urn:microsoft.com/office/officeart/2005/8/layout/gear1"/>
    <dgm:cxn modelId="{6A055590-4A25-48FA-AB69-BA28DCD364EB}" type="presParOf" srcId="{670DC7E9-1542-4638-AA5A-EC11CAB05FA6}" destId="{0F106412-5253-4A4F-A55A-3BD94DB88073}" srcOrd="3" destOrd="0" presId="urn:microsoft.com/office/officeart/2005/8/layout/gear1"/>
    <dgm:cxn modelId="{DECB7057-3B8C-436D-864D-5D12E4718722}" type="presParOf" srcId="{670DC7E9-1542-4638-AA5A-EC11CAB05FA6}" destId="{C2DA5D1D-86CA-4940-B813-0FC4543C2AAF}" srcOrd="4" destOrd="0" presId="urn:microsoft.com/office/officeart/2005/8/layout/gear1"/>
    <dgm:cxn modelId="{E1DBA5E3-B1B8-4D36-9914-D40520D53788}" type="presParOf" srcId="{670DC7E9-1542-4638-AA5A-EC11CAB05FA6}" destId="{7DEFA338-ECE4-4B58-AD23-291E0DC7B82D}" srcOrd="5" destOrd="0" presId="urn:microsoft.com/office/officeart/2005/8/layout/gear1"/>
    <dgm:cxn modelId="{BFB71D42-6D06-42FD-A512-0432A92545B7}" type="presParOf" srcId="{670DC7E9-1542-4638-AA5A-EC11CAB05FA6}" destId="{FFEC559A-398D-40F1-A04E-A2623EEB5ABD}" srcOrd="6" destOrd="0" presId="urn:microsoft.com/office/officeart/2005/8/layout/gear1"/>
    <dgm:cxn modelId="{113723BF-14A5-4DCC-9E4C-DCDB65444FA6}" type="presParOf" srcId="{670DC7E9-1542-4638-AA5A-EC11CAB05FA6}" destId="{85BE9A1A-1EAC-4F43-9F50-E6FE0B843533}" srcOrd="7" destOrd="0" presId="urn:microsoft.com/office/officeart/2005/8/layout/gear1"/>
    <dgm:cxn modelId="{EF777F56-5C90-410C-AF9C-963767386FC6}" type="presParOf" srcId="{670DC7E9-1542-4638-AA5A-EC11CAB05FA6}" destId="{D28FF95C-C5DD-44D8-9F1C-FEF016359FDA}" srcOrd="8" destOrd="0" presId="urn:microsoft.com/office/officeart/2005/8/layout/gear1"/>
    <dgm:cxn modelId="{4C2EEBC2-2EB5-4C32-A4CD-5210255A7247}" type="presParOf" srcId="{670DC7E9-1542-4638-AA5A-EC11CAB05FA6}" destId="{B6138A6A-5711-4DA7-ABA2-EACFBD15189D}" srcOrd="9" destOrd="0" presId="urn:microsoft.com/office/officeart/2005/8/layout/gear1"/>
    <dgm:cxn modelId="{F9B2A550-B274-4FAE-841C-318EE64A6AEE}" type="presParOf" srcId="{670DC7E9-1542-4638-AA5A-EC11CAB05FA6}" destId="{DF157D90-73C6-4FD6-960E-288E42FB39ED}" srcOrd="10" destOrd="0" presId="urn:microsoft.com/office/officeart/2005/8/layout/gear1"/>
    <dgm:cxn modelId="{7EF22E7F-8F77-4FA5-A622-115387F902FD}" type="presParOf" srcId="{670DC7E9-1542-4638-AA5A-EC11CAB05FA6}" destId="{9DBC2A25-A946-43BB-BFC1-FA0E141609DC}" srcOrd="11" destOrd="0" presId="urn:microsoft.com/office/officeart/2005/8/layout/gear1"/>
    <dgm:cxn modelId="{09CA1624-4322-4E49-9391-B2CD61202A52}" type="presParOf" srcId="{670DC7E9-1542-4638-AA5A-EC11CAB05FA6}" destId="{E00EA27C-D122-4DE8-A018-B1E90395C2C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CAA84C-A7F4-4F77-8A00-3E97E412B944}" type="doc">
      <dgm:prSet loTypeId="urn:microsoft.com/office/officeart/2005/8/layout/gear1" loCatId="process" qsTypeId="urn:microsoft.com/office/officeart/2005/8/quickstyle/simple1" qsCatId="simple" csTypeId="urn:microsoft.com/office/officeart/2005/8/colors/accent6_2" csCatId="accent6" phldr="1"/>
      <dgm:spPr/>
    </dgm:pt>
    <dgm:pt modelId="{BCDC4263-A2F8-43EA-86DD-953A6D7AB697}">
      <dgm:prSet phldrT="[Tekst]"/>
      <dgm:spPr/>
      <dgm:t>
        <a:bodyPr/>
        <a:lstStyle/>
        <a:p>
          <a:r>
            <a:rPr lang="nl-NL"/>
            <a:t>Vrienden</a:t>
          </a:r>
          <a:endParaRPr lang="nl-BE"/>
        </a:p>
      </dgm:t>
    </dgm:pt>
    <dgm:pt modelId="{844BC7D8-4509-4361-BC91-39503ED9B5A3}" type="parTrans" cxnId="{51DF0C50-C6FE-4508-819A-2DBD257EF646}">
      <dgm:prSet/>
      <dgm:spPr/>
      <dgm:t>
        <a:bodyPr/>
        <a:lstStyle/>
        <a:p>
          <a:endParaRPr lang="nl-BE"/>
        </a:p>
      </dgm:t>
    </dgm:pt>
    <dgm:pt modelId="{95FF4AF6-0263-4766-A9B1-7E339E8727C2}" type="sibTrans" cxnId="{51DF0C50-C6FE-4508-819A-2DBD257EF646}">
      <dgm:prSet/>
      <dgm:spPr/>
      <dgm:t>
        <a:bodyPr/>
        <a:lstStyle/>
        <a:p>
          <a:endParaRPr lang="nl-BE"/>
        </a:p>
      </dgm:t>
    </dgm:pt>
    <dgm:pt modelId="{424E553F-59D0-4D6D-BDD2-9C612C7BA473}">
      <dgm:prSet phldrT="[Tekst]"/>
      <dgm:spPr/>
      <dgm:t>
        <a:bodyPr/>
        <a:lstStyle/>
        <a:p>
          <a:r>
            <a:rPr lang="nl-NL"/>
            <a:t>Sociaal huis</a:t>
          </a:r>
          <a:endParaRPr lang="nl-BE"/>
        </a:p>
      </dgm:t>
    </dgm:pt>
    <dgm:pt modelId="{97F16F23-A3D8-47AD-B90F-71CAE7B91E9E}" type="parTrans" cxnId="{10322160-38DC-40EE-9CA1-5F9CD6FE71A6}">
      <dgm:prSet/>
      <dgm:spPr/>
      <dgm:t>
        <a:bodyPr/>
        <a:lstStyle/>
        <a:p>
          <a:endParaRPr lang="nl-BE"/>
        </a:p>
      </dgm:t>
    </dgm:pt>
    <dgm:pt modelId="{181DD0FC-56F6-408E-9C71-D53DC8DCDFD2}" type="sibTrans" cxnId="{10322160-38DC-40EE-9CA1-5F9CD6FE71A6}">
      <dgm:prSet/>
      <dgm:spPr/>
      <dgm:t>
        <a:bodyPr/>
        <a:lstStyle/>
        <a:p>
          <a:endParaRPr lang="nl-BE"/>
        </a:p>
      </dgm:t>
    </dgm:pt>
    <dgm:pt modelId="{C2D0EA63-9C7F-4D16-BD4D-CD1F9D586133}">
      <dgm:prSet phldrT="[Tekst]"/>
      <dgm:spPr/>
      <dgm:t>
        <a:bodyPr/>
        <a:lstStyle/>
        <a:p>
          <a:r>
            <a:rPr lang="nl-NL"/>
            <a:t>Politie</a:t>
          </a:r>
          <a:endParaRPr lang="nl-BE"/>
        </a:p>
      </dgm:t>
    </dgm:pt>
    <dgm:pt modelId="{B34B7F3A-B31A-4150-A6B1-5C38C634CD18}" type="parTrans" cxnId="{74753B67-C755-428B-AB50-CED856BBE6C2}">
      <dgm:prSet/>
      <dgm:spPr/>
      <dgm:t>
        <a:bodyPr/>
        <a:lstStyle/>
        <a:p>
          <a:endParaRPr lang="nl-BE"/>
        </a:p>
      </dgm:t>
    </dgm:pt>
    <dgm:pt modelId="{995AD766-7D5A-4EB7-83C5-5D0E519F5237}" type="sibTrans" cxnId="{74753B67-C755-428B-AB50-CED856BBE6C2}">
      <dgm:prSet/>
      <dgm:spPr/>
      <dgm:t>
        <a:bodyPr/>
        <a:lstStyle/>
        <a:p>
          <a:endParaRPr lang="nl-BE"/>
        </a:p>
      </dgm:t>
    </dgm:pt>
    <dgm:pt modelId="{6E8945AB-631E-4455-8AF9-54CF089A14A6}" type="pres">
      <dgm:prSet presAssocID="{89CAA84C-A7F4-4F77-8A00-3E97E412B94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E8CD268-F061-4FE0-9C25-6B111F8C4D23}" type="pres">
      <dgm:prSet presAssocID="{BCDC4263-A2F8-43EA-86DD-953A6D7AB697}" presName="gear1" presStyleLbl="node1" presStyleIdx="0" presStyleCnt="3">
        <dgm:presLayoutVars>
          <dgm:chMax val="1"/>
          <dgm:bulletEnabled val="1"/>
        </dgm:presLayoutVars>
      </dgm:prSet>
      <dgm:spPr/>
    </dgm:pt>
    <dgm:pt modelId="{A07D4326-9F51-46D3-A6B2-86D725627EC1}" type="pres">
      <dgm:prSet presAssocID="{BCDC4263-A2F8-43EA-86DD-953A6D7AB697}" presName="gear1srcNode" presStyleLbl="node1" presStyleIdx="0" presStyleCnt="3"/>
      <dgm:spPr/>
    </dgm:pt>
    <dgm:pt modelId="{02F8003E-2D39-4E8B-AD65-879F6D3E1E58}" type="pres">
      <dgm:prSet presAssocID="{BCDC4263-A2F8-43EA-86DD-953A6D7AB697}" presName="gear1dstNode" presStyleLbl="node1" presStyleIdx="0" presStyleCnt="3"/>
      <dgm:spPr/>
    </dgm:pt>
    <dgm:pt modelId="{5AAB6B79-1DDA-4C7D-9C93-A6CCAFBF4E4E}" type="pres">
      <dgm:prSet presAssocID="{424E553F-59D0-4D6D-BDD2-9C612C7BA473}" presName="gear2" presStyleLbl="node1" presStyleIdx="1" presStyleCnt="3">
        <dgm:presLayoutVars>
          <dgm:chMax val="1"/>
          <dgm:bulletEnabled val="1"/>
        </dgm:presLayoutVars>
      </dgm:prSet>
      <dgm:spPr/>
    </dgm:pt>
    <dgm:pt modelId="{AD1AC0E3-9813-48EC-B5F1-951223DE1D69}" type="pres">
      <dgm:prSet presAssocID="{424E553F-59D0-4D6D-BDD2-9C612C7BA473}" presName="gear2srcNode" presStyleLbl="node1" presStyleIdx="1" presStyleCnt="3"/>
      <dgm:spPr/>
    </dgm:pt>
    <dgm:pt modelId="{99BFA9E0-DC30-466E-BAD5-CD432B4CB5FB}" type="pres">
      <dgm:prSet presAssocID="{424E553F-59D0-4D6D-BDD2-9C612C7BA473}" presName="gear2dstNode" presStyleLbl="node1" presStyleIdx="1" presStyleCnt="3"/>
      <dgm:spPr/>
    </dgm:pt>
    <dgm:pt modelId="{46308DA6-8413-4E2E-A274-2D7F0AE7F66E}" type="pres">
      <dgm:prSet presAssocID="{C2D0EA63-9C7F-4D16-BD4D-CD1F9D586133}" presName="gear3" presStyleLbl="node1" presStyleIdx="2" presStyleCnt="3"/>
      <dgm:spPr/>
    </dgm:pt>
    <dgm:pt modelId="{910B6947-15B3-4CD5-B3B1-0C38F89F0DF5}" type="pres">
      <dgm:prSet presAssocID="{C2D0EA63-9C7F-4D16-BD4D-CD1F9D586133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B4E7992-2D6D-4A6F-8BAE-0CF233DA7F42}" type="pres">
      <dgm:prSet presAssocID="{C2D0EA63-9C7F-4D16-BD4D-CD1F9D586133}" presName="gear3srcNode" presStyleLbl="node1" presStyleIdx="2" presStyleCnt="3"/>
      <dgm:spPr/>
    </dgm:pt>
    <dgm:pt modelId="{3118DF02-D722-4C16-835C-7DE0DA91F8A5}" type="pres">
      <dgm:prSet presAssocID="{C2D0EA63-9C7F-4D16-BD4D-CD1F9D586133}" presName="gear3dstNode" presStyleLbl="node1" presStyleIdx="2" presStyleCnt="3"/>
      <dgm:spPr/>
    </dgm:pt>
    <dgm:pt modelId="{E40C522A-5561-4E19-9E13-A59B10466499}" type="pres">
      <dgm:prSet presAssocID="{95FF4AF6-0263-4766-A9B1-7E339E8727C2}" presName="connector1" presStyleLbl="sibTrans2D1" presStyleIdx="0" presStyleCnt="3"/>
      <dgm:spPr/>
    </dgm:pt>
    <dgm:pt modelId="{5C94C9DB-493C-407C-BE65-810B11610B4F}" type="pres">
      <dgm:prSet presAssocID="{181DD0FC-56F6-408E-9C71-D53DC8DCDFD2}" presName="connector2" presStyleLbl="sibTrans2D1" presStyleIdx="1" presStyleCnt="3"/>
      <dgm:spPr/>
    </dgm:pt>
    <dgm:pt modelId="{3455BF12-24E1-440F-B305-ADF3D2665447}" type="pres">
      <dgm:prSet presAssocID="{995AD766-7D5A-4EB7-83C5-5D0E519F5237}" presName="connector3" presStyleLbl="sibTrans2D1" presStyleIdx="2" presStyleCnt="3"/>
      <dgm:spPr/>
    </dgm:pt>
  </dgm:ptLst>
  <dgm:cxnLst>
    <dgm:cxn modelId="{1BEAC80D-E43A-432C-B01B-EA78600C7C17}" type="presOf" srcId="{89CAA84C-A7F4-4F77-8A00-3E97E412B944}" destId="{6E8945AB-631E-4455-8AF9-54CF089A14A6}" srcOrd="0" destOrd="0" presId="urn:microsoft.com/office/officeart/2005/8/layout/gear1"/>
    <dgm:cxn modelId="{469A8111-CF84-4B13-815B-26658C911338}" type="presOf" srcId="{C2D0EA63-9C7F-4D16-BD4D-CD1F9D586133}" destId="{46308DA6-8413-4E2E-A274-2D7F0AE7F66E}" srcOrd="0" destOrd="0" presId="urn:microsoft.com/office/officeart/2005/8/layout/gear1"/>
    <dgm:cxn modelId="{568ED229-CE77-4FC9-B42F-9A7468E3BD6C}" type="presOf" srcId="{C2D0EA63-9C7F-4D16-BD4D-CD1F9D586133}" destId="{3118DF02-D722-4C16-835C-7DE0DA91F8A5}" srcOrd="3" destOrd="0" presId="urn:microsoft.com/office/officeart/2005/8/layout/gear1"/>
    <dgm:cxn modelId="{F8427635-54D7-465F-AF46-6953EA586D72}" type="presOf" srcId="{BCDC4263-A2F8-43EA-86DD-953A6D7AB697}" destId="{EE8CD268-F061-4FE0-9C25-6B111F8C4D23}" srcOrd="0" destOrd="0" presId="urn:microsoft.com/office/officeart/2005/8/layout/gear1"/>
    <dgm:cxn modelId="{921C7E5C-D8EE-4FAD-B77E-718DBF008FFD}" type="presOf" srcId="{BCDC4263-A2F8-43EA-86DD-953A6D7AB697}" destId="{02F8003E-2D39-4E8B-AD65-879F6D3E1E58}" srcOrd="2" destOrd="0" presId="urn:microsoft.com/office/officeart/2005/8/layout/gear1"/>
    <dgm:cxn modelId="{10322160-38DC-40EE-9CA1-5F9CD6FE71A6}" srcId="{89CAA84C-A7F4-4F77-8A00-3E97E412B944}" destId="{424E553F-59D0-4D6D-BDD2-9C612C7BA473}" srcOrd="1" destOrd="0" parTransId="{97F16F23-A3D8-47AD-B90F-71CAE7B91E9E}" sibTransId="{181DD0FC-56F6-408E-9C71-D53DC8DCDFD2}"/>
    <dgm:cxn modelId="{74753B67-C755-428B-AB50-CED856BBE6C2}" srcId="{89CAA84C-A7F4-4F77-8A00-3E97E412B944}" destId="{C2D0EA63-9C7F-4D16-BD4D-CD1F9D586133}" srcOrd="2" destOrd="0" parTransId="{B34B7F3A-B31A-4150-A6B1-5C38C634CD18}" sibTransId="{995AD766-7D5A-4EB7-83C5-5D0E519F5237}"/>
    <dgm:cxn modelId="{A7F1ED69-C9D9-4221-8289-1BCCF8772F9C}" type="presOf" srcId="{424E553F-59D0-4D6D-BDD2-9C612C7BA473}" destId="{99BFA9E0-DC30-466E-BAD5-CD432B4CB5FB}" srcOrd="2" destOrd="0" presId="urn:microsoft.com/office/officeart/2005/8/layout/gear1"/>
    <dgm:cxn modelId="{767C944B-493F-4BE2-9CD4-52A54876366C}" type="presOf" srcId="{C2D0EA63-9C7F-4D16-BD4D-CD1F9D586133}" destId="{910B6947-15B3-4CD5-B3B1-0C38F89F0DF5}" srcOrd="1" destOrd="0" presId="urn:microsoft.com/office/officeart/2005/8/layout/gear1"/>
    <dgm:cxn modelId="{51DF0C50-C6FE-4508-819A-2DBD257EF646}" srcId="{89CAA84C-A7F4-4F77-8A00-3E97E412B944}" destId="{BCDC4263-A2F8-43EA-86DD-953A6D7AB697}" srcOrd="0" destOrd="0" parTransId="{844BC7D8-4509-4361-BC91-39503ED9B5A3}" sibTransId="{95FF4AF6-0263-4766-A9B1-7E339E8727C2}"/>
    <dgm:cxn modelId="{8C2EB9AA-9A5D-4D29-B1D5-D3EAE89B1023}" type="presOf" srcId="{95FF4AF6-0263-4766-A9B1-7E339E8727C2}" destId="{E40C522A-5561-4E19-9E13-A59B10466499}" srcOrd="0" destOrd="0" presId="urn:microsoft.com/office/officeart/2005/8/layout/gear1"/>
    <dgm:cxn modelId="{53E531AD-0031-45B5-89D0-30C5DB56211F}" type="presOf" srcId="{995AD766-7D5A-4EB7-83C5-5D0E519F5237}" destId="{3455BF12-24E1-440F-B305-ADF3D2665447}" srcOrd="0" destOrd="0" presId="urn:microsoft.com/office/officeart/2005/8/layout/gear1"/>
    <dgm:cxn modelId="{D40592AF-78A5-4A89-B071-E703AAE9EE56}" type="presOf" srcId="{BCDC4263-A2F8-43EA-86DD-953A6D7AB697}" destId="{A07D4326-9F51-46D3-A6B2-86D725627EC1}" srcOrd="1" destOrd="0" presId="urn:microsoft.com/office/officeart/2005/8/layout/gear1"/>
    <dgm:cxn modelId="{EA0235B9-504A-4943-A843-EFCCF8001BA1}" type="presOf" srcId="{424E553F-59D0-4D6D-BDD2-9C612C7BA473}" destId="{5AAB6B79-1DDA-4C7D-9C93-A6CCAFBF4E4E}" srcOrd="0" destOrd="0" presId="urn:microsoft.com/office/officeart/2005/8/layout/gear1"/>
    <dgm:cxn modelId="{90EFD4C0-32F8-47CE-9FDE-EFEBB1189743}" type="presOf" srcId="{181DD0FC-56F6-408E-9C71-D53DC8DCDFD2}" destId="{5C94C9DB-493C-407C-BE65-810B11610B4F}" srcOrd="0" destOrd="0" presId="urn:microsoft.com/office/officeart/2005/8/layout/gear1"/>
    <dgm:cxn modelId="{7405E7D8-E466-42A9-AF97-832BE95DB693}" type="presOf" srcId="{C2D0EA63-9C7F-4D16-BD4D-CD1F9D586133}" destId="{FB4E7992-2D6D-4A6F-8BAE-0CF233DA7F42}" srcOrd="2" destOrd="0" presId="urn:microsoft.com/office/officeart/2005/8/layout/gear1"/>
    <dgm:cxn modelId="{52992CF7-A1B2-46D8-8DE8-D5F79CB7D32E}" type="presOf" srcId="{424E553F-59D0-4D6D-BDD2-9C612C7BA473}" destId="{AD1AC0E3-9813-48EC-B5F1-951223DE1D69}" srcOrd="1" destOrd="0" presId="urn:microsoft.com/office/officeart/2005/8/layout/gear1"/>
    <dgm:cxn modelId="{7B37D83B-4B55-4E1F-B815-8D69D848BA1A}" type="presParOf" srcId="{6E8945AB-631E-4455-8AF9-54CF089A14A6}" destId="{EE8CD268-F061-4FE0-9C25-6B111F8C4D23}" srcOrd="0" destOrd="0" presId="urn:microsoft.com/office/officeart/2005/8/layout/gear1"/>
    <dgm:cxn modelId="{F0D409E6-13AC-4D85-9A81-8753E1CB6965}" type="presParOf" srcId="{6E8945AB-631E-4455-8AF9-54CF089A14A6}" destId="{A07D4326-9F51-46D3-A6B2-86D725627EC1}" srcOrd="1" destOrd="0" presId="urn:microsoft.com/office/officeart/2005/8/layout/gear1"/>
    <dgm:cxn modelId="{93B110A0-9BEF-4B2A-B639-47AE9AA694C2}" type="presParOf" srcId="{6E8945AB-631E-4455-8AF9-54CF089A14A6}" destId="{02F8003E-2D39-4E8B-AD65-879F6D3E1E58}" srcOrd="2" destOrd="0" presId="urn:microsoft.com/office/officeart/2005/8/layout/gear1"/>
    <dgm:cxn modelId="{CA35FFBC-5091-4D99-BB2C-D2B79D4019DB}" type="presParOf" srcId="{6E8945AB-631E-4455-8AF9-54CF089A14A6}" destId="{5AAB6B79-1DDA-4C7D-9C93-A6CCAFBF4E4E}" srcOrd="3" destOrd="0" presId="urn:microsoft.com/office/officeart/2005/8/layout/gear1"/>
    <dgm:cxn modelId="{9B3256E9-AE8E-4262-9F4E-0A94B8AFF45B}" type="presParOf" srcId="{6E8945AB-631E-4455-8AF9-54CF089A14A6}" destId="{AD1AC0E3-9813-48EC-B5F1-951223DE1D69}" srcOrd="4" destOrd="0" presId="urn:microsoft.com/office/officeart/2005/8/layout/gear1"/>
    <dgm:cxn modelId="{A8DBFF0C-1297-4B41-81E5-1DA6F3EAA60B}" type="presParOf" srcId="{6E8945AB-631E-4455-8AF9-54CF089A14A6}" destId="{99BFA9E0-DC30-466E-BAD5-CD432B4CB5FB}" srcOrd="5" destOrd="0" presId="urn:microsoft.com/office/officeart/2005/8/layout/gear1"/>
    <dgm:cxn modelId="{3B7F9B88-1CE0-480A-AF65-9E835DB5E1E3}" type="presParOf" srcId="{6E8945AB-631E-4455-8AF9-54CF089A14A6}" destId="{46308DA6-8413-4E2E-A274-2D7F0AE7F66E}" srcOrd="6" destOrd="0" presId="urn:microsoft.com/office/officeart/2005/8/layout/gear1"/>
    <dgm:cxn modelId="{A9A581EE-F209-43FA-BE08-3E93BAB732E4}" type="presParOf" srcId="{6E8945AB-631E-4455-8AF9-54CF089A14A6}" destId="{910B6947-15B3-4CD5-B3B1-0C38F89F0DF5}" srcOrd="7" destOrd="0" presId="urn:microsoft.com/office/officeart/2005/8/layout/gear1"/>
    <dgm:cxn modelId="{1F96AE9F-11EF-4C13-9A31-95C158F84948}" type="presParOf" srcId="{6E8945AB-631E-4455-8AF9-54CF089A14A6}" destId="{FB4E7992-2D6D-4A6F-8BAE-0CF233DA7F42}" srcOrd="8" destOrd="0" presId="urn:microsoft.com/office/officeart/2005/8/layout/gear1"/>
    <dgm:cxn modelId="{A785FE86-C6D2-4724-9FBB-E9BF33398696}" type="presParOf" srcId="{6E8945AB-631E-4455-8AF9-54CF089A14A6}" destId="{3118DF02-D722-4C16-835C-7DE0DA91F8A5}" srcOrd="9" destOrd="0" presId="urn:microsoft.com/office/officeart/2005/8/layout/gear1"/>
    <dgm:cxn modelId="{496CF045-3492-47F0-9ACC-56B29ED92B4C}" type="presParOf" srcId="{6E8945AB-631E-4455-8AF9-54CF089A14A6}" destId="{E40C522A-5561-4E19-9E13-A59B10466499}" srcOrd="10" destOrd="0" presId="urn:microsoft.com/office/officeart/2005/8/layout/gear1"/>
    <dgm:cxn modelId="{3F9F7694-3DD7-4AA7-8094-FFF0FAA29A28}" type="presParOf" srcId="{6E8945AB-631E-4455-8AF9-54CF089A14A6}" destId="{5C94C9DB-493C-407C-BE65-810B11610B4F}" srcOrd="11" destOrd="0" presId="urn:microsoft.com/office/officeart/2005/8/layout/gear1"/>
    <dgm:cxn modelId="{870C727C-ECB5-43B8-90B4-7DE118E604CB}" type="presParOf" srcId="{6E8945AB-631E-4455-8AF9-54CF089A14A6}" destId="{3455BF12-24E1-440F-B305-ADF3D266544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14508A-DB92-449C-9504-AFAC9825D94B}" type="doc">
      <dgm:prSet loTypeId="urn:microsoft.com/office/officeart/2005/8/layout/gear1" loCatId="process" qsTypeId="urn:microsoft.com/office/officeart/2005/8/quickstyle/simple1" qsCatId="simple" csTypeId="urn:microsoft.com/office/officeart/2005/8/colors/accent6_5" csCatId="accent6" phldr="1"/>
      <dgm:spPr/>
    </dgm:pt>
    <dgm:pt modelId="{7E0DBD48-4C89-4D63-A18D-B0B82AB478AE}">
      <dgm:prSet phldrT="[Tekst]" custT="1"/>
      <dgm:spPr/>
      <dgm:t>
        <a:bodyPr/>
        <a:lstStyle/>
        <a:p>
          <a:r>
            <a:rPr lang="nl-NL" sz="1400"/>
            <a:t>Dagcentrum</a:t>
          </a:r>
          <a:endParaRPr lang="nl-BE" sz="1400"/>
        </a:p>
      </dgm:t>
    </dgm:pt>
    <dgm:pt modelId="{E13EA4F1-3655-411D-B707-8885D384966F}" type="parTrans" cxnId="{9F61751C-A7B8-4F2A-A12E-F9C048E71B54}">
      <dgm:prSet/>
      <dgm:spPr/>
      <dgm:t>
        <a:bodyPr/>
        <a:lstStyle/>
        <a:p>
          <a:endParaRPr lang="nl-BE"/>
        </a:p>
      </dgm:t>
    </dgm:pt>
    <dgm:pt modelId="{93E4F4BF-B815-415F-A210-4227B297F607}" type="sibTrans" cxnId="{9F61751C-A7B8-4F2A-A12E-F9C048E71B54}">
      <dgm:prSet/>
      <dgm:spPr/>
      <dgm:t>
        <a:bodyPr/>
        <a:lstStyle/>
        <a:p>
          <a:endParaRPr lang="nl-BE"/>
        </a:p>
      </dgm:t>
    </dgm:pt>
    <dgm:pt modelId="{6E317842-CA47-4CD5-B7D5-387A523F7659}">
      <dgm:prSet phldrT="[Tekst]" custT="1"/>
      <dgm:spPr/>
      <dgm:t>
        <a:bodyPr/>
        <a:lstStyle/>
        <a:p>
          <a:r>
            <a:rPr lang="nl-NL" sz="1400"/>
            <a:t>Wonen</a:t>
          </a:r>
          <a:endParaRPr lang="nl-BE" sz="800"/>
        </a:p>
      </dgm:t>
    </dgm:pt>
    <dgm:pt modelId="{BED202DA-56B4-4DCB-A711-578CD2E28BB8}" type="parTrans" cxnId="{561A91CA-6E74-49D0-95A4-3445B015C4E3}">
      <dgm:prSet/>
      <dgm:spPr/>
      <dgm:t>
        <a:bodyPr/>
        <a:lstStyle/>
        <a:p>
          <a:endParaRPr lang="nl-BE"/>
        </a:p>
      </dgm:t>
    </dgm:pt>
    <dgm:pt modelId="{22F6EE96-C2F8-40E6-A145-4816B68E1192}" type="sibTrans" cxnId="{561A91CA-6E74-49D0-95A4-3445B015C4E3}">
      <dgm:prSet/>
      <dgm:spPr/>
      <dgm:t>
        <a:bodyPr/>
        <a:lstStyle/>
        <a:p>
          <a:endParaRPr lang="nl-BE"/>
        </a:p>
      </dgm:t>
    </dgm:pt>
    <dgm:pt modelId="{57F353F0-5D17-450E-BF38-87991D91A93C}">
      <dgm:prSet phldrT="[Tekst]" custT="1"/>
      <dgm:spPr/>
      <dgm:t>
        <a:bodyPr/>
        <a:lstStyle/>
        <a:p>
          <a:r>
            <a:rPr lang="nl-NL" sz="1100"/>
            <a:t>Individuele</a:t>
          </a:r>
          <a:r>
            <a:rPr lang="nl-NL" sz="800"/>
            <a:t> ondersteuning</a:t>
          </a:r>
          <a:endParaRPr lang="nl-BE" sz="800"/>
        </a:p>
      </dgm:t>
    </dgm:pt>
    <dgm:pt modelId="{806D6959-2C5C-4CCF-9ADA-0FB4B646E921}" type="parTrans" cxnId="{2B265E37-632A-47ED-B986-779D10033157}">
      <dgm:prSet/>
      <dgm:spPr/>
      <dgm:t>
        <a:bodyPr/>
        <a:lstStyle/>
        <a:p>
          <a:endParaRPr lang="nl-BE"/>
        </a:p>
      </dgm:t>
    </dgm:pt>
    <dgm:pt modelId="{001CE1BC-56EC-428D-996C-BB1BDD3F25DF}" type="sibTrans" cxnId="{2B265E37-632A-47ED-B986-779D10033157}">
      <dgm:prSet/>
      <dgm:spPr/>
      <dgm:t>
        <a:bodyPr/>
        <a:lstStyle/>
        <a:p>
          <a:endParaRPr lang="nl-BE"/>
        </a:p>
      </dgm:t>
    </dgm:pt>
    <dgm:pt modelId="{F908EF4A-D6AD-4597-836E-6F03783B1F2F}" type="pres">
      <dgm:prSet presAssocID="{D414508A-DB92-449C-9504-AFAC9825D94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300837E-65C9-4E9F-85E6-45F55D9F1C37}" type="pres">
      <dgm:prSet presAssocID="{7E0DBD48-4C89-4D63-A18D-B0B82AB478AE}" presName="gear1" presStyleLbl="node1" presStyleIdx="0" presStyleCnt="3">
        <dgm:presLayoutVars>
          <dgm:chMax val="1"/>
          <dgm:bulletEnabled val="1"/>
        </dgm:presLayoutVars>
      </dgm:prSet>
      <dgm:spPr/>
    </dgm:pt>
    <dgm:pt modelId="{DE2BA0D2-CEE0-4D59-9076-5DDFA2216126}" type="pres">
      <dgm:prSet presAssocID="{7E0DBD48-4C89-4D63-A18D-B0B82AB478AE}" presName="gear1srcNode" presStyleLbl="node1" presStyleIdx="0" presStyleCnt="3"/>
      <dgm:spPr/>
    </dgm:pt>
    <dgm:pt modelId="{930755C0-DA01-41A7-BC74-5BA0A59E6E46}" type="pres">
      <dgm:prSet presAssocID="{7E0DBD48-4C89-4D63-A18D-B0B82AB478AE}" presName="gear1dstNode" presStyleLbl="node1" presStyleIdx="0" presStyleCnt="3"/>
      <dgm:spPr/>
    </dgm:pt>
    <dgm:pt modelId="{D13328BF-26B5-4FC3-A0E4-34490CAA7FDD}" type="pres">
      <dgm:prSet presAssocID="{6E317842-CA47-4CD5-B7D5-387A523F7659}" presName="gear2" presStyleLbl="node1" presStyleIdx="1" presStyleCnt="3">
        <dgm:presLayoutVars>
          <dgm:chMax val="1"/>
          <dgm:bulletEnabled val="1"/>
        </dgm:presLayoutVars>
      </dgm:prSet>
      <dgm:spPr/>
    </dgm:pt>
    <dgm:pt modelId="{A7EB0679-AC56-4D01-8D84-CAA8728576B8}" type="pres">
      <dgm:prSet presAssocID="{6E317842-CA47-4CD5-B7D5-387A523F7659}" presName="gear2srcNode" presStyleLbl="node1" presStyleIdx="1" presStyleCnt="3"/>
      <dgm:spPr/>
    </dgm:pt>
    <dgm:pt modelId="{B33A98F4-DACC-4E32-B3FB-5F20D066203C}" type="pres">
      <dgm:prSet presAssocID="{6E317842-CA47-4CD5-B7D5-387A523F7659}" presName="gear2dstNode" presStyleLbl="node1" presStyleIdx="1" presStyleCnt="3"/>
      <dgm:spPr/>
    </dgm:pt>
    <dgm:pt modelId="{42DB8463-273E-47A9-8DD9-B17D08AA8AB6}" type="pres">
      <dgm:prSet presAssocID="{57F353F0-5D17-450E-BF38-87991D91A93C}" presName="gear3" presStyleLbl="node1" presStyleIdx="2" presStyleCnt="3"/>
      <dgm:spPr/>
    </dgm:pt>
    <dgm:pt modelId="{31126943-7A4B-4FA6-869A-9073DCB0A3F8}" type="pres">
      <dgm:prSet presAssocID="{57F353F0-5D17-450E-BF38-87991D91A93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64ADB712-4D98-4CB2-9F27-6FEAB69621AD}" type="pres">
      <dgm:prSet presAssocID="{57F353F0-5D17-450E-BF38-87991D91A93C}" presName="gear3srcNode" presStyleLbl="node1" presStyleIdx="2" presStyleCnt="3"/>
      <dgm:spPr/>
    </dgm:pt>
    <dgm:pt modelId="{762236BB-B80F-40FB-9C6E-2B9371B90ADA}" type="pres">
      <dgm:prSet presAssocID="{57F353F0-5D17-450E-BF38-87991D91A93C}" presName="gear3dstNode" presStyleLbl="node1" presStyleIdx="2" presStyleCnt="3"/>
      <dgm:spPr/>
    </dgm:pt>
    <dgm:pt modelId="{A91D464D-0746-4EAD-9011-3DD2E4BB04CB}" type="pres">
      <dgm:prSet presAssocID="{93E4F4BF-B815-415F-A210-4227B297F607}" presName="connector1" presStyleLbl="sibTrans2D1" presStyleIdx="0" presStyleCnt="3"/>
      <dgm:spPr/>
    </dgm:pt>
    <dgm:pt modelId="{13FE9DED-3C9C-4DC6-98D6-96B9116EB150}" type="pres">
      <dgm:prSet presAssocID="{22F6EE96-C2F8-40E6-A145-4816B68E1192}" presName="connector2" presStyleLbl="sibTrans2D1" presStyleIdx="1" presStyleCnt="3"/>
      <dgm:spPr/>
    </dgm:pt>
    <dgm:pt modelId="{28609EB8-E287-4E5C-901B-91522894EF2F}" type="pres">
      <dgm:prSet presAssocID="{001CE1BC-56EC-428D-996C-BB1BDD3F25DF}" presName="connector3" presStyleLbl="sibTrans2D1" presStyleIdx="2" presStyleCnt="3"/>
      <dgm:spPr/>
    </dgm:pt>
  </dgm:ptLst>
  <dgm:cxnLst>
    <dgm:cxn modelId="{A787D114-6721-44CD-AEBD-190F5B226C0B}" type="presOf" srcId="{001CE1BC-56EC-428D-996C-BB1BDD3F25DF}" destId="{28609EB8-E287-4E5C-901B-91522894EF2F}" srcOrd="0" destOrd="0" presId="urn:microsoft.com/office/officeart/2005/8/layout/gear1"/>
    <dgm:cxn modelId="{0F7FD51A-67B3-44E0-ACAB-71A480B68090}" type="presOf" srcId="{6E317842-CA47-4CD5-B7D5-387A523F7659}" destId="{A7EB0679-AC56-4D01-8D84-CAA8728576B8}" srcOrd="1" destOrd="0" presId="urn:microsoft.com/office/officeart/2005/8/layout/gear1"/>
    <dgm:cxn modelId="{9F61751C-A7B8-4F2A-A12E-F9C048E71B54}" srcId="{D414508A-DB92-449C-9504-AFAC9825D94B}" destId="{7E0DBD48-4C89-4D63-A18D-B0B82AB478AE}" srcOrd="0" destOrd="0" parTransId="{E13EA4F1-3655-411D-B707-8885D384966F}" sibTransId="{93E4F4BF-B815-415F-A210-4227B297F607}"/>
    <dgm:cxn modelId="{B45AB133-6F73-4092-BBA0-3DB97A8ED200}" type="presOf" srcId="{93E4F4BF-B815-415F-A210-4227B297F607}" destId="{A91D464D-0746-4EAD-9011-3DD2E4BB04CB}" srcOrd="0" destOrd="0" presId="urn:microsoft.com/office/officeart/2005/8/layout/gear1"/>
    <dgm:cxn modelId="{8FD99236-2153-4714-9ABF-BBB3694AAB83}" type="presOf" srcId="{7E0DBD48-4C89-4D63-A18D-B0B82AB478AE}" destId="{DE2BA0D2-CEE0-4D59-9076-5DDFA2216126}" srcOrd="1" destOrd="0" presId="urn:microsoft.com/office/officeart/2005/8/layout/gear1"/>
    <dgm:cxn modelId="{2B265E37-632A-47ED-B986-779D10033157}" srcId="{D414508A-DB92-449C-9504-AFAC9825D94B}" destId="{57F353F0-5D17-450E-BF38-87991D91A93C}" srcOrd="2" destOrd="0" parTransId="{806D6959-2C5C-4CCF-9ADA-0FB4B646E921}" sibTransId="{001CE1BC-56EC-428D-996C-BB1BDD3F25DF}"/>
    <dgm:cxn modelId="{35A8FD3B-C2CD-46A6-91BA-8F5A31F8C5E1}" type="presOf" srcId="{57F353F0-5D17-450E-BF38-87991D91A93C}" destId="{762236BB-B80F-40FB-9C6E-2B9371B90ADA}" srcOrd="3" destOrd="0" presId="urn:microsoft.com/office/officeart/2005/8/layout/gear1"/>
    <dgm:cxn modelId="{E7E44E89-A8C4-478A-8454-4A068EC875E3}" type="presOf" srcId="{6E317842-CA47-4CD5-B7D5-387A523F7659}" destId="{B33A98F4-DACC-4E32-B3FB-5F20D066203C}" srcOrd="2" destOrd="0" presId="urn:microsoft.com/office/officeart/2005/8/layout/gear1"/>
    <dgm:cxn modelId="{9D97D089-AFE9-4073-856F-614A22F4618D}" type="presOf" srcId="{57F353F0-5D17-450E-BF38-87991D91A93C}" destId="{64ADB712-4D98-4CB2-9F27-6FEAB69621AD}" srcOrd="2" destOrd="0" presId="urn:microsoft.com/office/officeart/2005/8/layout/gear1"/>
    <dgm:cxn modelId="{800E168B-5397-47A1-8ADC-C3AA5A9AC08A}" type="presOf" srcId="{7E0DBD48-4C89-4D63-A18D-B0B82AB478AE}" destId="{A300837E-65C9-4E9F-85E6-45F55D9F1C37}" srcOrd="0" destOrd="0" presId="urn:microsoft.com/office/officeart/2005/8/layout/gear1"/>
    <dgm:cxn modelId="{C2884FA9-BE21-48EB-A39B-7F7327704141}" type="presOf" srcId="{22F6EE96-C2F8-40E6-A145-4816B68E1192}" destId="{13FE9DED-3C9C-4DC6-98D6-96B9116EB150}" srcOrd="0" destOrd="0" presId="urn:microsoft.com/office/officeart/2005/8/layout/gear1"/>
    <dgm:cxn modelId="{E8EF14C7-A582-4466-95DF-AAD673A19E50}" type="presOf" srcId="{6E317842-CA47-4CD5-B7D5-387A523F7659}" destId="{D13328BF-26B5-4FC3-A0E4-34490CAA7FDD}" srcOrd="0" destOrd="0" presId="urn:microsoft.com/office/officeart/2005/8/layout/gear1"/>
    <dgm:cxn modelId="{561A91CA-6E74-49D0-95A4-3445B015C4E3}" srcId="{D414508A-DB92-449C-9504-AFAC9825D94B}" destId="{6E317842-CA47-4CD5-B7D5-387A523F7659}" srcOrd="1" destOrd="0" parTransId="{BED202DA-56B4-4DCB-A711-578CD2E28BB8}" sibTransId="{22F6EE96-C2F8-40E6-A145-4816B68E1192}"/>
    <dgm:cxn modelId="{9DB630CF-CC2B-4A06-8061-C36E572FB2D6}" type="presOf" srcId="{7E0DBD48-4C89-4D63-A18D-B0B82AB478AE}" destId="{930755C0-DA01-41A7-BC74-5BA0A59E6E46}" srcOrd="2" destOrd="0" presId="urn:microsoft.com/office/officeart/2005/8/layout/gear1"/>
    <dgm:cxn modelId="{09B072D4-D0F1-4138-99F9-E3324C3F4C39}" type="presOf" srcId="{D414508A-DB92-449C-9504-AFAC9825D94B}" destId="{F908EF4A-D6AD-4597-836E-6F03783B1F2F}" srcOrd="0" destOrd="0" presId="urn:microsoft.com/office/officeart/2005/8/layout/gear1"/>
    <dgm:cxn modelId="{1E5B0FD7-76C9-4300-9B18-17616A0028D9}" type="presOf" srcId="{57F353F0-5D17-450E-BF38-87991D91A93C}" destId="{31126943-7A4B-4FA6-869A-9073DCB0A3F8}" srcOrd="1" destOrd="0" presId="urn:microsoft.com/office/officeart/2005/8/layout/gear1"/>
    <dgm:cxn modelId="{55E7B1F2-24CD-42E3-8EFD-956E07CF5280}" type="presOf" srcId="{57F353F0-5D17-450E-BF38-87991D91A93C}" destId="{42DB8463-273E-47A9-8DD9-B17D08AA8AB6}" srcOrd="0" destOrd="0" presId="urn:microsoft.com/office/officeart/2005/8/layout/gear1"/>
    <dgm:cxn modelId="{80CD628F-4DAD-40DA-9895-7079C8DBF1F9}" type="presParOf" srcId="{F908EF4A-D6AD-4597-836E-6F03783B1F2F}" destId="{A300837E-65C9-4E9F-85E6-45F55D9F1C37}" srcOrd="0" destOrd="0" presId="urn:microsoft.com/office/officeart/2005/8/layout/gear1"/>
    <dgm:cxn modelId="{92EE522B-AFB9-41E9-8E73-740746FC9671}" type="presParOf" srcId="{F908EF4A-D6AD-4597-836E-6F03783B1F2F}" destId="{DE2BA0D2-CEE0-4D59-9076-5DDFA2216126}" srcOrd="1" destOrd="0" presId="urn:microsoft.com/office/officeart/2005/8/layout/gear1"/>
    <dgm:cxn modelId="{950D2148-F53A-4E0F-BE6B-721131549DE3}" type="presParOf" srcId="{F908EF4A-D6AD-4597-836E-6F03783B1F2F}" destId="{930755C0-DA01-41A7-BC74-5BA0A59E6E46}" srcOrd="2" destOrd="0" presId="urn:microsoft.com/office/officeart/2005/8/layout/gear1"/>
    <dgm:cxn modelId="{C71AF2A7-9445-4DDE-835C-76D910C09153}" type="presParOf" srcId="{F908EF4A-D6AD-4597-836E-6F03783B1F2F}" destId="{D13328BF-26B5-4FC3-A0E4-34490CAA7FDD}" srcOrd="3" destOrd="0" presId="urn:microsoft.com/office/officeart/2005/8/layout/gear1"/>
    <dgm:cxn modelId="{5A2D2A61-112C-4BFE-B34E-ADDD91460BF9}" type="presParOf" srcId="{F908EF4A-D6AD-4597-836E-6F03783B1F2F}" destId="{A7EB0679-AC56-4D01-8D84-CAA8728576B8}" srcOrd="4" destOrd="0" presId="urn:microsoft.com/office/officeart/2005/8/layout/gear1"/>
    <dgm:cxn modelId="{08956736-57B6-4A01-9268-A6876E464DD6}" type="presParOf" srcId="{F908EF4A-D6AD-4597-836E-6F03783B1F2F}" destId="{B33A98F4-DACC-4E32-B3FB-5F20D066203C}" srcOrd="5" destOrd="0" presId="urn:microsoft.com/office/officeart/2005/8/layout/gear1"/>
    <dgm:cxn modelId="{1DF0C087-EF39-49C9-B12E-171A980FBE14}" type="presParOf" srcId="{F908EF4A-D6AD-4597-836E-6F03783B1F2F}" destId="{42DB8463-273E-47A9-8DD9-B17D08AA8AB6}" srcOrd="6" destOrd="0" presId="urn:microsoft.com/office/officeart/2005/8/layout/gear1"/>
    <dgm:cxn modelId="{97EC2B3B-7463-4F4A-801D-73457B144F9D}" type="presParOf" srcId="{F908EF4A-D6AD-4597-836E-6F03783B1F2F}" destId="{31126943-7A4B-4FA6-869A-9073DCB0A3F8}" srcOrd="7" destOrd="0" presId="urn:microsoft.com/office/officeart/2005/8/layout/gear1"/>
    <dgm:cxn modelId="{223B1524-7AEB-4889-8049-DEECBE0A9AFC}" type="presParOf" srcId="{F908EF4A-D6AD-4597-836E-6F03783B1F2F}" destId="{64ADB712-4D98-4CB2-9F27-6FEAB69621AD}" srcOrd="8" destOrd="0" presId="urn:microsoft.com/office/officeart/2005/8/layout/gear1"/>
    <dgm:cxn modelId="{A3C17C54-5600-413F-99C0-C795E691895B}" type="presParOf" srcId="{F908EF4A-D6AD-4597-836E-6F03783B1F2F}" destId="{762236BB-B80F-40FB-9C6E-2B9371B90ADA}" srcOrd="9" destOrd="0" presId="urn:microsoft.com/office/officeart/2005/8/layout/gear1"/>
    <dgm:cxn modelId="{8DE12D6B-0F64-4553-A5B2-3DCE187B4E1A}" type="presParOf" srcId="{F908EF4A-D6AD-4597-836E-6F03783B1F2F}" destId="{A91D464D-0746-4EAD-9011-3DD2E4BB04CB}" srcOrd="10" destOrd="0" presId="urn:microsoft.com/office/officeart/2005/8/layout/gear1"/>
    <dgm:cxn modelId="{2CB588BB-93C6-4D6C-A88F-07F60D11CEEB}" type="presParOf" srcId="{F908EF4A-D6AD-4597-836E-6F03783B1F2F}" destId="{13FE9DED-3C9C-4DC6-98D6-96B9116EB150}" srcOrd="11" destOrd="0" presId="urn:microsoft.com/office/officeart/2005/8/layout/gear1"/>
    <dgm:cxn modelId="{BBA3B4E0-7A18-4EAB-9944-C10E3B066A81}" type="presParOf" srcId="{F908EF4A-D6AD-4597-836E-6F03783B1F2F}" destId="{28609EB8-E287-4E5C-901B-91522894EF2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187F15-2EDC-4A35-9CE0-8447D070F9AA}" type="doc">
      <dgm:prSet loTypeId="urn:microsoft.com/office/officeart/2005/8/layout/gear1" loCatId="relationship" qsTypeId="urn:microsoft.com/office/officeart/2005/8/quickstyle/simple1" qsCatId="simple" csTypeId="urn:microsoft.com/office/officeart/2005/8/colors/accent6_3" csCatId="accent6" phldr="1"/>
      <dgm:spPr/>
    </dgm:pt>
    <dgm:pt modelId="{06DFC91D-C578-4B69-9F50-5E3F7EB0D9F5}">
      <dgm:prSet phldrT="[Tekst]" custT="1"/>
      <dgm:spPr/>
      <dgm:t>
        <a:bodyPr/>
        <a:lstStyle/>
        <a:p>
          <a:r>
            <a:rPr lang="nl-NL" sz="1050"/>
            <a:t>Werkgever</a:t>
          </a:r>
        </a:p>
      </dgm:t>
    </dgm:pt>
    <dgm:pt modelId="{1B8FE3E8-20D8-4F63-A9D5-D06ED264DBA8}" type="parTrans" cxnId="{230C7261-CA44-4E21-A247-8B833A1EE27E}">
      <dgm:prSet/>
      <dgm:spPr/>
      <dgm:t>
        <a:bodyPr/>
        <a:lstStyle/>
        <a:p>
          <a:endParaRPr lang="nl-BE" sz="3200"/>
        </a:p>
      </dgm:t>
    </dgm:pt>
    <dgm:pt modelId="{BDBFD6DD-EF90-4DF2-AE24-2A1217B27062}" type="sibTrans" cxnId="{230C7261-CA44-4E21-A247-8B833A1EE27E}">
      <dgm:prSet/>
      <dgm:spPr/>
      <dgm:t>
        <a:bodyPr/>
        <a:lstStyle/>
        <a:p>
          <a:endParaRPr lang="nl-BE" sz="3200"/>
        </a:p>
      </dgm:t>
    </dgm:pt>
    <dgm:pt modelId="{2340FEB8-F472-45E6-890E-B09AAB56615A}">
      <dgm:prSet phldrT="[Tekst]" custT="1"/>
      <dgm:spPr/>
      <dgm:t>
        <a:bodyPr/>
        <a:lstStyle/>
        <a:p>
          <a:r>
            <a:rPr lang="nl-NL" sz="1200"/>
            <a:t>Huisbaas</a:t>
          </a:r>
          <a:endParaRPr lang="nl-BE" sz="1050"/>
        </a:p>
      </dgm:t>
    </dgm:pt>
    <dgm:pt modelId="{9E1BDDE1-3124-41ED-961E-CDFEC52DFD76}" type="parTrans" cxnId="{0A7C5678-7C19-444E-B744-197A07CB8B52}">
      <dgm:prSet/>
      <dgm:spPr/>
      <dgm:t>
        <a:bodyPr/>
        <a:lstStyle/>
        <a:p>
          <a:endParaRPr lang="nl-BE" sz="3200"/>
        </a:p>
      </dgm:t>
    </dgm:pt>
    <dgm:pt modelId="{2B49AFD4-5BED-47D2-9DF5-D9003DE3BB6E}" type="sibTrans" cxnId="{0A7C5678-7C19-444E-B744-197A07CB8B52}">
      <dgm:prSet/>
      <dgm:spPr/>
      <dgm:t>
        <a:bodyPr/>
        <a:lstStyle/>
        <a:p>
          <a:endParaRPr lang="nl-BE" sz="3200"/>
        </a:p>
      </dgm:t>
    </dgm:pt>
    <dgm:pt modelId="{86BA5CB0-4530-487D-9823-D85F191A6EEC}">
      <dgm:prSet phldrT="[Tekst]" custT="1"/>
      <dgm:spPr/>
      <dgm:t>
        <a:bodyPr/>
        <a:lstStyle/>
        <a:p>
          <a:r>
            <a:rPr lang="nl-NL" sz="1600"/>
            <a:t>Buurt</a:t>
          </a:r>
          <a:endParaRPr lang="nl-BE" sz="1050"/>
        </a:p>
      </dgm:t>
    </dgm:pt>
    <dgm:pt modelId="{3074E0D7-9FA1-41FD-8A5A-EC8CF10E2A8A}" type="sibTrans" cxnId="{04ED35A5-32CD-4E08-99B3-EBE983F8DEA0}">
      <dgm:prSet/>
      <dgm:spPr/>
      <dgm:t>
        <a:bodyPr/>
        <a:lstStyle/>
        <a:p>
          <a:endParaRPr lang="nl-BE" sz="3200"/>
        </a:p>
      </dgm:t>
    </dgm:pt>
    <dgm:pt modelId="{76F648B0-EE3A-4A9A-8474-717E3C2A4F8D}" type="parTrans" cxnId="{04ED35A5-32CD-4E08-99B3-EBE983F8DEA0}">
      <dgm:prSet/>
      <dgm:spPr/>
      <dgm:t>
        <a:bodyPr/>
        <a:lstStyle/>
        <a:p>
          <a:endParaRPr lang="nl-BE" sz="3200"/>
        </a:p>
      </dgm:t>
    </dgm:pt>
    <dgm:pt modelId="{37E61A2A-EA0B-4BF9-B4FA-A868D42C5F77}" type="pres">
      <dgm:prSet presAssocID="{06187F15-2EDC-4A35-9CE0-8447D070F9A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A773ECE-CB29-43C0-B1F2-606E1335B359}" type="pres">
      <dgm:prSet presAssocID="{06DFC91D-C578-4B69-9F50-5E3F7EB0D9F5}" presName="gear1" presStyleLbl="node1" presStyleIdx="0" presStyleCnt="3">
        <dgm:presLayoutVars>
          <dgm:chMax val="1"/>
          <dgm:bulletEnabled val="1"/>
        </dgm:presLayoutVars>
      </dgm:prSet>
      <dgm:spPr/>
    </dgm:pt>
    <dgm:pt modelId="{9A19B962-AEA1-4C38-B68D-D9D35FCE13BA}" type="pres">
      <dgm:prSet presAssocID="{06DFC91D-C578-4B69-9F50-5E3F7EB0D9F5}" presName="gear1srcNode" presStyleLbl="node1" presStyleIdx="0" presStyleCnt="3"/>
      <dgm:spPr/>
    </dgm:pt>
    <dgm:pt modelId="{9CBC41F6-12C0-4AD3-9B55-3B257A75C0BE}" type="pres">
      <dgm:prSet presAssocID="{06DFC91D-C578-4B69-9F50-5E3F7EB0D9F5}" presName="gear1dstNode" presStyleLbl="node1" presStyleIdx="0" presStyleCnt="3"/>
      <dgm:spPr/>
    </dgm:pt>
    <dgm:pt modelId="{B4FEFD9E-6199-496A-B17A-13D822DE2A32}" type="pres">
      <dgm:prSet presAssocID="{86BA5CB0-4530-487D-9823-D85F191A6EEC}" presName="gear2" presStyleLbl="node1" presStyleIdx="1" presStyleCnt="3" custScaleX="114112" custScaleY="115404">
        <dgm:presLayoutVars>
          <dgm:chMax val="1"/>
          <dgm:bulletEnabled val="1"/>
        </dgm:presLayoutVars>
      </dgm:prSet>
      <dgm:spPr/>
    </dgm:pt>
    <dgm:pt modelId="{E601340C-24E6-4365-9C57-DD4F886BABCE}" type="pres">
      <dgm:prSet presAssocID="{86BA5CB0-4530-487D-9823-D85F191A6EEC}" presName="gear2srcNode" presStyleLbl="node1" presStyleIdx="1" presStyleCnt="3"/>
      <dgm:spPr/>
    </dgm:pt>
    <dgm:pt modelId="{84BBCC01-D5A8-4146-8782-571649A2DBB7}" type="pres">
      <dgm:prSet presAssocID="{86BA5CB0-4530-487D-9823-D85F191A6EEC}" presName="gear2dstNode" presStyleLbl="node1" presStyleIdx="1" presStyleCnt="3"/>
      <dgm:spPr/>
    </dgm:pt>
    <dgm:pt modelId="{129EB46A-F28A-471A-8C7B-571ADC9EDAA3}" type="pres">
      <dgm:prSet presAssocID="{2340FEB8-F472-45E6-890E-B09AAB56615A}" presName="gear3" presStyleLbl="node1" presStyleIdx="2" presStyleCnt="3"/>
      <dgm:spPr/>
    </dgm:pt>
    <dgm:pt modelId="{791C78E1-F079-4D1A-AC80-F92574040E84}" type="pres">
      <dgm:prSet presAssocID="{2340FEB8-F472-45E6-890E-B09AAB56615A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A7A1B1B-8C66-4E66-9733-E736939CC573}" type="pres">
      <dgm:prSet presAssocID="{2340FEB8-F472-45E6-890E-B09AAB56615A}" presName="gear3srcNode" presStyleLbl="node1" presStyleIdx="2" presStyleCnt="3"/>
      <dgm:spPr/>
    </dgm:pt>
    <dgm:pt modelId="{1E7A7229-F248-4C7F-AD4F-E9A98B5DC0A4}" type="pres">
      <dgm:prSet presAssocID="{2340FEB8-F472-45E6-890E-B09AAB56615A}" presName="gear3dstNode" presStyleLbl="node1" presStyleIdx="2" presStyleCnt="3"/>
      <dgm:spPr/>
    </dgm:pt>
    <dgm:pt modelId="{91840EA4-BE6C-4D29-B0D4-9BF4B8C6A93A}" type="pres">
      <dgm:prSet presAssocID="{BDBFD6DD-EF90-4DF2-AE24-2A1217B27062}" presName="connector1" presStyleLbl="sibTrans2D1" presStyleIdx="0" presStyleCnt="3"/>
      <dgm:spPr/>
    </dgm:pt>
    <dgm:pt modelId="{9A7E4EF3-CCE9-4210-ADB0-EDDF906B4A3B}" type="pres">
      <dgm:prSet presAssocID="{3074E0D7-9FA1-41FD-8A5A-EC8CF10E2A8A}" presName="connector2" presStyleLbl="sibTrans2D1" presStyleIdx="1" presStyleCnt="3"/>
      <dgm:spPr/>
    </dgm:pt>
    <dgm:pt modelId="{9054E6CD-0C11-4BBB-9F7E-C42F9EC65975}" type="pres">
      <dgm:prSet presAssocID="{2B49AFD4-5BED-47D2-9DF5-D9003DE3BB6E}" presName="connector3" presStyleLbl="sibTrans2D1" presStyleIdx="2" presStyleCnt="3"/>
      <dgm:spPr/>
    </dgm:pt>
  </dgm:ptLst>
  <dgm:cxnLst>
    <dgm:cxn modelId="{84876D11-3ABB-40BA-A7FC-4A878E2E07F9}" type="presOf" srcId="{06DFC91D-C578-4B69-9F50-5E3F7EB0D9F5}" destId="{AA773ECE-CB29-43C0-B1F2-606E1335B359}" srcOrd="0" destOrd="0" presId="urn:microsoft.com/office/officeart/2005/8/layout/gear1"/>
    <dgm:cxn modelId="{39033513-F8B8-4691-B94C-5248809D4E7C}" type="presOf" srcId="{06DFC91D-C578-4B69-9F50-5E3F7EB0D9F5}" destId="{9A19B962-AEA1-4C38-B68D-D9D35FCE13BA}" srcOrd="1" destOrd="0" presId="urn:microsoft.com/office/officeart/2005/8/layout/gear1"/>
    <dgm:cxn modelId="{97D7B316-FE68-4962-A142-5093D36D4EEB}" type="presOf" srcId="{2340FEB8-F472-45E6-890E-B09AAB56615A}" destId="{791C78E1-F079-4D1A-AC80-F92574040E84}" srcOrd="1" destOrd="0" presId="urn:microsoft.com/office/officeart/2005/8/layout/gear1"/>
    <dgm:cxn modelId="{26B89D31-42F7-46F9-B8AE-A8B3C79FDF8D}" type="presOf" srcId="{86BA5CB0-4530-487D-9823-D85F191A6EEC}" destId="{E601340C-24E6-4365-9C57-DD4F886BABCE}" srcOrd="1" destOrd="0" presId="urn:microsoft.com/office/officeart/2005/8/layout/gear1"/>
    <dgm:cxn modelId="{230C7261-CA44-4E21-A247-8B833A1EE27E}" srcId="{06187F15-2EDC-4A35-9CE0-8447D070F9AA}" destId="{06DFC91D-C578-4B69-9F50-5E3F7EB0D9F5}" srcOrd="0" destOrd="0" parTransId="{1B8FE3E8-20D8-4F63-A9D5-D06ED264DBA8}" sibTransId="{BDBFD6DD-EF90-4DF2-AE24-2A1217B27062}"/>
    <dgm:cxn modelId="{6CA89F4E-14E5-4768-AFF2-593D0108C5DA}" type="presOf" srcId="{3074E0D7-9FA1-41FD-8A5A-EC8CF10E2A8A}" destId="{9A7E4EF3-CCE9-4210-ADB0-EDDF906B4A3B}" srcOrd="0" destOrd="0" presId="urn:microsoft.com/office/officeart/2005/8/layout/gear1"/>
    <dgm:cxn modelId="{0A7C5678-7C19-444E-B744-197A07CB8B52}" srcId="{06187F15-2EDC-4A35-9CE0-8447D070F9AA}" destId="{2340FEB8-F472-45E6-890E-B09AAB56615A}" srcOrd="2" destOrd="0" parTransId="{9E1BDDE1-3124-41ED-961E-CDFEC52DFD76}" sibTransId="{2B49AFD4-5BED-47D2-9DF5-D9003DE3BB6E}"/>
    <dgm:cxn modelId="{963F367C-3FCF-422A-A2A2-B4DDBA87E1D1}" type="presOf" srcId="{06DFC91D-C578-4B69-9F50-5E3F7EB0D9F5}" destId="{9CBC41F6-12C0-4AD3-9B55-3B257A75C0BE}" srcOrd="2" destOrd="0" presId="urn:microsoft.com/office/officeart/2005/8/layout/gear1"/>
    <dgm:cxn modelId="{7E489D7C-9423-4429-8BF1-E49FBE68C20A}" type="presOf" srcId="{86BA5CB0-4530-487D-9823-D85F191A6EEC}" destId="{B4FEFD9E-6199-496A-B17A-13D822DE2A32}" srcOrd="0" destOrd="0" presId="urn:microsoft.com/office/officeart/2005/8/layout/gear1"/>
    <dgm:cxn modelId="{A7933992-90F2-44C8-A8DB-4A0B1AD1AC39}" type="presOf" srcId="{06187F15-2EDC-4A35-9CE0-8447D070F9AA}" destId="{37E61A2A-EA0B-4BF9-B4FA-A868D42C5F77}" srcOrd="0" destOrd="0" presId="urn:microsoft.com/office/officeart/2005/8/layout/gear1"/>
    <dgm:cxn modelId="{8BDB3E96-CCAF-4FD5-9353-0E2EF9D2A39A}" type="presOf" srcId="{BDBFD6DD-EF90-4DF2-AE24-2A1217B27062}" destId="{91840EA4-BE6C-4D29-B0D4-9BF4B8C6A93A}" srcOrd="0" destOrd="0" presId="urn:microsoft.com/office/officeart/2005/8/layout/gear1"/>
    <dgm:cxn modelId="{C749109D-2587-43D1-8315-88ACFD9CD8C1}" type="presOf" srcId="{2340FEB8-F472-45E6-890E-B09AAB56615A}" destId="{EA7A1B1B-8C66-4E66-9733-E736939CC573}" srcOrd="2" destOrd="0" presId="urn:microsoft.com/office/officeart/2005/8/layout/gear1"/>
    <dgm:cxn modelId="{04ED35A5-32CD-4E08-99B3-EBE983F8DEA0}" srcId="{06187F15-2EDC-4A35-9CE0-8447D070F9AA}" destId="{86BA5CB0-4530-487D-9823-D85F191A6EEC}" srcOrd="1" destOrd="0" parTransId="{76F648B0-EE3A-4A9A-8474-717E3C2A4F8D}" sibTransId="{3074E0D7-9FA1-41FD-8A5A-EC8CF10E2A8A}"/>
    <dgm:cxn modelId="{06D07DAA-7A36-4B71-A7F3-C74032EE068A}" type="presOf" srcId="{2B49AFD4-5BED-47D2-9DF5-D9003DE3BB6E}" destId="{9054E6CD-0C11-4BBB-9F7E-C42F9EC65975}" srcOrd="0" destOrd="0" presId="urn:microsoft.com/office/officeart/2005/8/layout/gear1"/>
    <dgm:cxn modelId="{0A022CC6-8EBB-4916-9801-76597EC21E2C}" type="presOf" srcId="{86BA5CB0-4530-487D-9823-D85F191A6EEC}" destId="{84BBCC01-D5A8-4146-8782-571649A2DBB7}" srcOrd="2" destOrd="0" presId="urn:microsoft.com/office/officeart/2005/8/layout/gear1"/>
    <dgm:cxn modelId="{F38C13DF-066B-4C21-8E11-5028056B3855}" type="presOf" srcId="{2340FEB8-F472-45E6-890E-B09AAB56615A}" destId="{1E7A7229-F248-4C7F-AD4F-E9A98B5DC0A4}" srcOrd="3" destOrd="0" presId="urn:microsoft.com/office/officeart/2005/8/layout/gear1"/>
    <dgm:cxn modelId="{2F6A99F8-4B09-41F9-A6A0-ADCDD28671ED}" type="presOf" srcId="{2340FEB8-F472-45E6-890E-B09AAB56615A}" destId="{129EB46A-F28A-471A-8C7B-571ADC9EDAA3}" srcOrd="0" destOrd="0" presId="urn:microsoft.com/office/officeart/2005/8/layout/gear1"/>
    <dgm:cxn modelId="{91F4F264-A489-409E-BE3A-817892EDB703}" type="presParOf" srcId="{37E61A2A-EA0B-4BF9-B4FA-A868D42C5F77}" destId="{AA773ECE-CB29-43C0-B1F2-606E1335B359}" srcOrd="0" destOrd="0" presId="urn:microsoft.com/office/officeart/2005/8/layout/gear1"/>
    <dgm:cxn modelId="{8BE8D131-E495-4CF5-8FBD-DB93452BE846}" type="presParOf" srcId="{37E61A2A-EA0B-4BF9-B4FA-A868D42C5F77}" destId="{9A19B962-AEA1-4C38-B68D-D9D35FCE13BA}" srcOrd="1" destOrd="0" presId="urn:microsoft.com/office/officeart/2005/8/layout/gear1"/>
    <dgm:cxn modelId="{177639D1-375A-47F5-B4EE-BF9964CE2B83}" type="presParOf" srcId="{37E61A2A-EA0B-4BF9-B4FA-A868D42C5F77}" destId="{9CBC41F6-12C0-4AD3-9B55-3B257A75C0BE}" srcOrd="2" destOrd="0" presId="urn:microsoft.com/office/officeart/2005/8/layout/gear1"/>
    <dgm:cxn modelId="{9D0F7447-C8A7-4AB6-A9B8-0FC871BD7904}" type="presParOf" srcId="{37E61A2A-EA0B-4BF9-B4FA-A868D42C5F77}" destId="{B4FEFD9E-6199-496A-B17A-13D822DE2A32}" srcOrd="3" destOrd="0" presId="urn:microsoft.com/office/officeart/2005/8/layout/gear1"/>
    <dgm:cxn modelId="{6AC5CF30-FC07-46E2-87C1-47A8C77ACCA8}" type="presParOf" srcId="{37E61A2A-EA0B-4BF9-B4FA-A868D42C5F77}" destId="{E601340C-24E6-4365-9C57-DD4F886BABCE}" srcOrd="4" destOrd="0" presId="urn:microsoft.com/office/officeart/2005/8/layout/gear1"/>
    <dgm:cxn modelId="{D2C0052A-35B1-49E3-870C-899269BA3105}" type="presParOf" srcId="{37E61A2A-EA0B-4BF9-B4FA-A868D42C5F77}" destId="{84BBCC01-D5A8-4146-8782-571649A2DBB7}" srcOrd="5" destOrd="0" presId="urn:microsoft.com/office/officeart/2005/8/layout/gear1"/>
    <dgm:cxn modelId="{05EEFB50-CDD5-4079-AA62-7BEEBFAACD30}" type="presParOf" srcId="{37E61A2A-EA0B-4BF9-B4FA-A868D42C5F77}" destId="{129EB46A-F28A-471A-8C7B-571ADC9EDAA3}" srcOrd="6" destOrd="0" presId="urn:microsoft.com/office/officeart/2005/8/layout/gear1"/>
    <dgm:cxn modelId="{96404DCE-7EF9-484C-99AA-9AB4EF0EE1B2}" type="presParOf" srcId="{37E61A2A-EA0B-4BF9-B4FA-A868D42C5F77}" destId="{791C78E1-F079-4D1A-AC80-F92574040E84}" srcOrd="7" destOrd="0" presId="urn:microsoft.com/office/officeart/2005/8/layout/gear1"/>
    <dgm:cxn modelId="{29DE7A23-F0E5-4485-8692-0E752165B9F3}" type="presParOf" srcId="{37E61A2A-EA0B-4BF9-B4FA-A868D42C5F77}" destId="{EA7A1B1B-8C66-4E66-9733-E736939CC573}" srcOrd="8" destOrd="0" presId="urn:microsoft.com/office/officeart/2005/8/layout/gear1"/>
    <dgm:cxn modelId="{FD0C82B8-CE82-4D85-B850-E86FE1B071FE}" type="presParOf" srcId="{37E61A2A-EA0B-4BF9-B4FA-A868D42C5F77}" destId="{1E7A7229-F248-4C7F-AD4F-E9A98B5DC0A4}" srcOrd="9" destOrd="0" presId="urn:microsoft.com/office/officeart/2005/8/layout/gear1"/>
    <dgm:cxn modelId="{BE2D5FBA-9E5E-4AF2-9D10-2307348B85A7}" type="presParOf" srcId="{37E61A2A-EA0B-4BF9-B4FA-A868D42C5F77}" destId="{91840EA4-BE6C-4D29-B0D4-9BF4B8C6A93A}" srcOrd="10" destOrd="0" presId="urn:microsoft.com/office/officeart/2005/8/layout/gear1"/>
    <dgm:cxn modelId="{6702016E-D4BF-42C6-86D5-F35F36887C74}" type="presParOf" srcId="{37E61A2A-EA0B-4BF9-B4FA-A868D42C5F77}" destId="{9A7E4EF3-CCE9-4210-ADB0-EDDF906B4A3B}" srcOrd="11" destOrd="0" presId="urn:microsoft.com/office/officeart/2005/8/layout/gear1"/>
    <dgm:cxn modelId="{7F693E48-2380-4CE2-B6C1-A0A3005F9D82}" type="presParOf" srcId="{37E61A2A-EA0B-4BF9-B4FA-A868D42C5F77}" destId="{9054E6CD-0C11-4BBB-9F7E-C42F9EC6597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1914B-822D-48DA-BB43-0078E00F71D8}">
      <dsp:nvSpPr>
        <dsp:cNvPr id="0" name=""/>
        <dsp:cNvSpPr/>
      </dsp:nvSpPr>
      <dsp:spPr>
        <a:xfrm>
          <a:off x="2317777" y="1391031"/>
          <a:ext cx="1700149" cy="1700149"/>
        </a:xfrm>
        <a:prstGeom prst="gear9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Bewindvoerder</a:t>
          </a:r>
          <a:endParaRPr lang="nl-BE" sz="1600" kern="1200"/>
        </a:p>
      </dsp:txBody>
      <dsp:txXfrm>
        <a:off x="2659583" y="1789283"/>
        <a:ext cx="1016537" cy="873911"/>
      </dsp:txXfrm>
    </dsp:sp>
    <dsp:sp modelId="{5DFDDCBC-72CF-4A9D-8DAC-C2A630CB4072}">
      <dsp:nvSpPr>
        <dsp:cNvPr id="0" name=""/>
        <dsp:cNvSpPr/>
      </dsp:nvSpPr>
      <dsp:spPr>
        <a:xfrm>
          <a:off x="1328599" y="989177"/>
          <a:ext cx="1236472" cy="1236472"/>
        </a:xfrm>
        <a:prstGeom prst="gear6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Arts</a:t>
          </a:r>
          <a:endParaRPr lang="nl-BE" sz="1600" kern="1200"/>
        </a:p>
      </dsp:txBody>
      <dsp:txXfrm>
        <a:off x="1639885" y="1302344"/>
        <a:ext cx="613900" cy="610138"/>
      </dsp:txXfrm>
    </dsp:sp>
    <dsp:sp modelId="{0F4D4174-6E6A-41AF-8A96-8C5880D9B6EB}">
      <dsp:nvSpPr>
        <dsp:cNvPr id="0" name=""/>
        <dsp:cNvSpPr/>
      </dsp:nvSpPr>
      <dsp:spPr>
        <a:xfrm rot="20700000">
          <a:off x="2021150" y="136138"/>
          <a:ext cx="1211490" cy="1211490"/>
        </a:xfrm>
        <a:prstGeom prst="gear6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Psychiatrie</a:t>
          </a:r>
          <a:endParaRPr lang="nl-BE" sz="1600" kern="1200"/>
        </a:p>
      </dsp:txBody>
      <dsp:txXfrm rot="-20700000">
        <a:off x="2286865" y="401853"/>
        <a:ext cx="680059" cy="680059"/>
      </dsp:txXfrm>
    </dsp:sp>
    <dsp:sp modelId="{9F735BF4-F0A9-4C58-8417-84F10C9ED427}">
      <dsp:nvSpPr>
        <dsp:cNvPr id="0" name=""/>
        <dsp:cNvSpPr/>
      </dsp:nvSpPr>
      <dsp:spPr>
        <a:xfrm>
          <a:off x="2175327" y="1141079"/>
          <a:ext cx="2176190" cy="2176190"/>
        </a:xfrm>
        <a:prstGeom prst="circularArrow">
          <a:avLst>
            <a:gd name="adj1" fmla="val 4687"/>
            <a:gd name="adj2" fmla="val 299029"/>
            <a:gd name="adj3" fmla="val 2482456"/>
            <a:gd name="adj4" fmla="val 15935903"/>
            <a:gd name="adj5" fmla="val 5469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09C503-C425-4116-998B-3CBFAEA7BCFA}">
      <dsp:nvSpPr>
        <dsp:cNvPr id="0" name=""/>
        <dsp:cNvSpPr/>
      </dsp:nvSpPr>
      <dsp:spPr>
        <a:xfrm>
          <a:off x="1109623" y="720327"/>
          <a:ext cx="1581138" cy="158113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shade val="90000"/>
            <a:hueOff val="189935"/>
            <a:satOff val="-7587"/>
            <a:lumOff val="175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28B82-AD89-4DA7-A792-19A0E57D2C53}">
      <dsp:nvSpPr>
        <dsp:cNvPr id="0" name=""/>
        <dsp:cNvSpPr/>
      </dsp:nvSpPr>
      <dsp:spPr>
        <a:xfrm>
          <a:off x="1740920" y="-124489"/>
          <a:ext cx="1704785" cy="170478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shade val="90000"/>
            <a:hueOff val="379870"/>
            <a:satOff val="-15173"/>
            <a:lumOff val="351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DFE14-50BF-4DFD-A4C7-F172B8FA348B}">
      <dsp:nvSpPr>
        <dsp:cNvPr id="0" name=""/>
        <dsp:cNvSpPr/>
      </dsp:nvSpPr>
      <dsp:spPr>
        <a:xfrm>
          <a:off x="2401597" y="1391031"/>
          <a:ext cx="1700149" cy="1700149"/>
        </a:xfrm>
        <a:prstGeom prst="gear9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Justitie-assistent</a:t>
          </a:r>
          <a:endParaRPr lang="nl-BE" sz="1800" kern="1200"/>
        </a:p>
      </dsp:txBody>
      <dsp:txXfrm>
        <a:off x="2743403" y="1789283"/>
        <a:ext cx="1016537" cy="873911"/>
      </dsp:txXfrm>
    </dsp:sp>
    <dsp:sp modelId="{DE191A0D-54CB-4C89-8578-D18FCCE85087}">
      <dsp:nvSpPr>
        <dsp:cNvPr id="0" name=""/>
        <dsp:cNvSpPr/>
      </dsp:nvSpPr>
      <dsp:spPr>
        <a:xfrm>
          <a:off x="1412419" y="989177"/>
          <a:ext cx="1236472" cy="1236472"/>
        </a:xfrm>
        <a:prstGeom prst="gear6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Bedrijven</a:t>
          </a:r>
          <a:endParaRPr lang="nl-BE" sz="1800" kern="1200"/>
        </a:p>
      </dsp:txBody>
      <dsp:txXfrm>
        <a:off x="1723705" y="1302344"/>
        <a:ext cx="613900" cy="610138"/>
      </dsp:txXfrm>
    </dsp:sp>
    <dsp:sp modelId="{BA8E129B-8528-4B16-AF0D-AB36929A64CE}">
      <dsp:nvSpPr>
        <dsp:cNvPr id="0" name=""/>
        <dsp:cNvSpPr/>
      </dsp:nvSpPr>
      <dsp:spPr>
        <a:xfrm rot="20700000">
          <a:off x="2104970" y="136138"/>
          <a:ext cx="1211490" cy="1211490"/>
        </a:xfrm>
        <a:prstGeom prst="gear6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Psycholoog</a:t>
          </a:r>
          <a:endParaRPr lang="nl-BE" sz="1800" kern="1200"/>
        </a:p>
      </dsp:txBody>
      <dsp:txXfrm rot="-20700000">
        <a:off x="2370685" y="401853"/>
        <a:ext cx="680059" cy="680059"/>
      </dsp:txXfrm>
    </dsp:sp>
    <dsp:sp modelId="{F8422373-82BE-4A2C-8395-E466F64C20DE}">
      <dsp:nvSpPr>
        <dsp:cNvPr id="0" name=""/>
        <dsp:cNvSpPr/>
      </dsp:nvSpPr>
      <dsp:spPr>
        <a:xfrm>
          <a:off x="2259147" y="1141079"/>
          <a:ext cx="2176190" cy="2176190"/>
        </a:xfrm>
        <a:prstGeom prst="circularArrow">
          <a:avLst>
            <a:gd name="adj1" fmla="val 4687"/>
            <a:gd name="adj2" fmla="val 299029"/>
            <a:gd name="adj3" fmla="val 2482456"/>
            <a:gd name="adj4" fmla="val 15935903"/>
            <a:gd name="adj5" fmla="val 5469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41145-AD23-40AE-914B-C15715EAE4E4}">
      <dsp:nvSpPr>
        <dsp:cNvPr id="0" name=""/>
        <dsp:cNvSpPr/>
      </dsp:nvSpPr>
      <dsp:spPr>
        <a:xfrm>
          <a:off x="1193443" y="720327"/>
          <a:ext cx="1581138" cy="158113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shade val="90000"/>
            <a:hueOff val="253246"/>
            <a:satOff val="-10115"/>
            <a:lumOff val="234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CD5E0-774E-4732-9144-2E74D9DE79BE}">
      <dsp:nvSpPr>
        <dsp:cNvPr id="0" name=""/>
        <dsp:cNvSpPr/>
      </dsp:nvSpPr>
      <dsp:spPr>
        <a:xfrm>
          <a:off x="1824740" y="-124489"/>
          <a:ext cx="1704785" cy="170478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shade val="90000"/>
            <a:hueOff val="253246"/>
            <a:satOff val="-10115"/>
            <a:lumOff val="234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C768B-0A15-41D6-A379-2325D14F4682}">
      <dsp:nvSpPr>
        <dsp:cNvPr id="0" name=""/>
        <dsp:cNvSpPr/>
      </dsp:nvSpPr>
      <dsp:spPr>
        <a:xfrm>
          <a:off x="2844800" y="1828800"/>
          <a:ext cx="2235200" cy="2235200"/>
        </a:xfrm>
        <a:prstGeom prst="gear9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/>
            <a:t>Familie</a:t>
          </a:r>
          <a:endParaRPr lang="nl-BE" sz="2800" kern="1200"/>
        </a:p>
      </dsp:txBody>
      <dsp:txXfrm>
        <a:off x="3294175" y="2352385"/>
        <a:ext cx="1336450" cy="1148939"/>
      </dsp:txXfrm>
    </dsp:sp>
    <dsp:sp modelId="{0F106412-5253-4A4F-A55A-3BD94DB88073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Thuiszorg</a:t>
          </a:r>
          <a:endParaRPr lang="nl-BE" sz="1500" kern="1200"/>
        </a:p>
      </dsp:txBody>
      <dsp:txXfrm>
        <a:off x="1953570" y="1712203"/>
        <a:ext cx="807100" cy="802154"/>
      </dsp:txXfrm>
    </dsp:sp>
    <dsp:sp modelId="{FFEC559A-398D-40F1-A04E-A2623EEB5ABD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Poetshulp</a:t>
          </a:r>
          <a:endParaRPr lang="nl-BE" sz="1500" kern="1200"/>
        </a:p>
      </dsp:txBody>
      <dsp:txXfrm rot="-20700000">
        <a:off x="2804160" y="528320"/>
        <a:ext cx="894080" cy="894080"/>
      </dsp:txXfrm>
    </dsp:sp>
    <dsp:sp modelId="{DF157D90-73C6-4FD6-960E-288E42FB39ED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C2A25-A946-43BB-BFC1-FA0E141609DC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shade val="90000"/>
            <a:hueOff val="253246"/>
            <a:satOff val="-10115"/>
            <a:lumOff val="234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0EA27C-D122-4DE8-A018-B1E90395C2CA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shade val="90000"/>
            <a:hueOff val="253246"/>
            <a:satOff val="-10115"/>
            <a:lumOff val="234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CD268-F061-4FE0-9C25-6B111F8C4D23}">
      <dsp:nvSpPr>
        <dsp:cNvPr id="0" name=""/>
        <dsp:cNvSpPr/>
      </dsp:nvSpPr>
      <dsp:spPr>
        <a:xfrm>
          <a:off x="2844800" y="1828800"/>
          <a:ext cx="2235200" cy="2235200"/>
        </a:xfrm>
        <a:prstGeom prst="gear9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Vrienden</a:t>
          </a:r>
          <a:endParaRPr lang="nl-BE" sz="2000" kern="1200"/>
        </a:p>
      </dsp:txBody>
      <dsp:txXfrm>
        <a:off x="3294175" y="2352385"/>
        <a:ext cx="1336450" cy="1148939"/>
      </dsp:txXfrm>
    </dsp:sp>
    <dsp:sp modelId="{5AAB6B79-1DDA-4C7D-9C93-A6CCAFBF4E4E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Sociaal huis</a:t>
          </a:r>
          <a:endParaRPr lang="nl-BE" sz="2000" kern="1200"/>
        </a:p>
      </dsp:txBody>
      <dsp:txXfrm>
        <a:off x="1953570" y="1712203"/>
        <a:ext cx="807100" cy="802154"/>
      </dsp:txXfrm>
    </dsp:sp>
    <dsp:sp modelId="{46308DA6-8413-4E2E-A274-2D7F0AE7F66E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Politie</a:t>
          </a:r>
          <a:endParaRPr lang="nl-BE" sz="2000" kern="1200"/>
        </a:p>
      </dsp:txBody>
      <dsp:txXfrm rot="-20700000">
        <a:off x="2804160" y="528320"/>
        <a:ext cx="894080" cy="894080"/>
      </dsp:txXfrm>
    </dsp:sp>
    <dsp:sp modelId="{E40C522A-5561-4E19-9E13-A59B10466499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4C9DB-493C-407C-BE65-810B11610B4F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5BF12-24E1-440F-B305-ADF3D2665447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0837E-65C9-4E9F-85E6-45F55D9F1C37}">
      <dsp:nvSpPr>
        <dsp:cNvPr id="0" name=""/>
        <dsp:cNvSpPr/>
      </dsp:nvSpPr>
      <dsp:spPr>
        <a:xfrm>
          <a:off x="2427478" y="1367027"/>
          <a:ext cx="1670812" cy="1670812"/>
        </a:xfrm>
        <a:prstGeom prst="gear9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Dagcentrum</a:t>
          </a:r>
          <a:endParaRPr lang="nl-BE" sz="1400" kern="1200"/>
        </a:p>
      </dsp:txBody>
      <dsp:txXfrm>
        <a:off x="2763386" y="1758407"/>
        <a:ext cx="998996" cy="858832"/>
      </dsp:txXfrm>
    </dsp:sp>
    <dsp:sp modelId="{D13328BF-26B5-4FC3-A0E4-34490CAA7FDD}">
      <dsp:nvSpPr>
        <dsp:cNvPr id="0" name=""/>
        <dsp:cNvSpPr/>
      </dsp:nvSpPr>
      <dsp:spPr>
        <a:xfrm>
          <a:off x="1455369" y="972108"/>
          <a:ext cx="1215136" cy="1215136"/>
        </a:xfrm>
        <a:prstGeom prst="gear6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Wonen</a:t>
          </a:r>
          <a:endParaRPr lang="nl-BE" sz="800" kern="1200"/>
        </a:p>
      </dsp:txBody>
      <dsp:txXfrm>
        <a:off x="1761283" y="1279871"/>
        <a:ext cx="603308" cy="599610"/>
      </dsp:txXfrm>
    </dsp:sp>
    <dsp:sp modelId="{42DB8463-273E-47A9-8DD9-B17D08AA8AB6}">
      <dsp:nvSpPr>
        <dsp:cNvPr id="0" name=""/>
        <dsp:cNvSpPr/>
      </dsp:nvSpPr>
      <dsp:spPr>
        <a:xfrm rot="20700000">
          <a:off x="2135969" y="133788"/>
          <a:ext cx="1190585" cy="1190585"/>
        </a:xfrm>
        <a:prstGeom prst="gear6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Individuele</a:t>
          </a:r>
          <a:r>
            <a:rPr lang="nl-NL" sz="800" kern="1200"/>
            <a:t> ondersteuning</a:t>
          </a:r>
          <a:endParaRPr lang="nl-BE" sz="800" kern="1200"/>
        </a:p>
      </dsp:txBody>
      <dsp:txXfrm rot="-20700000">
        <a:off x="2397099" y="394919"/>
        <a:ext cx="668324" cy="668324"/>
      </dsp:txXfrm>
    </dsp:sp>
    <dsp:sp modelId="{A91D464D-0746-4EAD-9011-3DD2E4BB04CB}">
      <dsp:nvSpPr>
        <dsp:cNvPr id="0" name=""/>
        <dsp:cNvSpPr/>
      </dsp:nvSpPr>
      <dsp:spPr>
        <a:xfrm>
          <a:off x="2286740" y="1121803"/>
          <a:ext cx="2138639" cy="2138639"/>
        </a:xfrm>
        <a:prstGeom prst="circularArrow">
          <a:avLst>
            <a:gd name="adj1" fmla="val 4687"/>
            <a:gd name="adj2" fmla="val 299029"/>
            <a:gd name="adj3" fmla="val 2480306"/>
            <a:gd name="adj4" fmla="val 15940807"/>
            <a:gd name="adj5" fmla="val 5469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E9DED-3C9C-4DC6-98D6-96B9116EB150}">
      <dsp:nvSpPr>
        <dsp:cNvPr id="0" name=""/>
        <dsp:cNvSpPr/>
      </dsp:nvSpPr>
      <dsp:spPr>
        <a:xfrm>
          <a:off x="1240170" y="708208"/>
          <a:ext cx="1553855" cy="155385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shade val="90000"/>
            <a:hueOff val="189935"/>
            <a:satOff val="-7587"/>
            <a:lumOff val="175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09EB8-E287-4E5C-901B-91522894EF2F}">
      <dsp:nvSpPr>
        <dsp:cNvPr id="0" name=""/>
        <dsp:cNvSpPr/>
      </dsp:nvSpPr>
      <dsp:spPr>
        <a:xfrm>
          <a:off x="1860574" y="-122030"/>
          <a:ext cx="1675368" cy="16753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shade val="90000"/>
            <a:hueOff val="379870"/>
            <a:satOff val="-15173"/>
            <a:lumOff val="351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73ECE-CB29-43C0-B1F2-606E1335B359}">
      <dsp:nvSpPr>
        <dsp:cNvPr id="0" name=""/>
        <dsp:cNvSpPr/>
      </dsp:nvSpPr>
      <dsp:spPr>
        <a:xfrm>
          <a:off x="2043457" y="1391031"/>
          <a:ext cx="1700149" cy="1700149"/>
        </a:xfrm>
        <a:prstGeom prst="gear9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50" kern="1200"/>
            <a:t>Werkgever</a:t>
          </a:r>
        </a:p>
      </dsp:txBody>
      <dsp:txXfrm>
        <a:off x="2385263" y="1789283"/>
        <a:ext cx="1016537" cy="873911"/>
      </dsp:txXfrm>
    </dsp:sp>
    <dsp:sp modelId="{B4FEFD9E-6199-496A-B17A-13D822DE2A32}">
      <dsp:nvSpPr>
        <dsp:cNvPr id="0" name=""/>
        <dsp:cNvSpPr/>
      </dsp:nvSpPr>
      <dsp:spPr>
        <a:xfrm>
          <a:off x="967034" y="893944"/>
          <a:ext cx="1410963" cy="1426938"/>
        </a:xfrm>
        <a:prstGeom prst="gear6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Buurt</a:t>
          </a:r>
          <a:endParaRPr lang="nl-BE" sz="1050" kern="1200"/>
        </a:p>
      </dsp:txBody>
      <dsp:txXfrm>
        <a:off x="1322248" y="1253662"/>
        <a:ext cx="700535" cy="707502"/>
      </dsp:txXfrm>
    </dsp:sp>
    <dsp:sp modelId="{129EB46A-F28A-471A-8C7B-571ADC9EDAA3}">
      <dsp:nvSpPr>
        <dsp:cNvPr id="0" name=""/>
        <dsp:cNvSpPr/>
      </dsp:nvSpPr>
      <dsp:spPr>
        <a:xfrm rot="20700000">
          <a:off x="1746830" y="136138"/>
          <a:ext cx="1211490" cy="1211490"/>
        </a:xfrm>
        <a:prstGeom prst="gear6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Huisbaas</a:t>
          </a:r>
          <a:endParaRPr lang="nl-BE" sz="1050" kern="1200"/>
        </a:p>
      </dsp:txBody>
      <dsp:txXfrm rot="-20700000">
        <a:off x="2012545" y="401853"/>
        <a:ext cx="680059" cy="680059"/>
      </dsp:txXfrm>
    </dsp:sp>
    <dsp:sp modelId="{91840EA4-BE6C-4D29-B0D4-9BF4B8C6A93A}">
      <dsp:nvSpPr>
        <dsp:cNvPr id="0" name=""/>
        <dsp:cNvSpPr/>
      </dsp:nvSpPr>
      <dsp:spPr>
        <a:xfrm>
          <a:off x="1901007" y="1141079"/>
          <a:ext cx="2176191" cy="2176191"/>
        </a:xfrm>
        <a:prstGeom prst="circularArrow">
          <a:avLst>
            <a:gd name="adj1" fmla="val 4687"/>
            <a:gd name="adj2" fmla="val 299029"/>
            <a:gd name="adj3" fmla="val 2482456"/>
            <a:gd name="adj4" fmla="val 15935903"/>
            <a:gd name="adj5" fmla="val 5469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E4EF3-CCE9-4210-ADB0-EDDF906B4A3B}">
      <dsp:nvSpPr>
        <dsp:cNvPr id="0" name=""/>
        <dsp:cNvSpPr/>
      </dsp:nvSpPr>
      <dsp:spPr>
        <a:xfrm>
          <a:off x="835302" y="720327"/>
          <a:ext cx="1581139" cy="158113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shade val="90000"/>
            <a:hueOff val="160693"/>
            <a:satOff val="-6326"/>
            <a:lumOff val="125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4E6CD-0C11-4BBB-9F7E-C42F9EC65975}">
      <dsp:nvSpPr>
        <dsp:cNvPr id="0" name=""/>
        <dsp:cNvSpPr/>
      </dsp:nvSpPr>
      <dsp:spPr>
        <a:xfrm>
          <a:off x="1466600" y="-124489"/>
          <a:ext cx="1704786" cy="170478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shade val="90000"/>
            <a:hueOff val="321387"/>
            <a:satOff val="-12653"/>
            <a:lumOff val="251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23802-5354-4E12-9821-39513D9CEE23}" type="datetimeFigureOut">
              <a:rPr lang="nl-BE" smtClean="0"/>
              <a:t>25/01/2024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62F3FE-220C-4CC7-A682-22AC3E6B110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7771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5CCE0-BFC9-2EBF-E85E-971260199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AACC33-9506-4869-95F3-83386C155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D870ED-5B2C-7493-5036-CFCD2B37D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B10B-B8E1-49CF-82EB-34D3F3217BAF}" type="datetimeFigureOut">
              <a:rPr lang="nl-BE" smtClean="0"/>
              <a:t>25/01/2024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DF4677-8357-2166-1386-A438DCD8E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7B86F2-E945-0C0B-F250-DCF18BDC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EDB4-36D1-4D5C-83B9-543F57C53A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9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70548-3D03-D1F2-5A24-78F515CF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DAADB3B-2F98-37BD-5BFB-367241CE9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3DDEBD-ECCB-E11B-D7FC-0D9A7CAB4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B10B-B8E1-49CF-82EB-34D3F3217BAF}" type="datetimeFigureOut">
              <a:rPr lang="nl-BE" smtClean="0"/>
              <a:t>25/01/2024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145EF9-4E05-31A7-6074-600DC5DED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492C2C-E88F-A120-B914-6A11A78D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EDB4-36D1-4D5C-83B9-543F57C53A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307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4E66C6A-CB3C-ED55-CF6B-424EEFE63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649E21B-A06C-0535-7D3B-8598DE30C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DF7348-41A9-A6A0-B085-9E0DB45B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B10B-B8E1-49CF-82EB-34D3F3217BAF}" type="datetimeFigureOut">
              <a:rPr lang="nl-BE" smtClean="0"/>
              <a:t>25/01/2024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058DB0-1802-210A-7495-7A0DDAFE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A63C6F-175A-0A14-C9C1-054D54B5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EDB4-36D1-4D5C-83B9-543F57C53A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A7E6D-C0EE-2984-257F-45ED5E55B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934D81-DD01-44C2-3D09-0DFB73583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0C305F-A8A5-40D2-BEBF-BD01661BB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2DB0E5-2DEA-C048-C652-A2332C94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663960-2DA7-2E1C-B659-657D99A6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30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D4F34-10D7-E697-27DB-5209D940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B617E6-416A-AE4D-C21E-3619CB6D2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02D600-A5E8-B59C-2749-313678C6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B952BF-09E4-4B4B-1DE1-3039357A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4BBF95-A5C4-6A1A-E954-14BFE08D0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00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094A29-DC8F-8D02-0A9E-971B7B91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768822-9D75-66EC-5071-A8D40C246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75699D-A6C6-F55E-6BA7-119A685E3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E1028A-04A8-18AE-41A1-48572C1A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22304C-7415-EF69-A785-A76AF084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09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9BC39-CFE6-0360-7350-5172C4DBA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2EFFC7-C5A9-E75C-7D28-A079B5A3E6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6D38A7-45E2-814C-360D-E637C0C5B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741D569-FB5C-9255-1689-FC671794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CD79D4E-A07E-4538-A9C3-26D7862C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B3ED45-99C0-E230-8FA8-3FF0C886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5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2023B1-6364-195D-6D41-8820DC90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28C924-9F43-6FBE-FB68-EF6BD7463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E37BFA0-9ED2-C982-7CAB-D9423F424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C86D420-201E-CEDC-DDD0-2DAC6E1FA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C9BAA76-EE76-1B88-F238-49BED6C30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E1604E7-B110-F1A2-FC9D-4455D7524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D692F24-1D14-A456-089E-72D03D3A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964005B-908B-8B6B-B64B-863AD1D9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0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F2067-4191-43AC-BF9E-C22CA866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9124F42-BF70-146C-1FC4-3862785EA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B5E90F6-C394-BB92-3414-BCBBE5CDA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5823783-1EA2-036E-06E3-D115E98C5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FCA5945-3311-55CF-2CE5-4C380866E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CF22DDA-AA68-11C6-88AA-14F3E961B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BDF6E7-BC25-E39E-FCA7-0591849E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3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1695D4-829E-A907-95C3-8B49DB249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72F0BC-9B57-C3FD-8F74-B2A935082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8A1F343-FA2F-3889-138A-A5697DF7D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DA843C-AF56-5D1D-8A4F-6E1F2F75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B0A54F-E695-F248-EE67-A76DA6265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78F638A-90A4-F4C5-17AD-5265E438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5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8DA7F8-C9F3-FD16-1C45-D57ACEC70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1E1E9D-C640-C6F6-F747-18CAA242D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BE6A07-F96B-2D5C-0A8F-BD753569C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B10B-B8E1-49CF-82EB-34D3F3217BAF}" type="datetimeFigureOut">
              <a:rPr lang="nl-BE" smtClean="0"/>
              <a:t>25/01/2024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BA45EA-655E-C101-B51C-C9F7CDB8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7062C2-DE2C-3CC5-B3BC-FB2D4E849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EDB4-36D1-4D5C-83B9-543F57C53A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447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366BF-9150-9A80-21D0-E286E4D4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755A038-BE8A-7E2F-9C7C-38284C851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7545D3-E21A-0EA4-3721-78E6DFCAB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11746D2-B255-A97F-E144-6B08A323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1E149A-F1C9-3192-0D89-3DA5E846B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50D24F-0BDE-3B39-C27C-4088DF8A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9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435B0-6C5C-7175-0BD0-D3C09F1B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DD35CFB-4D08-E7FC-ACEA-D5D2B99E8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B9B783-D741-249C-475D-E1FD7238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26E985-9D74-BC90-8632-9FF85DFAB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A3DA49-7BFB-7218-331E-6C897A86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5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99B86FA-3D79-4D5C-3238-A7B209391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8CAFA57-22C3-DF9A-A693-9781D84CB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AB4174-FAEC-3DBF-49EC-68A52536A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07C460-81F9-0610-63C5-6B9BC56A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64759A-F402-3ECB-E6A1-DCCB43D89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47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E1927-A8B0-2742-8DD2-4C2A65361C82}" type="datetimeFigureOut">
              <a:rPr lang="nl-NL" smtClean="0"/>
              <a:t>25-1-2024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2F8320-998D-224E-8B89-806D4C763A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5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E1927-A8B0-2742-8DD2-4C2A65361C82}" type="datetimeFigureOut">
              <a:rPr lang="nl-NL" smtClean="0"/>
              <a:t>25-1-2024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2F8320-998D-224E-8B89-806D4C763A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479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E1927-A8B0-2742-8DD2-4C2A65361C82}" type="datetimeFigureOut">
              <a:rPr lang="nl-NL" smtClean="0"/>
              <a:t>25-1-2024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2F8320-998D-224E-8B89-806D4C763A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7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E1927-A8B0-2742-8DD2-4C2A65361C82}" type="datetimeFigureOut">
              <a:rPr lang="nl-NL" smtClean="0"/>
              <a:t>25-1-2024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2F8320-998D-224E-8B89-806D4C763A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974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E1927-A8B0-2742-8DD2-4C2A65361C82}" type="datetimeFigureOut">
              <a:rPr lang="nl-NL" smtClean="0"/>
              <a:t>25-1-2024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2F8320-998D-224E-8B89-806D4C763A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29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E1927-A8B0-2742-8DD2-4C2A65361C82}" type="datetimeFigureOut">
              <a:rPr lang="nl-NL" smtClean="0"/>
              <a:t>25-1-2024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2F8320-998D-224E-8B89-806D4C763A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11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E1927-A8B0-2742-8DD2-4C2A65361C82}" type="datetimeFigureOut">
              <a:rPr lang="nl-NL" smtClean="0"/>
              <a:t>25-1-2024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2F8320-998D-224E-8B89-806D4C763A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07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6964F-1A16-3D10-741B-C3298DEB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B7BCEE-5BF2-B86F-8AED-8D9AB68C5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AC87AD-5DBF-BE50-8943-59DA0600F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B10B-B8E1-49CF-82EB-34D3F3217BAF}" type="datetimeFigureOut">
              <a:rPr lang="nl-BE" smtClean="0"/>
              <a:t>25/01/2024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FBF4A8-ACC3-837F-2C43-A4B4E5F83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E368A0-08B5-BDE0-B413-76EA73AB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EDB4-36D1-4D5C-83B9-543F57C53A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25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E1927-A8B0-2742-8DD2-4C2A65361C82}" type="datetimeFigureOut">
              <a:rPr lang="nl-NL" smtClean="0"/>
              <a:t>25-1-2024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2F8320-998D-224E-8B89-806D4C763A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2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E1927-A8B0-2742-8DD2-4C2A65361C82}" type="datetimeFigureOut">
              <a:rPr lang="nl-NL" smtClean="0"/>
              <a:t>25-1-2024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2F8320-998D-224E-8B89-806D4C763A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6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E1927-A8B0-2742-8DD2-4C2A65361C82}" type="datetimeFigureOut">
              <a:rPr lang="nl-NL" smtClean="0"/>
              <a:t>25-1-2024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2F8320-998D-224E-8B89-806D4C763A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01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E1927-A8B0-2742-8DD2-4C2A65361C82}" type="datetimeFigureOut">
              <a:rPr lang="nl-NL" smtClean="0"/>
              <a:t>25-1-2024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2F8320-998D-224E-8B89-806D4C763A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25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EE697-EA08-8988-B2C6-50E1F4983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09BC9A-B40E-D71D-0F21-718CD010B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431C9-6A7D-6BF1-4DB5-212E059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FA95-63CB-485E-9F53-79CCBD34B76A}" type="datetimeFigureOut">
              <a:rPr lang="en-BE" smtClean="0"/>
              <a:t>01/25/2024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8AD75-1614-1895-FFF2-84E67A9D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A90E6-8F31-04B0-E8D4-435636E38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4A36-BED0-4130-93A6-722F9299EA6B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03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9F216-EC90-1291-ED69-C1C168358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AF0D3-AC03-4429-958F-094945044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4DB0B-0B9D-E70D-9DE1-2D8A97663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FA95-63CB-485E-9F53-79CCBD34B76A}" type="datetimeFigureOut">
              <a:rPr lang="en-BE" smtClean="0"/>
              <a:t>01/25/2024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A685A-0432-4DF1-E12F-814D5A83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91C29-87CE-5A78-7EA0-D6A949EB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4A36-BED0-4130-93A6-722F9299EA6B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207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70857-E1E3-3304-DB56-C4A779D71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84D73-CBD9-56CF-AFD2-F22ED7D08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72BD1-1022-2F1A-ABA8-D2732043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FA95-63CB-485E-9F53-79CCBD34B76A}" type="datetimeFigureOut">
              <a:rPr lang="en-BE" smtClean="0"/>
              <a:t>01/25/2024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53D3A-0D4A-6C49-2EBF-DDADC389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AB979-9B6D-1D56-D2EF-A5CE68C8F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4A36-BED0-4130-93A6-722F9299EA6B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703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7B58B-0A07-EBA7-4FFF-E30A430A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6AD90-AF7F-8666-7EF7-32ECB3A7C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8CDCD-266D-2D74-0214-07D1F9C06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9F96D-B88F-B54D-DACC-B7D9ED507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FA95-63CB-485E-9F53-79CCBD34B76A}" type="datetimeFigureOut">
              <a:rPr lang="en-BE" smtClean="0"/>
              <a:t>01/25/2024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051CD-DF45-CF22-F0DF-66D9152B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79839-01D8-4F80-5DB2-8FF29D869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4A36-BED0-4130-93A6-722F9299EA6B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6581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5FC17-03A2-1885-81E8-144F192F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8E4EB-16DC-43D3-BE43-0ECD7ECB8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5823C-3CE1-499D-E648-BC334036C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4C43C-A145-3D25-1E8D-5C80A8BC29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0FB900-BB54-9C01-92C6-CF6C4F519B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1D0DEC-849A-745B-8589-84AC2B262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FA95-63CB-485E-9F53-79CCBD34B76A}" type="datetimeFigureOut">
              <a:rPr lang="en-BE" smtClean="0"/>
              <a:t>01/25/2024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841EF3-5986-FBD9-97BB-D2677AF4C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83321E-A57A-7CEF-028B-5688E43C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4A36-BED0-4130-93A6-722F9299EA6B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7943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D7535-99B6-0CA9-4F7A-B1036F51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C130E3-21D5-BA71-0A50-3C77D4CB4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FA95-63CB-485E-9F53-79CCBD34B76A}" type="datetimeFigureOut">
              <a:rPr lang="en-BE" smtClean="0"/>
              <a:t>01/25/2024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3B74A-B23B-D8A1-D74B-8BB918B26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FD4B8-0894-83C4-9610-34248A31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4A36-BED0-4130-93A6-722F9299EA6B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4457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A7B538-3171-49C0-DAD4-C1B15A63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46771D-8037-FEEE-0A7F-0FCF9473E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AD29446-8676-47D8-367E-3665248F1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2046A3-F418-8703-629D-0A9F17A8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B10B-B8E1-49CF-82EB-34D3F3217BAF}" type="datetimeFigureOut">
              <a:rPr lang="nl-BE" smtClean="0"/>
              <a:t>25/01/2024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197F19-4405-5A4D-D9AE-F64232D7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0D56F55-9A2D-E4C0-3A2A-6A81ECE1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EDB4-36D1-4D5C-83B9-543F57C53A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81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69A61B-A6D4-50E1-C600-A036361B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FA95-63CB-485E-9F53-79CCBD34B76A}" type="datetimeFigureOut">
              <a:rPr lang="en-BE" smtClean="0"/>
              <a:t>01/25/2024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5BA408-0E9B-9438-A06E-0DBFF70E3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15428-23E0-9E39-128D-63F5B5C8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4A36-BED0-4130-93A6-722F9299EA6B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699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EFFEF-3ADA-E234-5827-F8DC21F3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2A21E-A940-2953-AF4A-92EE94C4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CCAF6-0E1F-7D8E-FEC9-9A16B473B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F68B5-C662-F4AF-AD4D-01AC2548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FA95-63CB-485E-9F53-79CCBD34B76A}" type="datetimeFigureOut">
              <a:rPr lang="en-BE" smtClean="0"/>
              <a:t>01/25/2024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4DE04-4198-0FB9-3B6C-1A1ADDFE1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1AE27-7985-B359-EF76-43DBD5A9B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4A36-BED0-4130-93A6-722F9299EA6B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501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390CE-5C3F-A83D-6668-0AFA94CA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C9FDD-391F-97C9-BC8D-41B4F102F5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9C29F-96AB-B87D-21F5-D78907572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1355C-46BF-7957-932A-E0962CDA0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FA95-63CB-485E-9F53-79CCBD34B76A}" type="datetimeFigureOut">
              <a:rPr lang="en-BE" smtClean="0"/>
              <a:t>01/25/2024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1D79-66E8-9F2D-408C-20E1955B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52107-2C3C-D877-FC25-2CB25162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4A36-BED0-4130-93A6-722F9299EA6B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416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D80F-B3EA-0154-69E2-D3628C6A4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73F0B-3D50-CD14-1477-FF1745419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7F338-869A-DEF5-9C2E-D14B82E4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FA95-63CB-485E-9F53-79CCBD34B76A}" type="datetimeFigureOut">
              <a:rPr lang="en-BE" smtClean="0"/>
              <a:t>01/25/2024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954D8-0C90-9CB8-EED5-F59252E63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C173A-85C7-58CB-FCDC-EA3C1E727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4A36-BED0-4130-93A6-722F9299EA6B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044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5E53E-FC32-0874-C6D7-431E37157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41903-D97D-5311-3149-F1EFBBDE0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ADADB-FD93-0679-0BFF-05ABFD5E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FA95-63CB-485E-9F53-79CCBD34B76A}" type="datetimeFigureOut">
              <a:rPr lang="en-BE" smtClean="0"/>
              <a:t>01/25/2024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4DC08-CCAE-82BA-B4C5-C01A7BB2E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AD64D-EA42-6937-48EA-9813450A0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4A36-BED0-4130-93A6-722F9299EA6B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905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1076C-3E4B-C226-8A36-6E37C7E6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2940F3-8BA0-75D2-61C7-24E6CF0B0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DF8D7AB-172D-F513-7B13-1A47AB22B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0462A7-FEA2-61F6-9AC8-1B4B68656F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81BA3BA-DE46-53EE-73BC-2794A4C7EB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ADCC385-F66C-E4E5-C0DA-F1AF5E1E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B10B-B8E1-49CF-82EB-34D3F3217BAF}" type="datetimeFigureOut">
              <a:rPr lang="nl-BE" smtClean="0"/>
              <a:t>25/01/2024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F19061D-E58C-2BEF-4A4A-02B9FD2DE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BD06336-2832-96B7-D876-026F432F8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EDB4-36D1-4D5C-83B9-543F57C53A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619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219C0-6BEE-F8FC-FDDA-E17D43C4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2C59DE8-20EB-D1BF-EFA1-04EA663A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B10B-B8E1-49CF-82EB-34D3F3217BAF}" type="datetimeFigureOut">
              <a:rPr lang="nl-BE" smtClean="0"/>
              <a:t>25/01/2024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3A92D68-D776-C7B4-46EA-45803F3B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9C33CBA-49DD-C0C9-DC46-9EC117E1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EDB4-36D1-4D5C-83B9-543F57C53A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99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A3F8F06-5575-7BEC-D787-C4506072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B10B-B8E1-49CF-82EB-34D3F3217BAF}" type="datetimeFigureOut">
              <a:rPr lang="nl-BE" smtClean="0"/>
              <a:t>25/01/2024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AC8BE6A-32A0-E7C1-3BC9-7A17AD19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E7AEA9-901D-3E49-23BD-EB2EACD2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EDB4-36D1-4D5C-83B9-543F57C53A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D000F-63C1-9D5F-9ABE-ED2DAEC7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9FA758-73AE-0431-21D8-E192E28D5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18FE799-D7C0-884E-3D42-C7368B9DF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BF01828-CA1E-196B-EF2A-CB19F3CA1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B10B-B8E1-49CF-82EB-34D3F3217BAF}" type="datetimeFigureOut">
              <a:rPr lang="nl-BE" smtClean="0"/>
              <a:t>25/01/2024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F47602F-A4A9-6F84-D83C-BADF9B6C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19B5985-6F91-DEDF-EBDA-7672C54E8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EDB4-36D1-4D5C-83B9-543F57C53A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961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E9DDA-B899-0C93-A256-22B18C9DA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82A026B-B0AA-5C9E-C81F-DCAD23418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B03F816-B3EE-E1F9-D568-5328262C3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7D55F7-7FB5-38C1-0FF6-9CA4B258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B10B-B8E1-49CF-82EB-34D3F3217BAF}" type="datetimeFigureOut">
              <a:rPr lang="nl-BE" smtClean="0"/>
              <a:t>25/01/2024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40874C1-33D1-BD66-B1F4-12D11569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70B2EA-F02B-F546-5F75-9E4E16EA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EDB4-36D1-4D5C-83B9-543F57C53A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3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A447C4-ADB3-7277-4075-765EA0E35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90D491-CB45-FC50-3C8E-8F4029935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B79849-81EC-29A2-51AE-577BD0B69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2B10B-B8E1-49CF-82EB-34D3F3217BAF}" type="datetimeFigureOut">
              <a:rPr lang="nl-BE" smtClean="0"/>
              <a:t>25/01/2024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338166-1C98-421D-58D8-00A749ECA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9B5CDA-BB0A-0571-77BA-027644DD8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3EDB4-36D1-4D5C-83B9-543F57C53A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21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CABC06F-9B5E-739E-BD2A-210C81760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61D2FE-F9AD-FEA2-9B54-8FB9D2791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20A775-6ADA-EF76-EE8C-F17B0CAD2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D09A8E-DABC-42B9-4C5A-EEADBFECC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07806F-547A-E959-0C83-94AFE3EBD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56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64955" y="274638"/>
            <a:ext cx="10441623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64955" y="1600201"/>
            <a:ext cx="10441623" cy="44511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27347" y="6009054"/>
            <a:ext cx="861839" cy="70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6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i="1" kern="1200">
          <a:solidFill>
            <a:srgbClr val="73B63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450556-FCA9-75DC-F040-425006ED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D3F93-C728-F75F-FF0A-43B9D1033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49D52-86AE-FDED-AC2C-6B965E005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5FA95-63CB-485E-9F53-79CCBD34B76A}" type="datetimeFigureOut">
              <a:rPr lang="en-BE" smtClean="0"/>
              <a:t>01/25/2024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80D96-E108-EB88-1DB5-E3F6D94AA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9C7BB-55A6-928E-28B6-94EB838E5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F4A36-BED0-4130-93A6-722F9299EA6B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9263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E977C23-77E1-CF7F-5C25-DCE5142FA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15" y="-1"/>
            <a:ext cx="4842134" cy="685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805817D-82DE-1203-C610-38FC9BDE2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96" y="1302034"/>
            <a:ext cx="6690335" cy="127116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6288FAB-1548-2DBA-8F03-0D0AAB602007}"/>
              </a:ext>
            </a:extLst>
          </p:cNvPr>
          <p:cNvSpPr txBox="1"/>
          <p:nvPr/>
        </p:nvSpPr>
        <p:spPr>
          <a:xfrm>
            <a:off x="7503819" y="3425957"/>
            <a:ext cx="2617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6344"/>
            <a:r>
              <a:rPr lang="nl-BE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Meat</a:t>
            </a:r>
            <a:r>
              <a:rPr lang="nl-BE" sz="3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</a:t>
            </a:r>
            <a:r>
              <a:rPr lang="nl-BE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Eat</a:t>
            </a:r>
            <a:r>
              <a:rPr lang="nl-BE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defTabSz="466344"/>
            <a:r>
              <a:rPr lang="nl-BE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23/01/2024</a:t>
            </a:r>
            <a:endParaRPr lang="nl-BE" sz="7200" dirty="0"/>
          </a:p>
        </p:txBody>
      </p:sp>
    </p:spTree>
    <p:extLst>
      <p:ext uri="{BB962C8B-B14F-4D97-AF65-F5344CB8AC3E}">
        <p14:creationId xmlns:p14="http://schemas.microsoft.com/office/powerpoint/2010/main" val="38012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ersoonsvolgende Financiering - ppt video online download">
            <a:extLst>
              <a:ext uri="{FF2B5EF4-FFF2-40B4-BE49-F238E27FC236}">
                <a16:creationId xmlns:a16="http://schemas.microsoft.com/office/drawing/2014/main" id="{F73F41F4-BD2B-4D42-AF45-46768177E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5"/>
          <a:stretch/>
        </p:blipFill>
        <p:spPr bwMode="auto">
          <a:xfrm>
            <a:off x="3511296" y="-9198"/>
            <a:ext cx="8342376" cy="686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llout: Line 16">
            <a:extLst>
              <a:ext uri="{FF2B5EF4-FFF2-40B4-BE49-F238E27FC236}">
                <a16:creationId xmlns:a16="http://schemas.microsoft.com/office/drawing/2014/main" id="{C0A983A8-45CB-4340-AD6E-4A4D51855772}"/>
              </a:ext>
            </a:extLst>
          </p:cNvPr>
          <p:cNvSpPr/>
          <p:nvPr/>
        </p:nvSpPr>
        <p:spPr>
          <a:xfrm>
            <a:off x="10780060" y="978408"/>
            <a:ext cx="1411940" cy="384202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350" dirty="0">
                <a:solidFill>
                  <a:prstClr val="white"/>
                </a:solidFill>
                <a:latin typeface="Calibri"/>
              </a:rPr>
              <a:t>De </a:t>
            </a:r>
            <a:r>
              <a:rPr lang="en-US" sz="1350" dirty="0" err="1">
                <a:solidFill>
                  <a:prstClr val="white"/>
                </a:solidFill>
                <a:latin typeface="Calibri"/>
              </a:rPr>
              <a:t>Vierklaver</a:t>
            </a: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0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47DB409-4281-A00D-D745-1D3F2913BD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81029"/>
              </p:ext>
            </p:extLst>
          </p:nvPr>
        </p:nvGraphicFramePr>
        <p:xfrm>
          <a:off x="6012888" y="214146"/>
          <a:ext cx="4944673" cy="3091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3EA00D8-63C1-B3CB-C8E6-4BCAA6ACB5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363513"/>
              </p:ext>
            </p:extLst>
          </p:nvPr>
        </p:nvGraphicFramePr>
        <p:xfrm>
          <a:off x="404567" y="144100"/>
          <a:ext cx="5112313" cy="3091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58B2669-01D6-6EA0-C6B3-E1749E0AEC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427833"/>
              </p:ext>
            </p:extLst>
          </p:nvPr>
        </p:nvGraphicFramePr>
        <p:xfrm>
          <a:off x="2110740" y="22885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972DB4B-9F33-BC01-250B-F91AB2BD56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647613"/>
              </p:ext>
            </p:extLst>
          </p:nvPr>
        </p:nvGraphicFramePr>
        <p:xfrm>
          <a:off x="5158740" y="25262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AE1E749-FA6E-9B85-3E25-A51B09A940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2110791"/>
              </p:ext>
            </p:extLst>
          </p:nvPr>
        </p:nvGraphicFramePr>
        <p:xfrm>
          <a:off x="2991205" y="-23540"/>
          <a:ext cx="5158740" cy="303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4EF0EAC-256D-C2A2-CAA1-F3BB59B10F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3604742"/>
              </p:ext>
            </p:extLst>
          </p:nvPr>
        </p:nvGraphicFramePr>
        <p:xfrm>
          <a:off x="762708" y="3622720"/>
          <a:ext cx="4396033" cy="3091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7787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78B1A293-622C-262A-8D5B-AFB4C8EBA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999" b="-1"/>
          <a:stretch/>
        </p:blipFill>
        <p:spPr>
          <a:xfrm>
            <a:off x="1524020" y="10"/>
            <a:ext cx="9143980" cy="6857990"/>
          </a:xfrm>
          <a:noFill/>
        </p:spPr>
      </p:pic>
      <p:pic>
        <p:nvPicPr>
          <p:cNvPr id="2" name="Afbeelding 1" descr="Afbeelding met groen, Lettertype, schermopname, Graphics&#10;&#10;Automatisch gegenereerde beschrijving">
            <a:extLst>
              <a:ext uri="{FF2B5EF4-FFF2-40B4-BE49-F238E27FC236}">
                <a16:creationId xmlns:a16="http://schemas.microsoft.com/office/drawing/2014/main" id="{5C991876-FC32-54DC-38CF-C8C067E1509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4919"/>
            <a:ext cx="3647793" cy="6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8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D72291D-455F-EC6D-C6B7-9DF46545768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428" r="3" b="3"/>
          <a:stretch/>
        </p:blipFill>
        <p:spPr>
          <a:xfrm>
            <a:off x="198741" y="1249160"/>
            <a:ext cx="5803323" cy="389035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45ADF3F-9448-6EF6-1201-CC83601FCE2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428" r="3" b="3"/>
          <a:stretch/>
        </p:blipFill>
        <p:spPr>
          <a:xfrm>
            <a:off x="6189934" y="1249160"/>
            <a:ext cx="5803323" cy="3890357"/>
          </a:xfrm>
          <a:prstGeom prst="rect">
            <a:avLst/>
          </a:prstGeom>
        </p:spPr>
      </p:pic>
      <p:pic>
        <p:nvPicPr>
          <p:cNvPr id="3" name="Afbeelding 2" descr="Afbeelding met groen, Lettertype, schermopname, Graphics&#10;&#10;Automatisch gegenereerde beschrijving">
            <a:extLst>
              <a:ext uri="{FF2B5EF4-FFF2-40B4-BE49-F238E27FC236}">
                <a16:creationId xmlns:a16="http://schemas.microsoft.com/office/drawing/2014/main" id="{105ADEE9-B39C-38C8-5D9A-6D413EE8014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4919"/>
            <a:ext cx="3647793" cy="6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7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EEA1D7-F84A-374D-766F-E81AFE980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49" y="609599"/>
            <a:ext cx="4500564" cy="1322888"/>
          </a:xfrm>
        </p:spPr>
        <p:txBody>
          <a:bodyPr>
            <a:normAutofit/>
          </a:bodyPr>
          <a:lstStyle/>
          <a:p>
            <a:r>
              <a:rPr lang="en-US"/>
              <a:t>VZW De </a:t>
            </a:r>
            <a:r>
              <a:rPr lang="en-US" err="1"/>
              <a:t>Vierklaver</a:t>
            </a:r>
            <a:endParaRPr lang="en-US"/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158A37A5-32D9-182E-E709-4D908B366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2194101"/>
            <a:ext cx="3543298" cy="39733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err="1"/>
              <a:t>Haarkenstraat</a:t>
            </a:r>
            <a:r>
              <a:rPr lang="en-US" sz="2000" dirty="0"/>
              <a:t> 32A</a:t>
            </a:r>
          </a:p>
          <a:p>
            <a:pPr marL="0" indent="0">
              <a:buNone/>
            </a:pPr>
            <a:r>
              <a:rPr lang="en-US" sz="2000" dirty="0"/>
              <a:t>9850 </a:t>
            </a:r>
            <a:r>
              <a:rPr lang="en-US" sz="2000" dirty="0" err="1"/>
              <a:t>Landegem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09/321 91 21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hanNAH</a:t>
            </a:r>
            <a:endParaRPr lang="en-US" sz="2000" dirty="0"/>
          </a:p>
          <a:p>
            <a:pPr marL="0" indent="0">
              <a:buNone/>
            </a:pPr>
            <a:r>
              <a:rPr lang="nl-NL" sz="2000" dirty="0"/>
              <a:t>Garenstraat 46</a:t>
            </a:r>
          </a:p>
          <a:p>
            <a:pPr marL="0" indent="0">
              <a:buNone/>
            </a:pPr>
            <a:r>
              <a:rPr lang="nl-NL" sz="2000" dirty="0"/>
              <a:t>9900 Eeklo</a:t>
            </a:r>
          </a:p>
          <a:p>
            <a:pPr marL="0" indent="0">
              <a:buNone/>
            </a:pPr>
            <a:r>
              <a:rPr lang="nl-NL" sz="2000" dirty="0"/>
              <a:t>0478/51 31 07</a:t>
            </a:r>
            <a:endParaRPr lang="en-US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762BE90-B527-E8E7-666E-0938C38E2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3" t="4921" r="6249" b="3587"/>
          <a:stretch/>
        </p:blipFill>
        <p:spPr>
          <a:xfrm>
            <a:off x="5539138" y="1497042"/>
            <a:ext cx="2828925" cy="3863915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874CB5F-B6C8-5A67-D8CC-8D9881D88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16" t="5689" r="5978" b="3922"/>
          <a:stretch/>
        </p:blipFill>
        <p:spPr>
          <a:xfrm>
            <a:off x="8673211" y="1497075"/>
            <a:ext cx="2828925" cy="3863849"/>
          </a:xfrm>
          <a:prstGeom prst="rect">
            <a:avLst/>
          </a:prstGeom>
        </p:spPr>
      </p:pic>
      <p:pic>
        <p:nvPicPr>
          <p:cNvPr id="8" name="Afbeelding 7" descr="Afbeelding met groen, Lettertype, schermopname, Graphics&#10;&#10;Automatisch gegenereerde beschrijving">
            <a:extLst>
              <a:ext uri="{FF2B5EF4-FFF2-40B4-BE49-F238E27FC236}">
                <a16:creationId xmlns:a16="http://schemas.microsoft.com/office/drawing/2014/main" id="{C43C9CFE-9273-7CE9-7678-2460D6F68DE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4919"/>
            <a:ext cx="3647793" cy="6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49E26A58-F5B8-E9AD-9429-DA8CC4808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72" y="134455"/>
            <a:ext cx="3370265" cy="3790547"/>
          </a:xfrm>
          <a:prstGeom prst="rect">
            <a:avLst/>
          </a:prstGeom>
        </p:spPr>
      </p:pic>
      <p:pic>
        <p:nvPicPr>
          <p:cNvPr id="11" name="Picture 10" descr="A person holding a phone with question marks above her&#10;&#10;Description automatically generated with low confidence">
            <a:extLst>
              <a:ext uri="{FF2B5EF4-FFF2-40B4-BE49-F238E27FC236}">
                <a16:creationId xmlns:a16="http://schemas.microsoft.com/office/drawing/2014/main" id="{C7FBC9EA-A7FD-AF5B-1404-FDB0546F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1485" cy="6858000"/>
          </a:xfrm>
          <a:prstGeom prst="rect">
            <a:avLst/>
          </a:prstGeom>
        </p:spPr>
      </p:pic>
      <p:pic>
        <p:nvPicPr>
          <p:cNvPr id="15" name="Picture 14" descr="A picture containing text, font, logo, design&#10;&#10;Description automatically generated">
            <a:extLst>
              <a:ext uri="{FF2B5EF4-FFF2-40B4-BE49-F238E27FC236}">
                <a16:creationId xmlns:a16="http://schemas.microsoft.com/office/drawing/2014/main" id="{FA718D68-81AC-0E5B-1293-BC06D8B51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4"/>
            <a:ext cx="2798311" cy="78582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95E693A-2614-3B27-16F6-E3F26B3B72DF}"/>
              </a:ext>
            </a:extLst>
          </p:cNvPr>
          <p:cNvSpPr/>
          <p:nvPr/>
        </p:nvSpPr>
        <p:spPr>
          <a:xfrm>
            <a:off x="7962089" y="4238128"/>
            <a:ext cx="4970834" cy="4970834"/>
          </a:xfrm>
          <a:prstGeom prst="ellipse">
            <a:avLst/>
          </a:prstGeom>
          <a:solidFill>
            <a:srgbClr val="94C83C"/>
          </a:solidFill>
          <a:ln>
            <a:solidFill>
              <a:srgbClr val="94C8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C3725-CEE5-EE20-C7C2-84A403DB2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23618" y="4991927"/>
            <a:ext cx="3665334" cy="1866073"/>
          </a:xfrm>
        </p:spPr>
        <p:txBody>
          <a:bodyPr>
            <a:normAutofit/>
          </a:bodyPr>
          <a:lstStyle/>
          <a:p>
            <a:pPr algn="l"/>
            <a:endParaRPr lang="en-US" b="1" dirty="0">
              <a:solidFill>
                <a:schemeClr val="bg1"/>
              </a:solidFill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Korte </a:t>
            </a:r>
            <a:r>
              <a:rPr lang="en-US" b="1" dirty="0" err="1">
                <a:solidFill>
                  <a:schemeClr val="bg1"/>
                </a:solidFill>
              </a:rPr>
              <a:t>voorstelling</a:t>
            </a:r>
            <a:r>
              <a:rPr lang="en-US" b="1" dirty="0">
                <a:solidFill>
                  <a:schemeClr val="bg1"/>
                </a:solidFill>
              </a:rPr>
              <a:t> van de 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Hersenletsel Lijn</a:t>
            </a:r>
            <a:endParaRPr lang="en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89" r="-2734" b="-8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249744" y="687282"/>
            <a:ext cx="8523989" cy="550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De Hersenletsel Lijn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biedt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mensen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met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een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niet-aangeboren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hersenletsel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(NAH),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hun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mantelzorgers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,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familieleden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en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zorgverleners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een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luisterend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oor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en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ondersteunt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hen in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hun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zoektocht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naar de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juiste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begeleiding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en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4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hulp</a:t>
            </a:r>
            <a:r>
              <a:rPr kumimoji="0" lang="en-US" sz="24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6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De Hersenletsel Lijn is </a:t>
            </a:r>
            <a:r>
              <a:rPr kumimoji="0" lang="en-US" sz="22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bereikbaar</a:t>
            </a:r>
            <a:r>
              <a:rPr kumimoji="0" lang="en-US" sz="2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op  het </a:t>
            </a:r>
            <a:r>
              <a:rPr kumimoji="0" lang="en-US" sz="22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nummer</a:t>
            </a:r>
            <a:r>
              <a:rPr kumimoji="0" lang="en-US" sz="2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02 681 81 81 (</a:t>
            </a:r>
            <a:r>
              <a:rPr kumimoji="0" lang="en-US" sz="22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elke</a:t>
            </a:r>
            <a:r>
              <a:rPr kumimoji="0" lang="en-US" sz="2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2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werkdag</a:t>
            </a:r>
            <a:r>
              <a:rPr kumimoji="0" lang="en-US" sz="2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van 9 tot 12 </a:t>
            </a:r>
            <a:r>
              <a:rPr kumimoji="0" lang="en-US" sz="22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uur</a:t>
            </a:r>
            <a:r>
              <a:rPr kumimoji="0" lang="en-US" sz="2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via contact@hersenletsellijn.be </a:t>
            </a:r>
          </a:p>
          <a:p>
            <a:pPr marL="0" marR="0" lvl="0" indent="0" algn="ctr" defTabSz="91440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via het </a:t>
            </a:r>
            <a:r>
              <a:rPr kumimoji="0" lang="en-US" sz="22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contactformulier</a:t>
            </a:r>
            <a:r>
              <a:rPr kumimoji="0" lang="en-US" sz="2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op de website.</a:t>
            </a:r>
          </a:p>
          <a:p>
            <a:pPr marL="0" marR="0" lvl="0" indent="0" algn="ctr" defTabSz="91440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6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www.hersenletsellijn.be</a:t>
            </a:r>
          </a:p>
          <a:p>
            <a:pPr marL="0" marR="0" lvl="0" indent="0" algn="ctr" defTabSz="914400" rtl="0" eaLnBrk="1" fontAlgn="auto" latinLnBrk="0" hangingPunct="1">
              <a:lnSpc>
                <a:spcPts val="31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6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2A0DD-9097-998D-1548-20F289949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9868D"/>
                </a:solidFill>
              </a:rPr>
              <a:t>Waarom</a:t>
            </a:r>
            <a:r>
              <a:rPr lang="en-US" dirty="0">
                <a:solidFill>
                  <a:srgbClr val="79868D"/>
                </a:solidFill>
              </a:rPr>
              <a:t> de Hersenletsel Lijn? </a:t>
            </a:r>
            <a:endParaRPr lang="en-BE" dirty="0">
              <a:solidFill>
                <a:srgbClr val="79868D"/>
              </a:solidFill>
            </a:endParaRPr>
          </a:p>
        </p:txBody>
      </p:sp>
      <p:pic>
        <p:nvPicPr>
          <p:cNvPr id="5" name="Content Placeholder 4" descr="A picture containing text, font, logo, design&#10;&#10;Description automatically generated">
            <a:extLst>
              <a:ext uri="{FF2B5EF4-FFF2-40B4-BE49-F238E27FC236}">
                <a16:creationId xmlns:a16="http://schemas.microsoft.com/office/drawing/2014/main" id="{3E960241-13AA-74DC-690F-9A58DB60E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4" y="6013172"/>
            <a:ext cx="2620642" cy="732701"/>
          </a:xfrm>
        </p:spPr>
      </p:pic>
      <p:pic>
        <p:nvPicPr>
          <p:cNvPr id="7" name="Picture 6" descr="A picture containing text, logo, font, design&#10;&#10;Description automatically generated">
            <a:extLst>
              <a:ext uri="{FF2B5EF4-FFF2-40B4-BE49-F238E27FC236}">
                <a16:creationId xmlns:a16="http://schemas.microsoft.com/office/drawing/2014/main" id="{F047DAB0-010E-0A66-17BD-7EC40044D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5182171"/>
            <a:ext cx="3187148" cy="16630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3E1AAD-16DD-6EAA-168C-8D2F99E44B7A}"/>
              </a:ext>
            </a:extLst>
          </p:cNvPr>
          <p:cNvCxnSpPr/>
          <p:nvPr/>
        </p:nvCxnSpPr>
        <p:spPr>
          <a:xfrm>
            <a:off x="0" y="1690688"/>
            <a:ext cx="12192000" cy="0"/>
          </a:xfrm>
          <a:prstGeom prst="line">
            <a:avLst/>
          </a:prstGeom>
          <a:ln w="57150">
            <a:solidFill>
              <a:srgbClr val="94C8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1C2A97-3D37-9307-FD71-24E893DF60E3}"/>
              </a:ext>
            </a:extLst>
          </p:cNvPr>
          <p:cNvSpPr txBox="1"/>
          <p:nvPr/>
        </p:nvSpPr>
        <p:spPr>
          <a:xfrm>
            <a:off x="982494" y="2003898"/>
            <a:ext cx="1073933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Elke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anders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Elk NAH (rest)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letsel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anders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netwerk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bij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iedereen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anders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elke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anders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Goede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4C8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4C8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4C8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4C8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daar gaan wij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naar op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zoek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0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2A0DD-9097-998D-1548-20F289949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9868D"/>
                </a:solidFill>
              </a:rPr>
              <a:t>De Hersenletsel Lijn… </a:t>
            </a:r>
            <a:endParaRPr lang="en-BE" dirty="0">
              <a:solidFill>
                <a:srgbClr val="79868D"/>
              </a:solidFill>
            </a:endParaRPr>
          </a:p>
        </p:txBody>
      </p:sp>
      <p:pic>
        <p:nvPicPr>
          <p:cNvPr id="5" name="Content Placeholder 4" descr="A picture containing text, font, logo, design&#10;&#10;Description automatically generated">
            <a:extLst>
              <a:ext uri="{FF2B5EF4-FFF2-40B4-BE49-F238E27FC236}">
                <a16:creationId xmlns:a16="http://schemas.microsoft.com/office/drawing/2014/main" id="{3E960241-13AA-74DC-690F-9A58DB60E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4" y="6013172"/>
            <a:ext cx="2620642" cy="732701"/>
          </a:xfrm>
        </p:spPr>
      </p:pic>
      <p:pic>
        <p:nvPicPr>
          <p:cNvPr id="7" name="Picture 6" descr="A picture containing text, logo, font, design&#10;&#10;Description automatically generated">
            <a:extLst>
              <a:ext uri="{FF2B5EF4-FFF2-40B4-BE49-F238E27FC236}">
                <a16:creationId xmlns:a16="http://schemas.microsoft.com/office/drawing/2014/main" id="{F047DAB0-010E-0A66-17BD-7EC40044D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5182171"/>
            <a:ext cx="3187148" cy="16630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3E1AAD-16DD-6EAA-168C-8D2F99E44B7A}"/>
              </a:ext>
            </a:extLst>
          </p:cNvPr>
          <p:cNvCxnSpPr/>
          <p:nvPr/>
        </p:nvCxnSpPr>
        <p:spPr>
          <a:xfrm>
            <a:off x="0" y="1690688"/>
            <a:ext cx="12192000" cy="0"/>
          </a:xfrm>
          <a:prstGeom prst="line">
            <a:avLst/>
          </a:prstGeom>
          <a:ln w="57150">
            <a:solidFill>
              <a:srgbClr val="94C8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1C2A97-3D37-9307-FD71-24E893DF60E3}"/>
              </a:ext>
            </a:extLst>
          </p:cNvPr>
          <p:cNvSpPr txBox="1"/>
          <p:nvPr/>
        </p:nvSpPr>
        <p:spPr>
          <a:xfrm>
            <a:off x="982494" y="2003898"/>
            <a:ext cx="45704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986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986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bestaat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986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986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986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986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986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telefoonlijn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hulpverlening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bij jou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keukentafel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17F31-175E-1EC8-AD54-D2BC42FEE6C4}"/>
              </a:ext>
            </a:extLst>
          </p:cNvPr>
          <p:cNvSpPr txBox="1"/>
          <p:nvPr/>
        </p:nvSpPr>
        <p:spPr>
          <a:xfrm>
            <a:off x="6630197" y="2003898"/>
            <a:ext cx="45704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986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986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986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deblokkeren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escalerende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situaties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vermijden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0630A0-5645-E4F7-BC56-25908D69C6D4}"/>
              </a:ext>
            </a:extLst>
          </p:cNvPr>
          <p:cNvCxnSpPr>
            <a:cxnSpLocks/>
          </p:cNvCxnSpPr>
          <p:nvPr/>
        </p:nvCxnSpPr>
        <p:spPr>
          <a:xfrm>
            <a:off x="6091859" y="2207181"/>
            <a:ext cx="0" cy="2424978"/>
          </a:xfrm>
          <a:prstGeom prst="line">
            <a:avLst/>
          </a:prstGeom>
          <a:ln w="57150">
            <a:solidFill>
              <a:srgbClr val="94C8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2A0DD-9097-998D-1548-20F289949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9868D"/>
                </a:solidFill>
              </a:rPr>
              <a:t>Wie </a:t>
            </a:r>
            <a:r>
              <a:rPr lang="en-US" dirty="0" err="1">
                <a:solidFill>
                  <a:srgbClr val="79868D"/>
                </a:solidFill>
              </a:rPr>
              <a:t>kan</a:t>
            </a:r>
            <a:r>
              <a:rPr lang="en-US" dirty="0">
                <a:solidFill>
                  <a:srgbClr val="79868D"/>
                </a:solidFill>
              </a:rPr>
              <a:t> er </a:t>
            </a:r>
            <a:r>
              <a:rPr lang="en-US" dirty="0" err="1">
                <a:solidFill>
                  <a:srgbClr val="79868D"/>
                </a:solidFill>
              </a:rPr>
              <a:t>terecht</a:t>
            </a:r>
            <a:r>
              <a:rPr lang="en-US" dirty="0">
                <a:solidFill>
                  <a:srgbClr val="79868D"/>
                </a:solidFill>
              </a:rPr>
              <a:t>?</a:t>
            </a:r>
            <a:endParaRPr lang="en-BE" dirty="0">
              <a:solidFill>
                <a:srgbClr val="79868D"/>
              </a:solidFill>
            </a:endParaRPr>
          </a:p>
        </p:txBody>
      </p:sp>
      <p:pic>
        <p:nvPicPr>
          <p:cNvPr id="5" name="Content Placeholder 4" descr="A picture containing text, font, logo, design&#10;&#10;Description automatically generated">
            <a:extLst>
              <a:ext uri="{FF2B5EF4-FFF2-40B4-BE49-F238E27FC236}">
                <a16:creationId xmlns:a16="http://schemas.microsoft.com/office/drawing/2014/main" id="{3E960241-13AA-74DC-690F-9A58DB60E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4" y="6013172"/>
            <a:ext cx="2620642" cy="732701"/>
          </a:xfrm>
        </p:spPr>
      </p:pic>
      <p:pic>
        <p:nvPicPr>
          <p:cNvPr id="7" name="Picture 6" descr="A picture containing text, logo, font, design&#10;&#10;Description automatically generated">
            <a:extLst>
              <a:ext uri="{FF2B5EF4-FFF2-40B4-BE49-F238E27FC236}">
                <a16:creationId xmlns:a16="http://schemas.microsoft.com/office/drawing/2014/main" id="{F047DAB0-010E-0A66-17BD-7EC40044D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5182171"/>
            <a:ext cx="3187148" cy="16630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3E1AAD-16DD-6EAA-168C-8D2F99E44B7A}"/>
              </a:ext>
            </a:extLst>
          </p:cNvPr>
          <p:cNvCxnSpPr/>
          <p:nvPr/>
        </p:nvCxnSpPr>
        <p:spPr>
          <a:xfrm>
            <a:off x="0" y="1690688"/>
            <a:ext cx="12192000" cy="0"/>
          </a:xfrm>
          <a:prstGeom prst="line">
            <a:avLst/>
          </a:prstGeom>
          <a:ln w="57150">
            <a:solidFill>
              <a:srgbClr val="94C8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1C2A97-3D37-9307-FD71-24E893DF60E3}"/>
              </a:ext>
            </a:extLst>
          </p:cNvPr>
          <p:cNvSpPr txBox="1"/>
          <p:nvPr/>
        </p:nvSpPr>
        <p:spPr>
          <a:xfrm>
            <a:off x="982494" y="2353028"/>
            <a:ext cx="107393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Mensen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niet-aangeboren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hersenletsel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(NAH)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Partners of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familieleden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iemand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 NAH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Mantelzorgers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iemand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 NAH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Zorgverleners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voor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cliënt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 NAH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4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outen figuur">
            <a:extLst>
              <a:ext uri="{FF2B5EF4-FFF2-40B4-BE49-F238E27FC236}">
                <a16:creationId xmlns:a16="http://schemas.microsoft.com/office/drawing/2014/main" id="{0350A68C-15D0-CFAE-70DC-80FB5E77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08045F-2F82-E2B2-58DA-25135A7D6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BE" sz="5200">
                <a:solidFill>
                  <a:srgbClr val="FFFFFF"/>
                </a:solidFill>
              </a:rPr>
              <a:t>Wie is wie?</a:t>
            </a:r>
          </a:p>
        </p:txBody>
      </p:sp>
    </p:spTree>
    <p:extLst>
      <p:ext uri="{BB962C8B-B14F-4D97-AF65-F5344CB8AC3E}">
        <p14:creationId xmlns:p14="http://schemas.microsoft.com/office/powerpoint/2010/main" val="100514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2A0DD-9097-998D-1548-20F289949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9868D"/>
                </a:solidFill>
              </a:rPr>
              <a:t>Je </a:t>
            </a:r>
            <a:r>
              <a:rPr lang="en-US" dirty="0" err="1">
                <a:solidFill>
                  <a:srgbClr val="79868D"/>
                </a:solidFill>
              </a:rPr>
              <a:t>kan</a:t>
            </a:r>
            <a:r>
              <a:rPr lang="en-US" dirty="0">
                <a:solidFill>
                  <a:srgbClr val="79868D"/>
                </a:solidFill>
              </a:rPr>
              <a:t> er </a:t>
            </a:r>
            <a:r>
              <a:rPr lang="en-US" dirty="0" err="1">
                <a:solidFill>
                  <a:srgbClr val="79868D"/>
                </a:solidFill>
              </a:rPr>
              <a:t>terecht</a:t>
            </a:r>
            <a:r>
              <a:rPr lang="en-US" dirty="0">
                <a:solidFill>
                  <a:srgbClr val="79868D"/>
                </a:solidFill>
              </a:rPr>
              <a:t> met vragen over:</a:t>
            </a:r>
            <a:endParaRPr lang="en-BE" dirty="0">
              <a:solidFill>
                <a:srgbClr val="79868D"/>
              </a:solidFill>
            </a:endParaRPr>
          </a:p>
        </p:txBody>
      </p:sp>
      <p:pic>
        <p:nvPicPr>
          <p:cNvPr id="5" name="Content Placeholder 4" descr="A picture containing text, font, logo, design&#10;&#10;Description automatically generated">
            <a:extLst>
              <a:ext uri="{FF2B5EF4-FFF2-40B4-BE49-F238E27FC236}">
                <a16:creationId xmlns:a16="http://schemas.microsoft.com/office/drawing/2014/main" id="{3E960241-13AA-74DC-690F-9A58DB60E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4" y="6013172"/>
            <a:ext cx="2620642" cy="732701"/>
          </a:xfrm>
        </p:spPr>
      </p:pic>
      <p:pic>
        <p:nvPicPr>
          <p:cNvPr id="7" name="Picture 6" descr="A picture containing text, logo, font, design&#10;&#10;Description automatically generated">
            <a:extLst>
              <a:ext uri="{FF2B5EF4-FFF2-40B4-BE49-F238E27FC236}">
                <a16:creationId xmlns:a16="http://schemas.microsoft.com/office/drawing/2014/main" id="{F047DAB0-010E-0A66-17BD-7EC40044D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5182171"/>
            <a:ext cx="3187148" cy="16630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3E1AAD-16DD-6EAA-168C-8D2F99E44B7A}"/>
              </a:ext>
            </a:extLst>
          </p:cNvPr>
          <p:cNvCxnSpPr/>
          <p:nvPr/>
        </p:nvCxnSpPr>
        <p:spPr>
          <a:xfrm>
            <a:off x="0" y="1690688"/>
            <a:ext cx="12192000" cy="0"/>
          </a:xfrm>
          <a:prstGeom prst="line">
            <a:avLst/>
          </a:prstGeom>
          <a:ln w="57150">
            <a:solidFill>
              <a:srgbClr val="94C8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1C2A97-3D37-9307-FD71-24E893DF60E3}"/>
              </a:ext>
            </a:extLst>
          </p:cNvPr>
          <p:cNvSpPr txBox="1"/>
          <p:nvPr/>
        </p:nvSpPr>
        <p:spPr>
          <a:xfrm>
            <a:off x="383111" y="1733700"/>
            <a:ext cx="55651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Mobiliteit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Vorming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Lotgenotencontact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Vrije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tijd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Opleiding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onderwijs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Werken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Wonen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samenleven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Veranderd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gedrag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emoties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242084-D3D6-CFBA-50F6-3A8B49E77307}"/>
              </a:ext>
            </a:extLst>
          </p:cNvPr>
          <p:cNvSpPr txBox="1"/>
          <p:nvPr/>
        </p:nvSpPr>
        <p:spPr>
          <a:xfrm>
            <a:off x="6207736" y="1690688"/>
            <a:ext cx="556516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Woonomgeving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huishouden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Dagbesteding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Diagnostiek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behandeling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juridisch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Hulpmiddelen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aanpassingen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doorverwijzing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2A0DD-9097-998D-1548-20F289949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9868D"/>
                </a:solidFill>
              </a:rPr>
              <a:t>Pilootproject</a:t>
            </a:r>
            <a:endParaRPr lang="en-BE" dirty="0">
              <a:solidFill>
                <a:srgbClr val="79868D"/>
              </a:solidFill>
            </a:endParaRPr>
          </a:p>
        </p:txBody>
      </p:sp>
      <p:pic>
        <p:nvPicPr>
          <p:cNvPr id="5" name="Content Placeholder 4" descr="A picture containing text, font, logo, design&#10;&#10;Description automatically generated">
            <a:extLst>
              <a:ext uri="{FF2B5EF4-FFF2-40B4-BE49-F238E27FC236}">
                <a16:creationId xmlns:a16="http://schemas.microsoft.com/office/drawing/2014/main" id="{3E960241-13AA-74DC-690F-9A58DB60E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4" y="6013172"/>
            <a:ext cx="2620642" cy="732701"/>
          </a:xfrm>
        </p:spPr>
      </p:pic>
      <p:pic>
        <p:nvPicPr>
          <p:cNvPr id="7" name="Picture 6" descr="A picture containing text, logo, font, design&#10;&#10;Description automatically generated">
            <a:extLst>
              <a:ext uri="{FF2B5EF4-FFF2-40B4-BE49-F238E27FC236}">
                <a16:creationId xmlns:a16="http://schemas.microsoft.com/office/drawing/2014/main" id="{F047DAB0-010E-0A66-17BD-7EC40044D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5182171"/>
            <a:ext cx="3187148" cy="16630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3E1AAD-16DD-6EAA-168C-8D2F99E44B7A}"/>
              </a:ext>
            </a:extLst>
          </p:cNvPr>
          <p:cNvCxnSpPr/>
          <p:nvPr/>
        </p:nvCxnSpPr>
        <p:spPr>
          <a:xfrm>
            <a:off x="0" y="1690688"/>
            <a:ext cx="12192000" cy="0"/>
          </a:xfrm>
          <a:prstGeom prst="line">
            <a:avLst/>
          </a:prstGeom>
          <a:ln w="57150">
            <a:solidFill>
              <a:srgbClr val="94C8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1C2A97-3D37-9307-FD71-24E893DF60E3}"/>
              </a:ext>
            </a:extLst>
          </p:cNvPr>
          <p:cNvSpPr txBox="1"/>
          <p:nvPr/>
        </p:nvSpPr>
        <p:spPr>
          <a:xfrm>
            <a:off x="982494" y="2003898"/>
            <a:ext cx="1073933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Hersenletsel Lijn is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pilootproject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Hersenletsel Liga,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Begeleid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Wonen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Tienen, BZIO, CAR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Kapelhof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Overleie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Beweging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De Hoop, NAH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Eindelijk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Hannah-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Vierklaver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OTL, PZ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Bethanië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-Emmaus,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Resonans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Zorggroep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Sint-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Kamillus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gesubsidieerd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id="{E9091126-0B9C-EF49-8FE8-0A3CD6A51F65}"/>
              </a:ext>
            </a:extLst>
          </p:cNvPr>
          <p:cNvSpPr/>
          <p:nvPr/>
        </p:nvSpPr>
        <p:spPr>
          <a:xfrm>
            <a:off x="4450080" y="4828679"/>
            <a:ext cx="2027067" cy="972992"/>
          </a:xfrm>
          <a:custGeom>
            <a:avLst/>
            <a:gdLst/>
            <a:ahLst/>
            <a:cxnLst/>
            <a:rect l="l" t="t" r="r" b="b"/>
            <a:pathLst>
              <a:path w="2856414" h="1371079">
                <a:moveTo>
                  <a:pt x="0" y="0"/>
                </a:moveTo>
                <a:lnTo>
                  <a:pt x="2856414" y="0"/>
                </a:lnTo>
                <a:lnTo>
                  <a:pt x="2856414" y="1371078"/>
                </a:lnTo>
                <a:lnTo>
                  <a:pt x="0" y="13710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3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49E26A58-F5B8-E9AD-9429-DA8CC4808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43" y="108791"/>
            <a:ext cx="5564810" cy="6258758"/>
          </a:xfrm>
          <a:prstGeom prst="rect">
            <a:avLst/>
          </a:prstGeom>
        </p:spPr>
      </p:pic>
      <p:pic>
        <p:nvPicPr>
          <p:cNvPr id="11" name="Picture 10" descr="A person holding a phone with question marks above her&#10;&#10;Description automatically generated with low confidence">
            <a:extLst>
              <a:ext uri="{FF2B5EF4-FFF2-40B4-BE49-F238E27FC236}">
                <a16:creationId xmlns:a16="http://schemas.microsoft.com/office/drawing/2014/main" id="{C7FBC9EA-A7FD-AF5B-1404-FDB0546F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1485" cy="6858000"/>
          </a:xfrm>
          <a:prstGeom prst="rect">
            <a:avLst/>
          </a:prstGeom>
        </p:spPr>
      </p:pic>
      <p:pic>
        <p:nvPicPr>
          <p:cNvPr id="15" name="Picture 14" descr="A picture containing text, font, logo, design&#10;&#10;Description automatically generated">
            <a:extLst>
              <a:ext uri="{FF2B5EF4-FFF2-40B4-BE49-F238E27FC236}">
                <a16:creationId xmlns:a16="http://schemas.microsoft.com/office/drawing/2014/main" id="{FA718D68-81AC-0E5B-1293-BC06D8B51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4"/>
            <a:ext cx="2798311" cy="785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69126E-C6DF-35AE-2A7A-519F83C0C53D}"/>
              </a:ext>
            </a:extLst>
          </p:cNvPr>
          <p:cNvSpPr txBox="1"/>
          <p:nvPr/>
        </p:nvSpPr>
        <p:spPr>
          <a:xfrm>
            <a:off x="7547957" y="6075161"/>
            <a:ext cx="432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986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www.hersenletsellijn.be</a:t>
            </a:r>
            <a:endParaRPr kumimoji="0" lang="en-BE" sz="3200" b="0" i="0" u="none" strike="noStrike" kern="1200" cap="none" spc="0" normalizeH="0" baseline="0" noProof="0" dirty="0">
              <a:ln>
                <a:noFill/>
              </a:ln>
              <a:solidFill>
                <a:srgbClr val="79868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72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193F15B-33B0-BB13-CD6B-B46D82047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11693"/>
          </a:xfrm>
        </p:spPr>
        <p:txBody>
          <a:bodyPr>
            <a:normAutofit fontScale="90000"/>
          </a:bodyPr>
          <a:lstStyle/>
          <a:p>
            <a:r>
              <a:rPr lang="nl-BE" sz="6000" dirty="0"/>
              <a:t>Vergunde zorgaanbieder VAPH </a:t>
            </a:r>
            <a:br>
              <a:rPr lang="nl-BE" sz="6000" dirty="0"/>
            </a:br>
            <a:r>
              <a:rPr lang="nl-BE" sz="6000" dirty="0"/>
              <a:t>personen met een beperking</a:t>
            </a:r>
            <a:br>
              <a:rPr lang="nl-BE" sz="6000" dirty="0"/>
            </a:br>
            <a:endParaRPr lang="nl-BE" dirty="0"/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82AAB5CC-4B06-75B7-6F25-824AF34C8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5495"/>
            <a:ext cx="9144000" cy="2910141"/>
          </a:xfrm>
        </p:spPr>
        <p:txBody>
          <a:bodyPr>
            <a:noAutofit/>
          </a:bodyPr>
          <a:lstStyle/>
          <a:p>
            <a:pPr algn="l"/>
            <a:r>
              <a:rPr lang="nl-NL" dirty="0"/>
              <a:t>PVB   Persoonsvolgend Budget in  voucher/cash                           </a:t>
            </a:r>
          </a:p>
          <a:p>
            <a:pPr algn="l"/>
            <a:r>
              <a:rPr lang="nl-NL" dirty="0"/>
              <a:t>	of RTH  erkenning Rechtstreeks Toegankelijke Hulp                  </a:t>
            </a:r>
          </a:p>
          <a:p>
            <a:endParaRPr lang="nl-NL" dirty="0"/>
          </a:p>
          <a:p>
            <a:pPr algn="l"/>
            <a:r>
              <a:rPr lang="nl-NL" dirty="0"/>
              <a:t>Ondersteuningsfuncties                       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nl-NL" dirty="0"/>
              <a:t>Woonondersteuning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nl-NL" dirty="0" err="1"/>
              <a:t>Dagondersteuning</a:t>
            </a:r>
            <a:endParaRPr lang="nl-NL" dirty="0"/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nl-NL" dirty="0"/>
              <a:t>Individuele ondersteuning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05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nl-BE" sz="1050" dirty="0"/>
          </a:p>
        </p:txBody>
      </p:sp>
    </p:spTree>
    <p:extLst>
      <p:ext uri="{BB962C8B-B14F-4D97-AF65-F5344CB8AC3E}">
        <p14:creationId xmlns:p14="http://schemas.microsoft.com/office/powerpoint/2010/main" val="42798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oen, Lettertype, schermopname, Graphics&#10;&#10;Automatisch gegenereerde beschrijving">
            <a:extLst>
              <a:ext uri="{FF2B5EF4-FFF2-40B4-BE49-F238E27FC236}">
                <a16:creationId xmlns:a16="http://schemas.microsoft.com/office/drawing/2014/main" id="{C5D70AA1-A6FA-8BAF-4EAD-51A30B2498C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4919"/>
            <a:ext cx="3647793" cy="69308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D2563C0-0619-42B6-4B59-BEE347ECB140}"/>
              </a:ext>
            </a:extLst>
          </p:cNvPr>
          <p:cNvSpPr txBox="1"/>
          <p:nvPr/>
        </p:nvSpPr>
        <p:spPr>
          <a:xfrm>
            <a:off x="3047215" y="324669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B1E60CA-78C2-9EF1-2EAC-33AA99445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086" y="696993"/>
            <a:ext cx="9083827" cy="546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8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jdelijke aanduiding voor inhoud 5" descr="Afbeelding met boom, buitenshuis, kleding, grond&#10;&#10;Automatisch gegenereerde beschrijving">
            <a:extLst>
              <a:ext uri="{FF2B5EF4-FFF2-40B4-BE49-F238E27FC236}">
                <a16:creationId xmlns:a16="http://schemas.microsoft.com/office/drawing/2014/main" id="{74DC8A4B-63E3-E3DD-B942-4F42A1F64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13C1F2E-FC04-7558-EA95-7965AF61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866" y="681037"/>
            <a:ext cx="2774003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err="1">
                <a:latin typeface="+mn-lt"/>
                <a:ea typeface="+mn-ea"/>
                <a:cs typeface="+mn-cs"/>
              </a:rPr>
              <a:t>Woonondersteuning</a:t>
            </a:r>
            <a:r>
              <a:rPr lang="en-US" sz="3400" b="1"/>
              <a:t>	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398B9E-24A9-E751-CA47-0CE8B6F92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79796" y="2434201"/>
            <a:ext cx="2774003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/>
              <a:t>Open </a:t>
            </a:r>
            <a:r>
              <a:rPr lang="en-US" sz="2000" err="1"/>
              <a:t>woonomgeving</a:t>
            </a:r>
            <a:endParaRPr lang="en-US" sz="2000"/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/>
              <a:t>Cohousing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 err="1"/>
              <a:t>Logeren</a:t>
            </a:r>
            <a:endParaRPr lang="en-US" sz="2000"/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/>
              <a:t>Eigen studio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 err="1"/>
              <a:t>Intensief</a:t>
            </a:r>
            <a:r>
              <a:rPr lang="en-US" sz="2000"/>
              <a:t> 24/7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Afbeelding 4" descr="Afbeelding met groen, Lettertype, schermopname, Graphics&#10;&#10;Automatisch gegenereerde beschrijving">
            <a:extLst>
              <a:ext uri="{FF2B5EF4-FFF2-40B4-BE49-F238E27FC236}">
                <a16:creationId xmlns:a16="http://schemas.microsoft.com/office/drawing/2014/main" id="{1EC263FA-2D9F-2F48-8C7B-98751A0A6B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4919"/>
            <a:ext cx="3647793" cy="6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6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kleding, schoeisel, overdekt, whiteboard&#10;&#10;Automatisch gegenereerde beschrijving">
            <a:extLst>
              <a:ext uri="{FF2B5EF4-FFF2-40B4-BE49-F238E27FC236}">
                <a16:creationId xmlns:a16="http://schemas.microsoft.com/office/drawing/2014/main" id="{2AD12A43-1C29-1151-8EAD-481E8211F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" r="-1" b="-1"/>
          <a:stretch/>
        </p:blipFill>
        <p:spPr>
          <a:xfrm rot="16200000">
            <a:off x="1405822" y="-1405821"/>
            <a:ext cx="6858000" cy="96696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5A2B45A-3AE9-F4E4-88EC-EE066D518ECD}"/>
              </a:ext>
            </a:extLst>
          </p:cNvPr>
          <p:cNvSpPr txBox="1"/>
          <p:nvPr/>
        </p:nvSpPr>
        <p:spPr>
          <a:xfrm>
            <a:off x="8658508" y="1403069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000" b="1" err="1"/>
              <a:t>Dagondersteuning</a:t>
            </a:r>
            <a:endParaRPr lang="en-US" sz="2000" b="1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Enclaves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Begeleid</a:t>
            </a:r>
            <a:r>
              <a:rPr lang="en-US" sz="2000"/>
              <a:t> </a:t>
            </a:r>
            <a:r>
              <a:rPr lang="en-US" sz="2000" err="1"/>
              <a:t>werk</a:t>
            </a:r>
            <a:endParaRPr lang="en-US" sz="2000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Alleen</a:t>
            </a:r>
            <a:endParaRPr lang="en-US" sz="2000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In </a:t>
            </a:r>
            <a:r>
              <a:rPr lang="en-US" sz="2000" err="1"/>
              <a:t>groep</a:t>
            </a:r>
            <a:endParaRPr lang="en-US" sz="2000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Op </a:t>
            </a:r>
            <a:r>
              <a:rPr lang="en-US" sz="2000" err="1"/>
              <a:t>locatie</a:t>
            </a:r>
            <a:endParaRPr lang="en-US" sz="2000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Eigen </a:t>
            </a:r>
            <a:r>
              <a:rPr lang="en-US" sz="2000" err="1"/>
              <a:t>vestigingen</a:t>
            </a: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/>
          </a:p>
        </p:txBody>
      </p:sp>
      <p:pic>
        <p:nvPicPr>
          <p:cNvPr id="7" name="Afbeelding 6" descr="Afbeelding met groen, Lettertype, schermopname, Graphics&#10;&#10;Automatisch gegenereerde beschrijving">
            <a:extLst>
              <a:ext uri="{FF2B5EF4-FFF2-40B4-BE49-F238E27FC236}">
                <a16:creationId xmlns:a16="http://schemas.microsoft.com/office/drawing/2014/main" id="{9D8437F2-BED2-59AA-F6BC-C234D1D230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4919"/>
            <a:ext cx="3647793" cy="6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7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fbeelding met raam, persoon, overdekt&#10;&#10;Automatisch gegenereerde beschrijving">
            <a:extLst>
              <a:ext uri="{FF2B5EF4-FFF2-40B4-BE49-F238E27FC236}">
                <a16:creationId xmlns:a16="http://schemas.microsoft.com/office/drawing/2014/main" id="{0D5281B9-23D8-730D-881B-E24D8DD16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5A2B45A-3AE9-F4E4-88EC-EE066D518ECD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err="1"/>
              <a:t>Individuele</a:t>
            </a:r>
            <a:r>
              <a:rPr lang="en-US" sz="2000" b="1"/>
              <a:t> </a:t>
            </a:r>
            <a:r>
              <a:rPr lang="en-US" sz="2000" b="1" err="1"/>
              <a:t>ondersteuning</a:t>
            </a:r>
            <a:endParaRPr lang="en-US" sz="2000" b="1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Mobiele</a:t>
            </a:r>
            <a:r>
              <a:rPr lang="en-US" sz="2000"/>
              <a:t> </a:t>
            </a:r>
            <a:r>
              <a:rPr lang="en-US" sz="2000" err="1"/>
              <a:t>ondersteuning</a:t>
            </a: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Ambulante</a:t>
            </a:r>
            <a:r>
              <a:rPr lang="en-US" sz="2000"/>
              <a:t> </a:t>
            </a:r>
            <a:r>
              <a:rPr lang="en-US" sz="2000" err="1"/>
              <a:t>ondersteuning</a:t>
            </a: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Frequentie</a:t>
            </a:r>
            <a:r>
              <a:rPr lang="en-US" sz="2000"/>
              <a:t> </a:t>
            </a:r>
            <a:r>
              <a:rPr lang="en-US" sz="2000" err="1"/>
              <a:t>te</a:t>
            </a:r>
            <a:r>
              <a:rPr lang="en-US" sz="2000"/>
              <a:t> </a:t>
            </a:r>
            <a:r>
              <a:rPr lang="en-US" sz="2000" err="1"/>
              <a:t>bepalen</a:t>
            </a:r>
            <a:endParaRPr lang="en-US" sz="2000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/>
          </a:p>
        </p:txBody>
      </p:sp>
      <p:pic>
        <p:nvPicPr>
          <p:cNvPr id="2" name="Afbeelding 1" descr="Afbeelding met groen, Lettertype, schermopname, Graphics&#10;&#10;Automatisch gegenereerde beschrijving">
            <a:extLst>
              <a:ext uri="{FF2B5EF4-FFF2-40B4-BE49-F238E27FC236}">
                <a16:creationId xmlns:a16="http://schemas.microsoft.com/office/drawing/2014/main" id="{5DF92A38-1807-EE92-BA67-B6656A8F6E0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4919"/>
            <a:ext cx="3647793" cy="6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Afbeelding 18" descr="Afbeelding met gebouw, buitenshuis, plant, eigendom&#10;&#10;Automatisch gegenereerde beschrijving">
            <a:extLst>
              <a:ext uri="{FF2B5EF4-FFF2-40B4-BE49-F238E27FC236}">
                <a16:creationId xmlns:a16="http://schemas.microsoft.com/office/drawing/2014/main" id="{3AA1FB2B-D4D8-877E-ADC9-4C52E4A38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90" y="0"/>
            <a:ext cx="12639869" cy="947990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CBDE5E2-F713-29BA-5D85-0DC268A40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58" y="5061267"/>
            <a:ext cx="9243527" cy="1359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dirty="0" err="1">
                <a:solidFill>
                  <a:srgbClr val="FFFFFF"/>
                </a:solidFill>
              </a:rPr>
              <a:t>Nieuwe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woning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vanaf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voorjaar</a:t>
            </a:r>
            <a:r>
              <a:rPr lang="en-US" sz="4800" dirty="0">
                <a:solidFill>
                  <a:srgbClr val="FFFFFF"/>
                </a:solidFill>
              </a:rPr>
              <a:t> 2024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 err="1">
                <a:solidFill>
                  <a:srgbClr val="FFFFFF"/>
                </a:solidFill>
              </a:rPr>
              <a:t>Roelstraat</a:t>
            </a:r>
            <a:r>
              <a:rPr lang="en-US" sz="4800" dirty="0">
                <a:solidFill>
                  <a:srgbClr val="FFFFFF"/>
                </a:solidFill>
              </a:rPr>
              <a:t> (</a:t>
            </a:r>
            <a:r>
              <a:rPr lang="en-US" sz="4800" dirty="0" err="1">
                <a:solidFill>
                  <a:srgbClr val="FFFFFF"/>
                </a:solidFill>
              </a:rPr>
              <a:t>Landegem</a:t>
            </a:r>
            <a:r>
              <a:rPr lang="en-US" sz="480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3" name="Afbeelding 3" descr="Afbeelding met groen, Lettertype, schermopname, Graphics&#10;&#10;Automatisch gegenereerde beschrijving">
            <a:extLst>
              <a:ext uri="{FF2B5EF4-FFF2-40B4-BE49-F238E27FC236}">
                <a16:creationId xmlns:a16="http://schemas.microsoft.com/office/drawing/2014/main" id="{124F984D-DCCE-C12A-1BC9-D9A45B62FBA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4919"/>
            <a:ext cx="3647793" cy="6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80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AF94666-2D22-2C26-3FB0-2DE00B5C3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606040"/>
          </a:xfrm>
        </p:spPr>
        <p:txBody>
          <a:bodyPr>
            <a:normAutofit/>
          </a:bodyPr>
          <a:lstStyle/>
          <a:p>
            <a:r>
              <a:rPr lang="en-US" sz="6000" dirty="0" err="1">
                <a:latin typeface="Calibri"/>
              </a:rPr>
              <a:t>Visie</a:t>
            </a:r>
            <a:r>
              <a:rPr lang="en-US" sz="6000" dirty="0">
                <a:latin typeface="Calibri"/>
              </a:rPr>
              <a:t> op </a:t>
            </a:r>
            <a:r>
              <a:rPr lang="en-US" sz="6000" dirty="0" err="1">
                <a:latin typeface="Calibri"/>
              </a:rPr>
              <a:t>zorg</a:t>
            </a:r>
            <a:r>
              <a:rPr lang="en-US" sz="6000" dirty="0">
                <a:latin typeface="Calibri"/>
              </a:rPr>
              <a:t> </a:t>
            </a:r>
            <a:r>
              <a:rPr lang="en-US" sz="6000" dirty="0" err="1">
                <a:latin typeface="Calibri"/>
              </a:rPr>
              <a:t>en</a:t>
            </a:r>
            <a:r>
              <a:rPr lang="en-US" sz="6000" dirty="0">
                <a:latin typeface="Calibri"/>
              </a:rPr>
              <a:t> </a:t>
            </a:r>
            <a:r>
              <a:rPr lang="en-US" sz="6000" dirty="0" err="1">
                <a:latin typeface="Calibri"/>
              </a:rPr>
              <a:t>ondersteuning</a:t>
            </a:r>
            <a:r>
              <a:rPr lang="en-US" sz="6000" dirty="0">
                <a:latin typeface="Calibri"/>
              </a:rPr>
              <a:t>: </a:t>
            </a:r>
            <a:r>
              <a:rPr lang="en-US" dirty="0" err="1">
                <a:latin typeface="Calibri"/>
              </a:rPr>
              <a:t>Sleutelbegrippen</a:t>
            </a:r>
            <a:br>
              <a:rPr lang="en-US" dirty="0">
                <a:latin typeface="Calibri"/>
              </a:rPr>
            </a:br>
            <a:endParaRPr lang="nl-BE" dirty="0"/>
          </a:p>
        </p:txBody>
      </p:sp>
      <p:sp>
        <p:nvSpPr>
          <p:cNvPr id="9" name="Ondertitel 8">
            <a:extLst>
              <a:ext uri="{FF2B5EF4-FFF2-40B4-BE49-F238E27FC236}">
                <a16:creationId xmlns:a16="http://schemas.microsoft.com/office/drawing/2014/main" id="{90023E66-90F3-5945-2192-54CC61712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464" y="1993392"/>
            <a:ext cx="11213592" cy="3483864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dirty="0"/>
              <a:t>Respect en gelijkwaardigheid is de basis in elk contact met cliënten</a:t>
            </a:r>
            <a:br>
              <a:rPr lang="nl-NL" dirty="0"/>
            </a:br>
            <a:r>
              <a:rPr lang="nl-NL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dirty="0"/>
              <a:t>Regie over het eigen leven elke cliënt is een volwaardig persoon die zelf zijn of haar leven vorm en inhoud kan geven, mits gepaste ondersteuning</a:t>
            </a:r>
            <a:br>
              <a:rPr lang="nl-NL" dirty="0"/>
            </a:br>
            <a:endParaRPr lang="nl-NL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dirty="0"/>
              <a:t>Vraag van de cliënt stuurt de zorg en ondersteuning </a:t>
            </a:r>
            <a:br>
              <a:rPr lang="nl-NL" dirty="0"/>
            </a:br>
            <a:endParaRPr lang="nl-NL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dirty="0"/>
              <a:t>Levenskwaliteit op alle levensdomeinen is het doel van de ondersteuning</a:t>
            </a:r>
            <a:br>
              <a:rPr lang="nl-NL" dirty="0"/>
            </a:br>
            <a:endParaRPr lang="nl-NL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dirty="0"/>
              <a:t>Volwaardig burger  en inclusie: aanwezig zijn in de buurt, deelnemen aan, erbij horen, gezien en gewaardeerd worden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dirty="0"/>
              <a:t>De professionele begeleider is de coach die de cliënt ondersteunt bij het uitbouwen van zijn of haar levensproject  in verbinding met de buurt en de ruimere samenleving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38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BA82A4F713354EAA6C16CD174BCD74" ma:contentTypeVersion="18" ma:contentTypeDescription="Een nieuw document maken." ma:contentTypeScope="" ma:versionID="3a9f2babdaeccb96f1d7fd126ae61970">
  <xsd:schema xmlns:xsd="http://www.w3.org/2001/XMLSchema" xmlns:xs="http://www.w3.org/2001/XMLSchema" xmlns:p="http://schemas.microsoft.com/office/2006/metadata/properties" xmlns:ns2="333c9773-23ed-4e75-a503-de9a71dc23a9" xmlns:ns3="ff93c7dc-78ca-4e80-982b-8693fb0e06bf" targetNamespace="http://schemas.microsoft.com/office/2006/metadata/properties" ma:root="true" ma:fieldsID="cd66af742a49eceaccc0a5a2e027b59a" ns2:_="" ns3:_="">
    <xsd:import namespace="333c9773-23ed-4e75-a503-de9a71dc23a9"/>
    <xsd:import namespace="ff93c7dc-78ca-4e80-982b-8693fb0e06bf"/>
    <xsd:element name="properties">
      <xsd:complexType>
        <xsd:sequence>
          <xsd:element name="documentManagement">
            <xsd:complexType>
              <xsd:all>
                <xsd:element ref="ns2:Title0" minOccurs="0"/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3c9773-23ed-4e75-a503-de9a71dc23a9" elementFormDefault="qualified">
    <xsd:import namespace="http://schemas.microsoft.com/office/2006/documentManagement/types"/>
    <xsd:import namespace="http://schemas.microsoft.com/office/infopath/2007/PartnerControls"/>
    <xsd:element name="Title0" ma:index="8" nillable="true" ma:displayName="Title" ma:description="" ma:internalName="Title0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b4ef16cf-82bf-4a82-997c-daab2dc140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93c7dc-78ca-4e80-982b-8693fb0e06b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d44bb0b-30f1-4414-b152-ae0bd01cf166}" ma:internalName="TaxCatchAll" ma:showField="CatchAllData" ma:web="ff93c7dc-78ca-4e80-982b-8693fb0e06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365141-8319-4DB2-858F-2FEF36663272}">
  <ds:schemaRefs>
    <ds:schemaRef ds:uri="333c9773-23ed-4e75-a503-de9a71dc23a9"/>
    <ds:schemaRef ds:uri="ff93c7dc-78ca-4e80-982b-8693fb0e06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0726DEF-E66B-4F5A-A3C1-C16B24783F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538</Words>
  <Application>Microsoft Office PowerPoint</Application>
  <PresentationFormat>Breedbeeld</PresentationFormat>
  <Paragraphs>126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Poppins</vt:lpstr>
      <vt:lpstr>Wingdings</vt:lpstr>
      <vt:lpstr>Kantoorthema</vt:lpstr>
      <vt:lpstr>1_Kantoorthema</vt:lpstr>
      <vt:lpstr>Office-thema</vt:lpstr>
      <vt:lpstr>Office Theme</vt:lpstr>
      <vt:lpstr>PowerPoint-presentatie</vt:lpstr>
      <vt:lpstr>Wie is wie?</vt:lpstr>
      <vt:lpstr>Vergunde zorgaanbieder VAPH  personen met een beperking </vt:lpstr>
      <vt:lpstr>PowerPoint-presentatie</vt:lpstr>
      <vt:lpstr>Woonondersteuning </vt:lpstr>
      <vt:lpstr>PowerPoint-presentatie</vt:lpstr>
      <vt:lpstr>PowerPoint-presentatie</vt:lpstr>
      <vt:lpstr>Nieuwe woning vanaf voorjaar 2024 Roelstraat (Landegem)</vt:lpstr>
      <vt:lpstr>Visie op zorg en ondersteuning: Sleutelbegrippen </vt:lpstr>
      <vt:lpstr>PowerPoint-presentatie</vt:lpstr>
      <vt:lpstr>PowerPoint-presentatie</vt:lpstr>
      <vt:lpstr>PowerPoint-presentatie</vt:lpstr>
      <vt:lpstr>PowerPoint-presentatie</vt:lpstr>
      <vt:lpstr>VZW De Vierklaver</vt:lpstr>
      <vt:lpstr>PowerPoint-presentatie</vt:lpstr>
      <vt:lpstr>PowerPoint-presentatie</vt:lpstr>
      <vt:lpstr>Waarom de Hersenletsel Lijn? </vt:lpstr>
      <vt:lpstr>De Hersenletsel Lijn… </vt:lpstr>
      <vt:lpstr>Wie kan er terecht?</vt:lpstr>
      <vt:lpstr>Je kan er terecht met vragen over:</vt:lpstr>
      <vt:lpstr>Pilootproject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Jolien Wulteput</dc:creator>
  <cp:lastModifiedBy>Jolien Wulteput</cp:lastModifiedBy>
  <cp:revision>4</cp:revision>
  <dcterms:created xsi:type="dcterms:W3CDTF">2023-10-04T14:43:34Z</dcterms:created>
  <dcterms:modified xsi:type="dcterms:W3CDTF">2024-01-25T08:46:59Z</dcterms:modified>
</cp:coreProperties>
</file>