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2" r:id="rId2"/>
    <p:sldId id="383" r:id="rId3"/>
    <p:sldId id="401" r:id="rId4"/>
    <p:sldId id="384" r:id="rId5"/>
    <p:sldId id="396" r:id="rId6"/>
    <p:sldId id="386" r:id="rId7"/>
    <p:sldId id="388" r:id="rId8"/>
    <p:sldId id="385" r:id="rId9"/>
    <p:sldId id="395" r:id="rId10"/>
    <p:sldId id="402" r:id="rId11"/>
    <p:sldId id="397" r:id="rId12"/>
    <p:sldId id="403" r:id="rId13"/>
    <p:sldId id="399" r:id="rId14"/>
  </p:sldIdLst>
  <p:sldSz cx="9144000" cy="5143500" type="screen16x9"/>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00"/>
    <a:srgbClr val="004259"/>
    <a:srgbClr val="004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4" autoAdjust="0"/>
    <p:restoredTop sz="94660"/>
  </p:normalViewPr>
  <p:slideViewPr>
    <p:cSldViewPr>
      <p:cViewPr varScale="1">
        <p:scale>
          <a:sx n="139" d="100"/>
          <a:sy n="139" d="100"/>
        </p:scale>
        <p:origin x="102" y="108"/>
      </p:cViewPr>
      <p:guideLst>
        <p:guide orient="horz" pos="1620"/>
        <p:guide pos="2880"/>
      </p:guideLst>
    </p:cSldViewPr>
  </p:slideViewPr>
  <p:notesTextViewPr>
    <p:cViewPr>
      <p:scale>
        <a:sx n="1" d="1"/>
        <a:sy n="1" d="1"/>
      </p:scale>
      <p:origin x="0" y="0"/>
    </p:cViewPr>
  </p:notesTextViewPr>
  <p:notesViewPr>
    <p:cSldViewPr>
      <p:cViewPr varScale="1">
        <p:scale>
          <a:sx n="70" d="100"/>
          <a:sy n="70" d="100"/>
        </p:scale>
        <p:origin x="-329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3D34463-F240-41C2-A826-68363BFA4ADC}" type="datetimeFigureOut">
              <a:rPr lang="nl-BE" smtClean="0"/>
              <a:t>8/04/2024</a:t>
            </a:fld>
            <a:endParaRPr lang="nl-BE"/>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669727D-577F-4EFA-98F9-180490FBDB86}" type="slidenum">
              <a:rPr lang="nl-BE" smtClean="0"/>
              <a:t>‹nr.›</a:t>
            </a:fld>
            <a:endParaRPr lang="nl-BE"/>
          </a:p>
        </p:txBody>
      </p:sp>
    </p:spTree>
    <p:extLst>
      <p:ext uri="{BB962C8B-B14F-4D97-AF65-F5344CB8AC3E}">
        <p14:creationId xmlns:p14="http://schemas.microsoft.com/office/powerpoint/2010/main" val="417743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3DC0B9F-1D8E-4784-9376-4D6EC0673BB7}" type="datetimeFigureOut">
              <a:rPr lang="nl-BE" smtClean="0"/>
              <a:t>8/04/2024</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94C620C-C063-4B06-BFC6-6ACA47E6B228}" type="slidenum">
              <a:rPr lang="nl-BE" smtClean="0"/>
              <a:t>‹nr.›</a:t>
            </a:fld>
            <a:endParaRPr lang="nl-BE"/>
          </a:p>
        </p:txBody>
      </p:sp>
    </p:spTree>
    <p:extLst>
      <p:ext uri="{BB962C8B-B14F-4D97-AF65-F5344CB8AC3E}">
        <p14:creationId xmlns:p14="http://schemas.microsoft.com/office/powerpoint/2010/main" val="230396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of tussenblad met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tekst 2"/>
          <p:cNvSpPr>
            <a:spLocks noGrp="1"/>
          </p:cNvSpPr>
          <p:nvPr>
            <p:ph type="body" idx="13" hasCustomPrompt="1"/>
          </p:nvPr>
        </p:nvSpPr>
        <p:spPr>
          <a:xfrm>
            <a:off x="674688" y="1208485"/>
            <a:ext cx="7772400" cy="1125140"/>
          </a:xfrm>
        </p:spPr>
        <p:txBody>
          <a:bodyPr anchor="b">
            <a:normAutofit/>
          </a:bodyPr>
          <a:lstStyle>
            <a:lvl1pPr marL="0" indent="0">
              <a:buNone/>
              <a:defRPr sz="6700" b="1">
                <a:solidFill>
                  <a:schemeClr val="bg1"/>
                </a:solidFill>
                <a:latin typeface="Verdana" panose="020B0604030504040204" pitchFamily="34" charset="0"/>
                <a:ea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Grote titel</a:t>
            </a:r>
          </a:p>
        </p:txBody>
      </p:sp>
      <p:sp>
        <p:nvSpPr>
          <p:cNvPr id="9" name="Titel 1"/>
          <p:cNvSpPr>
            <a:spLocks noGrp="1"/>
          </p:cNvSpPr>
          <p:nvPr>
            <p:ph type="title" hasCustomPrompt="1"/>
          </p:nvPr>
        </p:nvSpPr>
        <p:spPr>
          <a:xfrm>
            <a:off x="683568" y="2355726"/>
            <a:ext cx="7772400" cy="1021556"/>
          </a:xfrm>
        </p:spPr>
        <p:txBody>
          <a:bodyPr anchor="t">
            <a:normAutofit/>
          </a:bodyPr>
          <a:lstStyle>
            <a:lvl1pPr algn="l">
              <a:defRPr sz="3200" b="1" cap="all">
                <a:solidFill>
                  <a:schemeClr val="accent3"/>
                </a:solidFill>
                <a:latin typeface="Verdana" panose="020B0604030504040204" pitchFamily="34" charset="0"/>
                <a:ea typeface="Verdana" panose="020B0604030504040204" pitchFamily="34" charset="0"/>
              </a:defRPr>
            </a:lvl1pPr>
          </a:lstStyle>
          <a:p>
            <a:r>
              <a:rPr lang="nl-BE" dirty="0"/>
              <a:t>ondertitel</a:t>
            </a:r>
          </a:p>
        </p:txBody>
      </p:sp>
    </p:spTree>
    <p:extLst>
      <p:ext uri="{BB962C8B-B14F-4D97-AF65-F5344CB8AC3E}">
        <p14:creationId xmlns:p14="http://schemas.microsoft.com/office/powerpoint/2010/main" val="334404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ote foto">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0"/>
          </p:nvPr>
        </p:nvSpPr>
        <p:spPr>
          <a:xfrm>
            <a:off x="0" y="0"/>
            <a:ext cx="9144000" cy="5143500"/>
          </a:xfrm>
        </p:spPr>
        <p:txBody>
          <a:bodyPr/>
          <a:lstStyle/>
          <a:p>
            <a:endParaRPr lang="nl-BE" dirty="0"/>
          </a:p>
        </p:txBody>
      </p:sp>
      <p:sp>
        <p:nvSpPr>
          <p:cNvPr id="2" name="Titel 1"/>
          <p:cNvSpPr>
            <a:spLocks noGrp="1"/>
          </p:cNvSpPr>
          <p:nvPr>
            <p:ph type="title" hasCustomPrompt="1"/>
          </p:nvPr>
        </p:nvSpPr>
        <p:spPr>
          <a:xfrm>
            <a:off x="1403648" y="4286250"/>
            <a:ext cx="6408712" cy="661764"/>
          </a:xfrm>
          <a:solidFill>
            <a:srgbClr val="00B0F0"/>
          </a:solidFill>
        </p:spPr>
        <p:txBody>
          <a:bodyPr>
            <a:noAutofit/>
          </a:bodyPr>
          <a:lstStyle>
            <a:lvl1pPr>
              <a:defRPr sz="2400" b="1" baseline="0">
                <a:solidFill>
                  <a:schemeClr val="bg1"/>
                </a:solidFill>
                <a:latin typeface="Verdana" panose="020B0604030504040204" pitchFamily="34" charset="0"/>
                <a:ea typeface="Verdana" panose="020B0604030504040204" pitchFamily="34" charset="0"/>
              </a:defRPr>
            </a:lvl1pPr>
          </a:lstStyle>
          <a:p>
            <a:r>
              <a:rPr lang="nl-NL" dirty="0"/>
              <a:t>Tip, gebruik foto’s op je volledig dia</a:t>
            </a:r>
            <a:endParaRPr lang="nl-BE" dirty="0"/>
          </a:p>
        </p:txBody>
      </p:sp>
    </p:spTree>
    <p:extLst>
      <p:ext uri="{BB962C8B-B14F-4D97-AF65-F5344CB8AC3E}">
        <p14:creationId xmlns:p14="http://schemas.microsoft.com/office/powerpoint/2010/main" val="350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foto's">
    <p:bg>
      <p:bgRef idx="1001">
        <a:schemeClr val="bg1"/>
      </p:bgRef>
    </p:bg>
    <p:spTree>
      <p:nvGrpSpPr>
        <p:cNvPr id="1" name=""/>
        <p:cNvGrpSpPr/>
        <p:nvPr/>
      </p:nvGrpSpPr>
      <p:grpSpPr>
        <a:xfrm>
          <a:off x="0" y="0"/>
          <a:ext cx="0" cy="0"/>
          <a:chOff x="0" y="0"/>
          <a:chExt cx="0" cy="0"/>
        </a:xfrm>
      </p:grpSpPr>
      <p:sp>
        <p:nvSpPr>
          <p:cNvPr id="3" name="Rechthoek 2"/>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chemeClr val="bg1"/>
                </a:solidFill>
              </a:ln>
              <a:solidFill>
                <a:schemeClr val="bg1"/>
              </a:solidFill>
            </a:endParaRPr>
          </a:p>
        </p:txBody>
      </p:sp>
      <p:sp>
        <p:nvSpPr>
          <p:cNvPr id="7" name="Tijdelijke aanduiding voor afbeelding 6"/>
          <p:cNvSpPr>
            <a:spLocks noGrp="1"/>
          </p:cNvSpPr>
          <p:nvPr>
            <p:ph type="pic" sz="quarter" idx="10"/>
          </p:nvPr>
        </p:nvSpPr>
        <p:spPr>
          <a:xfrm>
            <a:off x="0" y="0"/>
            <a:ext cx="4499992" cy="2499742"/>
          </a:xfrm>
        </p:spPr>
        <p:txBody>
          <a:bodyPr/>
          <a:lstStyle/>
          <a:p>
            <a:endParaRPr lang="nl-BE" dirty="0"/>
          </a:p>
        </p:txBody>
      </p:sp>
      <p:sp>
        <p:nvSpPr>
          <p:cNvPr id="5" name="Tijdelijke aanduiding voor afbeelding 6"/>
          <p:cNvSpPr>
            <a:spLocks noGrp="1"/>
          </p:cNvSpPr>
          <p:nvPr>
            <p:ph type="pic" sz="quarter" idx="11"/>
          </p:nvPr>
        </p:nvSpPr>
        <p:spPr>
          <a:xfrm>
            <a:off x="-14833" y="2667794"/>
            <a:ext cx="4499992" cy="2499742"/>
          </a:xfrm>
        </p:spPr>
        <p:txBody>
          <a:bodyPr/>
          <a:lstStyle/>
          <a:p>
            <a:endParaRPr lang="nl-BE" dirty="0"/>
          </a:p>
        </p:txBody>
      </p:sp>
      <p:sp>
        <p:nvSpPr>
          <p:cNvPr id="6" name="Tijdelijke aanduiding voor afbeelding 6"/>
          <p:cNvSpPr>
            <a:spLocks noGrp="1"/>
          </p:cNvSpPr>
          <p:nvPr>
            <p:ph type="pic" sz="quarter" idx="12"/>
          </p:nvPr>
        </p:nvSpPr>
        <p:spPr>
          <a:xfrm>
            <a:off x="4644008" y="-4539"/>
            <a:ext cx="4499992" cy="2499742"/>
          </a:xfrm>
        </p:spPr>
        <p:txBody>
          <a:bodyPr/>
          <a:lstStyle/>
          <a:p>
            <a:endParaRPr lang="nl-BE" dirty="0"/>
          </a:p>
        </p:txBody>
      </p:sp>
      <p:sp>
        <p:nvSpPr>
          <p:cNvPr id="8" name="Tijdelijke aanduiding voor afbeelding 6"/>
          <p:cNvSpPr>
            <a:spLocks noGrp="1"/>
          </p:cNvSpPr>
          <p:nvPr>
            <p:ph type="pic" sz="quarter" idx="13"/>
          </p:nvPr>
        </p:nvSpPr>
        <p:spPr>
          <a:xfrm>
            <a:off x="4644777" y="2643758"/>
            <a:ext cx="4499992" cy="2499742"/>
          </a:xfrm>
        </p:spPr>
        <p:txBody>
          <a:bodyPr/>
          <a:lstStyle/>
          <a:p>
            <a:endParaRPr lang="nl-BE" dirty="0"/>
          </a:p>
        </p:txBody>
      </p:sp>
      <p:sp>
        <p:nvSpPr>
          <p:cNvPr id="10" name="Titel 1"/>
          <p:cNvSpPr>
            <a:spLocks noGrp="1"/>
          </p:cNvSpPr>
          <p:nvPr>
            <p:ph type="title" hasCustomPrompt="1"/>
          </p:nvPr>
        </p:nvSpPr>
        <p:spPr>
          <a:xfrm>
            <a:off x="1547664" y="2067694"/>
            <a:ext cx="1368152" cy="288032"/>
          </a:xfrm>
          <a:solidFill>
            <a:srgbClr val="00B0F0"/>
          </a:solidFill>
        </p:spPr>
        <p:txBody>
          <a:bodyPr>
            <a:noAutofit/>
          </a:bodyPr>
          <a:lstStyle>
            <a:lvl1pPr>
              <a:defRPr sz="1800" b="0" baseline="0">
                <a:solidFill>
                  <a:schemeClr val="bg1"/>
                </a:solidFill>
                <a:latin typeface="Verdana" panose="020B0604030504040204" pitchFamily="34" charset="0"/>
                <a:ea typeface="Verdana" panose="020B0604030504040204" pitchFamily="34" charset="0"/>
              </a:defRPr>
            </a:lvl1pPr>
          </a:lstStyle>
          <a:p>
            <a:r>
              <a:rPr lang="nl-NL" dirty="0"/>
              <a:t>Titel</a:t>
            </a:r>
            <a:endParaRPr lang="nl-BE" dirty="0"/>
          </a:p>
        </p:txBody>
      </p:sp>
      <p:sp>
        <p:nvSpPr>
          <p:cNvPr id="11" name="Titel 1"/>
          <p:cNvSpPr txBox="1">
            <a:spLocks/>
          </p:cNvSpPr>
          <p:nvPr userDrawn="1"/>
        </p:nvSpPr>
        <p:spPr>
          <a:xfrm>
            <a:off x="1547664" y="4731990"/>
            <a:ext cx="1368152" cy="288032"/>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1800" b="0" kern="1200" baseline="0">
                <a:solidFill>
                  <a:schemeClr val="bg1"/>
                </a:solidFill>
                <a:latin typeface="Verdana" panose="020B0604030504040204" pitchFamily="34" charset="0"/>
                <a:ea typeface="Verdana" panose="020B0604030504040204" pitchFamily="34" charset="0"/>
                <a:cs typeface="+mj-cs"/>
              </a:defRPr>
            </a:lvl1pPr>
          </a:lstStyle>
          <a:p>
            <a:r>
              <a:rPr lang="nl-NL"/>
              <a:t>Titel</a:t>
            </a:r>
            <a:endParaRPr lang="nl-BE" dirty="0"/>
          </a:p>
        </p:txBody>
      </p:sp>
      <p:sp>
        <p:nvSpPr>
          <p:cNvPr id="12" name="Titel 1"/>
          <p:cNvSpPr txBox="1">
            <a:spLocks/>
          </p:cNvSpPr>
          <p:nvPr userDrawn="1"/>
        </p:nvSpPr>
        <p:spPr>
          <a:xfrm>
            <a:off x="6228184" y="2076078"/>
            <a:ext cx="1368152" cy="288032"/>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1800" b="0" kern="1200" baseline="0">
                <a:solidFill>
                  <a:schemeClr val="bg1"/>
                </a:solidFill>
                <a:latin typeface="Verdana" panose="020B0604030504040204" pitchFamily="34" charset="0"/>
                <a:ea typeface="Verdana" panose="020B0604030504040204" pitchFamily="34" charset="0"/>
                <a:cs typeface="+mj-cs"/>
              </a:defRPr>
            </a:lvl1pPr>
          </a:lstStyle>
          <a:p>
            <a:r>
              <a:rPr lang="nl-NL"/>
              <a:t>Titel</a:t>
            </a:r>
            <a:endParaRPr lang="nl-BE" dirty="0"/>
          </a:p>
        </p:txBody>
      </p:sp>
      <p:sp>
        <p:nvSpPr>
          <p:cNvPr id="13" name="Titel 1"/>
          <p:cNvSpPr txBox="1">
            <a:spLocks/>
          </p:cNvSpPr>
          <p:nvPr userDrawn="1"/>
        </p:nvSpPr>
        <p:spPr>
          <a:xfrm>
            <a:off x="6228184" y="4740374"/>
            <a:ext cx="1368152" cy="288032"/>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1800" b="0" kern="1200" baseline="0">
                <a:solidFill>
                  <a:schemeClr val="bg1"/>
                </a:solidFill>
                <a:latin typeface="Verdana" panose="020B0604030504040204" pitchFamily="34" charset="0"/>
                <a:ea typeface="Verdana" panose="020B0604030504040204" pitchFamily="34" charset="0"/>
                <a:cs typeface="+mj-cs"/>
              </a:defRPr>
            </a:lvl1pPr>
          </a:lstStyle>
          <a:p>
            <a:r>
              <a:rPr lang="nl-NL"/>
              <a:t>Titel</a:t>
            </a:r>
            <a:endParaRPr lang="nl-BE" dirty="0"/>
          </a:p>
        </p:txBody>
      </p:sp>
    </p:spTree>
    <p:extLst>
      <p:ext uri="{BB962C8B-B14F-4D97-AF65-F5344CB8AC3E}">
        <p14:creationId xmlns:p14="http://schemas.microsoft.com/office/powerpoint/2010/main" val="144403344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foto's + tekst">
    <p:bg>
      <p:bgRef idx="1001">
        <a:schemeClr val="bg1"/>
      </p:bgRef>
    </p:bg>
    <p:spTree>
      <p:nvGrpSpPr>
        <p:cNvPr id="1" name=""/>
        <p:cNvGrpSpPr/>
        <p:nvPr/>
      </p:nvGrpSpPr>
      <p:grpSpPr>
        <a:xfrm>
          <a:off x="0" y="0"/>
          <a:ext cx="0" cy="0"/>
          <a:chOff x="0" y="0"/>
          <a:chExt cx="0" cy="0"/>
        </a:xfrm>
      </p:grpSpPr>
      <p:sp>
        <p:nvSpPr>
          <p:cNvPr id="3" name="Rechthoek 2"/>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chemeClr val="bg1"/>
                </a:solidFill>
              </a:ln>
              <a:solidFill>
                <a:schemeClr val="bg1"/>
              </a:solidFill>
            </a:endParaRPr>
          </a:p>
        </p:txBody>
      </p:sp>
      <p:sp>
        <p:nvSpPr>
          <p:cNvPr id="7" name="Tijdelijke aanduiding voor afbeelding 6"/>
          <p:cNvSpPr>
            <a:spLocks noGrp="1"/>
          </p:cNvSpPr>
          <p:nvPr>
            <p:ph type="pic" sz="quarter" idx="10"/>
          </p:nvPr>
        </p:nvSpPr>
        <p:spPr>
          <a:xfrm>
            <a:off x="0" y="0"/>
            <a:ext cx="4499992" cy="2499742"/>
          </a:xfrm>
        </p:spPr>
        <p:txBody>
          <a:bodyPr/>
          <a:lstStyle/>
          <a:p>
            <a:endParaRPr lang="nl-BE" dirty="0"/>
          </a:p>
        </p:txBody>
      </p:sp>
      <p:sp>
        <p:nvSpPr>
          <p:cNvPr id="5" name="Tijdelijke aanduiding voor afbeelding 6"/>
          <p:cNvSpPr>
            <a:spLocks noGrp="1"/>
          </p:cNvSpPr>
          <p:nvPr>
            <p:ph type="pic" sz="quarter" idx="11"/>
          </p:nvPr>
        </p:nvSpPr>
        <p:spPr>
          <a:xfrm>
            <a:off x="-14833" y="2667794"/>
            <a:ext cx="4499992" cy="2499742"/>
          </a:xfrm>
        </p:spPr>
        <p:txBody>
          <a:bodyPr/>
          <a:lstStyle/>
          <a:p>
            <a:endParaRPr lang="nl-BE" dirty="0"/>
          </a:p>
        </p:txBody>
      </p:sp>
      <p:sp>
        <p:nvSpPr>
          <p:cNvPr id="10" name="Titel 1"/>
          <p:cNvSpPr>
            <a:spLocks noGrp="1"/>
          </p:cNvSpPr>
          <p:nvPr>
            <p:ph type="title" hasCustomPrompt="1"/>
          </p:nvPr>
        </p:nvSpPr>
        <p:spPr>
          <a:xfrm>
            <a:off x="1547664" y="2067694"/>
            <a:ext cx="1368152" cy="288032"/>
          </a:xfrm>
          <a:solidFill>
            <a:srgbClr val="00B0F0"/>
          </a:solidFill>
        </p:spPr>
        <p:txBody>
          <a:bodyPr>
            <a:noAutofit/>
          </a:bodyPr>
          <a:lstStyle>
            <a:lvl1pPr>
              <a:defRPr sz="1800" b="0" baseline="0">
                <a:solidFill>
                  <a:schemeClr val="bg1"/>
                </a:solidFill>
                <a:latin typeface="Verdana" panose="020B0604030504040204" pitchFamily="34" charset="0"/>
                <a:ea typeface="Verdana" panose="020B0604030504040204" pitchFamily="34" charset="0"/>
              </a:defRPr>
            </a:lvl1pPr>
          </a:lstStyle>
          <a:p>
            <a:r>
              <a:rPr lang="nl-NL" dirty="0"/>
              <a:t>Titel</a:t>
            </a:r>
            <a:endParaRPr lang="nl-BE" dirty="0"/>
          </a:p>
        </p:txBody>
      </p:sp>
      <p:sp>
        <p:nvSpPr>
          <p:cNvPr id="11" name="Titel 1"/>
          <p:cNvSpPr txBox="1">
            <a:spLocks/>
          </p:cNvSpPr>
          <p:nvPr userDrawn="1"/>
        </p:nvSpPr>
        <p:spPr>
          <a:xfrm>
            <a:off x="1547664" y="4731990"/>
            <a:ext cx="1368152" cy="288032"/>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1800" b="0" kern="1200" baseline="0">
                <a:solidFill>
                  <a:schemeClr val="bg1"/>
                </a:solidFill>
                <a:latin typeface="Verdana" panose="020B0604030504040204" pitchFamily="34" charset="0"/>
                <a:ea typeface="Verdana" panose="020B0604030504040204" pitchFamily="34" charset="0"/>
                <a:cs typeface="+mj-cs"/>
              </a:defRPr>
            </a:lvl1pPr>
          </a:lstStyle>
          <a:p>
            <a:r>
              <a:rPr lang="nl-NL"/>
              <a:t>Titel</a:t>
            </a:r>
            <a:endParaRPr lang="nl-BE" dirty="0"/>
          </a:p>
        </p:txBody>
      </p:sp>
      <p:sp>
        <p:nvSpPr>
          <p:cNvPr id="14" name="Tijdelijke aanduiding voor tekst 2"/>
          <p:cNvSpPr>
            <a:spLocks noGrp="1"/>
          </p:cNvSpPr>
          <p:nvPr>
            <p:ph type="body" idx="1" hasCustomPrompt="1"/>
          </p:nvPr>
        </p:nvSpPr>
        <p:spPr>
          <a:xfrm>
            <a:off x="4716016" y="325295"/>
            <a:ext cx="4176464" cy="4492910"/>
          </a:xfr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lang="nl-BE" sz="1800" b="0" i="0" baseline="0" smtClean="0">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57200" marR="0" indent="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36435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foto + tekst">
    <p:bg>
      <p:bgRef idx="1001">
        <a:schemeClr val="bg1"/>
      </p:bgRef>
    </p:bg>
    <p:spTree>
      <p:nvGrpSpPr>
        <p:cNvPr id="1" name=""/>
        <p:cNvGrpSpPr/>
        <p:nvPr/>
      </p:nvGrpSpPr>
      <p:grpSpPr>
        <a:xfrm>
          <a:off x="0" y="0"/>
          <a:ext cx="0" cy="0"/>
          <a:chOff x="0" y="0"/>
          <a:chExt cx="0" cy="0"/>
        </a:xfrm>
      </p:grpSpPr>
      <p:sp>
        <p:nvSpPr>
          <p:cNvPr id="3" name="Rechthoek 2"/>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ln>
                <a:solidFill>
                  <a:schemeClr val="bg1"/>
                </a:solidFill>
              </a:ln>
              <a:solidFill>
                <a:schemeClr val="bg1"/>
              </a:solidFill>
            </a:endParaRPr>
          </a:p>
        </p:txBody>
      </p:sp>
      <p:sp>
        <p:nvSpPr>
          <p:cNvPr id="7" name="Tijdelijke aanduiding voor afbeelding 6"/>
          <p:cNvSpPr>
            <a:spLocks noGrp="1"/>
          </p:cNvSpPr>
          <p:nvPr>
            <p:ph type="pic" sz="quarter" idx="10"/>
          </p:nvPr>
        </p:nvSpPr>
        <p:spPr>
          <a:xfrm>
            <a:off x="0" y="0"/>
            <a:ext cx="4499992" cy="5143500"/>
          </a:xfrm>
        </p:spPr>
        <p:txBody>
          <a:bodyPr/>
          <a:lstStyle/>
          <a:p>
            <a:endParaRPr lang="nl-BE" dirty="0"/>
          </a:p>
        </p:txBody>
      </p:sp>
      <p:sp>
        <p:nvSpPr>
          <p:cNvPr id="11" name="Titel 1"/>
          <p:cNvSpPr txBox="1">
            <a:spLocks/>
          </p:cNvSpPr>
          <p:nvPr userDrawn="1"/>
        </p:nvSpPr>
        <p:spPr>
          <a:xfrm>
            <a:off x="1547664" y="4731990"/>
            <a:ext cx="1368152" cy="288032"/>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1800" b="0" kern="1200" baseline="0">
                <a:solidFill>
                  <a:schemeClr val="bg1"/>
                </a:solidFill>
                <a:latin typeface="Verdana" panose="020B0604030504040204" pitchFamily="34" charset="0"/>
                <a:ea typeface="Verdana" panose="020B0604030504040204" pitchFamily="34" charset="0"/>
                <a:cs typeface="+mj-cs"/>
              </a:defRPr>
            </a:lvl1pPr>
          </a:lstStyle>
          <a:p>
            <a:r>
              <a:rPr lang="nl-NL"/>
              <a:t>Titel</a:t>
            </a:r>
            <a:endParaRPr lang="nl-BE" dirty="0"/>
          </a:p>
        </p:txBody>
      </p:sp>
      <p:sp>
        <p:nvSpPr>
          <p:cNvPr id="14" name="Tijdelijke aanduiding voor tekst 2"/>
          <p:cNvSpPr>
            <a:spLocks noGrp="1"/>
          </p:cNvSpPr>
          <p:nvPr>
            <p:ph type="body" idx="1" hasCustomPrompt="1"/>
          </p:nvPr>
        </p:nvSpPr>
        <p:spPr>
          <a:xfrm>
            <a:off x="4716016" y="325295"/>
            <a:ext cx="4176464" cy="4492910"/>
          </a:xfr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lang="nl-BE" sz="1800" b="0" i="0" baseline="0" smtClean="0">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57200" marR="0" indent="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720385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eind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48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of tussenblad met tite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tekst 2"/>
          <p:cNvSpPr>
            <a:spLocks noGrp="1"/>
          </p:cNvSpPr>
          <p:nvPr>
            <p:ph type="body" idx="1" hasCustomPrompt="1"/>
          </p:nvPr>
        </p:nvSpPr>
        <p:spPr>
          <a:xfrm>
            <a:off x="674688" y="1208485"/>
            <a:ext cx="7772400" cy="1125140"/>
          </a:xfrm>
        </p:spPr>
        <p:txBody>
          <a:bodyPr anchor="b">
            <a:normAutofit/>
          </a:bodyPr>
          <a:lstStyle>
            <a:lvl1pPr marL="0" indent="0">
              <a:buNone/>
              <a:defRPr sz="67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Grote titel</a:t>
            </a:r>
          </a:p>
        </p:txBody>
      </p:sp>
      <p:sp>
        <p:nvSpPr>
          <p:cNvPr id="9" name="Titel 1"/>
          <p:cNvSpPr>
            <a:spLocks noGrp="1"/>
          </p:cNvSpPr>
          <p:nvPr>
            <p:ph type="title" hasCustomPrompt="1"/>
          </p:nvPr>
        </p:nvSpPr>
        <p:spPr>
          <a:xfrm>
            <a:off x="683568" y="2355726"/>
            <a:ext cx="7772400" cy="1021556"/>
          </a:xfrm>
        </p:spPr>
        <p:txBody>
          <a:bodyPr anchor="t">
            <a:normAutofit/>
          </a:bodyPr>
          <a:lstStyle>
            <a:lvl1pPr algn="l">
              <a:defRPr sz="3200" b="1" cap="all">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nl-BE" dirty="0"/>
              <a:t>ondertitel</a:t>
            </a:r>
          </a:p>
        </p:txBody>
      </p:sp>
    </p:spTree>
    <p:extLst>
      <p:ext uri="{BB962C8B-B14F-4D97-AF65-F5344CB8AC3E}">
        <p14:creationId xmlns:p14="http://schemas.microsoft.com/office/powerpoint/2010/main" val="408018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tart of tussenblad met titel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8" y="2355726"/>
            <a:ext cx="7772400" cy="1021556"/>
          </a:xfrm>
        </p:spPr>
        <p:txBody>
          <a:bodyPr anchor="t">
            <a:normAutofit/>
          </a:bodyPr>
          <a:lstStyle>
            <a:lvl1pPr algn="l">
              <a:defRPr sz="3200" b="1" cap="all">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nl-BE" dirty="0"/>
              <a:t>ondertitel</a:t>
            </a:r>
          </a:p>
        </p:txBody>
      </p:sp>
      <p:sp>
        <p:nvSpPr>
          <p:cNvPr id="3" name="Tijdelijke aanduiding voor tekst 2"/>
          <p:cNvSpPr>
            <a:spLocks noGrp="1"/>
          </p:cNvSpPr>
          <p:nvPr>
            <p:ph type="body" idx="1" hasCustomPrompt="1"/>
          </p:nvPr>
        </p:nvSpPr>
        <p:spPr>
          <a:xfrm>
            <a:off x="674688" y="1208485"/>
            <a:ext cx="7772400" cy="1125140"/>
          </a:xfrm>
        </p:spPr>
        <p:txBody>
          <a:bodyPr anchor="b">
            <a:normAutofit/>
          </a:bodyPr>
          <a:lstStyle>
            <a:lvl1pPr marL="0" indent="0">
              <a:buNone/>
              <a:defRPr sz="67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Grote titel</a:t>
            </a:r>
          </a:p>
        </p:txBody>
      </p:sp>
    </p:spTree>
    <p:extLst>
      <p:ext uri="{BB962C8B-B14F-4D97-AF65-F5344CB8AC3E}">
        <p14:creationId xmlns:p14="http://schemas.microsoft.com/office/powerpoint/2010/main" val="262685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of tussenblad met titel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683568" y="2355726"/>
            <a:ext cx="7772400" cy="1021556"/>
          </a:xfrm>
        </p:spPr>
        <p:txBody>
          <a:bodyPr anchor="t">
            <a:normAutofit/>
          </a:bodyPr>
          <a:lstStyle>
            <a:lvl1pPr algn="l">
              <a:defRPr sz="3200" b="1" cap="all">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r>
              <a:rPr lang="nl-BE" dirty="0"/>
              <a:t>ondertitel</a:t>
            </a:r>
          </a:p>
        </p:txBody>
      </p:sp>
      <p:sp>
        <p:nvSpPr>
          <p:cNvPr id="10" name="Tijdelijke aanduiding voor tekst 2"/>
          <p:cNvSpPr>
            <a:spLocks noGrp="1"/>
          </p:cNvSpPr>
          <p:nvPr>
            <p:ph type="body" idx="1" hasCustomPrompt="1"/>
          </p:nvPr>
        </p:nvSpPr>
        <p:spPr>
          <a:xfrm>
            <a:off x="674688" y="1208485"/>
            <a:ext cx="7772400" cy="1125140"/>
          </a:xfrm>
        </p:spPr>
        <p:txBody>
          <a:bodyPr anchor="b">
            <a:normAutofit/>
          </a:bodyPr>
          <a:lstStyle>
            <a:lvl1pPr marL="0" indent="0">
              <a:buNone/>
              <a:defRPr sz="67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Grote titel</a:t>
            </a:r>
          </a:p>
        </p:txBody>
      </p:sp>
    </p:spTree>
    <p:extLst>
      <p:ext uri="{BB962C8B-B14F-4D97-AF65-F5344CB8AC3E}">
        <p14:creationId xmlns:p14="http://schemas.microsoft.com/office/powerpoint/2010/main" val="204783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rt of tussenblad met titel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683568" y="2355726"/>
            <a:ext cx="7772400" cy="1021556"/>
          </a:xfrm>
        </p:spPr>
        <p:txBody>
          <a:bodyPr anchor="t">
            <a:normAutofit/>
          </a:bodyPr>
          <a:lstStyle>
            <a:lvl1pPr algn="l">
              <a:defRPr sz="3200" b="1" cap="all">
                <a:solidFill>
                  <a:schemeClr val="accent3"/>
                </a:solidFill>
              </a:defRPr>
            </a:lvl1pPr>
          </a:lstStyle>
          <a:p>
            <a:r>
              <a:rPr lang="nl-BE" dirty="0"/>
              <a:t>ondertitel</a:t>
            </a:r>
          </a:p>
        </p:txBody>
      </p:sp>
      <p:sp>
        <p:nvSpPr>
          <p:cNvPr id="10" name="Tijdelijke aanduiding voor tekst 2"/>
          <p:cNvSpPr>
            <a:spLocks noGrp="1"/>
          </p:cNvSpPr>
          <p:nvPr>
            <p:ph type="body" idx="1" hasCustomPrompt="1"/>
          </p:nvPr>
        </p:nvSpPr>
        <p:spPr>
          <a:xfrm>
            <a:off x="674688" y="1208485"/>
            <a:ext cx="7772400" cy="1125140"/>
          </a:xfrm>
        </p:spPr>
        <p:txBody>
          <a:bodyPr anchor="b">
            <a:normAutofit/>
          </a:bodyPr>
          <a:lstStyle>
            <a:lvl1pPr marL="0" indent="0">
              <a:buNone/>
              <a:defRPr sz="67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Grote titel</a:t>
            </a:r>
          </a:p>
        </p:txBody>
      </p:sp>
    </p:spTree>
    <p:extLst>
      <p:ext uri="{BB962C8B-B14F-4D97-AF65-F5344CB8AC3E}">
        <p14:creationId xmlns:p14="http://schemas.microsoft.com/office/powerpoint/2010/main" val="185382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ard: titel + tekstvak">
    <p:spTree>
      <p:nvGrpSpPr>
        <p:cNvPr id="1" name=""/>
        <p:cNvGrpSpPr/>
        <p:nvPr/>
      </p:nvGrpSpPr>
      <p:grpSpPr>
        <a:xfrm>
          <a:off x="0" y="0"/>
          <a:ext cx="0" cy="0"/>
          <a:chOff x="0" y="0"/>
          <a:chExt cx="0" cy="0"/>
        </a:xfrm>
      </p:grpSpPr>
      <p:sp>
        <p:nvSpPr>
          <p:cNvPr id="12" name="Titel 1"/>
          <p:cNvSpPr txBox="1">
            <a:spLocks/>
          </p:cNvSpPr>
          <p:nvPr userDrawn="1"/>
        </p:nvSpPr>
        <p:spPr>
          <a:xfrm>
            <a:off x="609600" y="34528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i="0" kern="120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nl-BE" dirty="0">
                <a:solidFill>
                  <a:srgbClr val="00B0F0"/>
                </a:solidFill>
              </a:rPr>
              <a:t>Titel</a:t>
            </a:r>
            <a:r>
              <a:rPr lang="nl-BE" b="0" dirty="0">
                <a:solidFill>
                  <a:srgbClr val="00B0F0"/>
                </a:solidFill>
              </a:rPr>
              <a:t> </a:t>
            </a:r>
            <a:endParaRPr lang="nl-BE" dirty="0">
              <a:solidFill>
                <a:srgbClr val="00B0F0"/>
              </a:solidFill>
            </a:endParaRPr>
          </a:p>
        </p:txBody>
      </p:sp>
      <p:sp>
        <p:nvSpPr>
          <p:cNvPr id="19" name="Tijdelijke aanduiding voor tekst 18"/>
          <p:cNvSpPr>
            <a:spLocks noGrp="1"/>
          </p:cNvSpPr>
          <p:nvPr>
            <p:ph type="body" sz="quarter" idx="10" hasCustomPrompt="1"/>
          </p:nvPr>
        </p:nvSpPr>
        <p:spPr>
          <a:xfrm>
            <a:off x="609600" y="1220070"/>
            <a:ext cx="7994848" cy="601512"/>
          </a:xfrm>
        </p:spPr>
        <p:txBody>
          <a:bodyPr/>
          <a:lstStyle>
            <a:lvl1pPr marL="0" indent="0">
              <a:buNone/>
              <a:defRPr sz="2600" b="1">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baseline="0">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baseline="0">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baseline="0">
                <a:solidFill>
                  <a:schemeClr val="accent1"/>
                </a:solidFill>
              </a:defRPr>
            </a:lvl4pPr>
            <a:lvl5pPr marL="1828800" indent="0">
              <a:buNone/>
              <a:defRPr baseline="0"/>
            </a:lvl5pPr>
          </a:lstStyle>
          <a:p>
            <a:pPr lvl="0"/>
            <a:r>
              <a:rPr lang="nl-NL" dirty="0"/>
              <a:t>Kop 2</a:t>
            </a:r>
          </a:p>
        </p:txBody>
      </p:sp>
      <p:sp>
        <p:nvSpPr>
          <p:cNvPr id="21" name="Tijdelijke aanduiding voor inhoud 20"/>
          <p:cNvSpPr>
            <a:spLocks noGrp="1"/>
          </p:cNvSpPr>
          <p:nvPr>
            <p:ph sz="quarter" idx="11" hasCustomPrompt="1"/>
          </p:nvPr>
        </p:nvSpPr>
        <p:spPr>
          <a:xfrm>
            <a:off x="609600" y="2499742"/>
            <a:ext cx="7994848" cy="360809"/>
          </a:xfrm>
        </p:spPr>
        <p:txBody>
          <a:bodyPr>
            <a:noAutofit/>
          </a:bodyPr>
          <a:lstStyle>
            <a:lvl1pPr marL="0" indent="0">
              <a:buNone/>
              <a:defRPr sz="240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a:t>Kop 3</a:t>
            </a:r>
          </a:p>
        </p:txBody>
      </p:sp>
      <p:sp>
        <p:nvSpPr>
          <p:cNvPr id="23" name="Tijdelijke aanduiding voor tekst 22"/>
          <p:cNvSpPr>
            <a:spLocks noGrp="1"/>
          </p:cNvSpPr>
          <p:nvPr>
            <p:ph type="body" sz="quarter" idx="12" hasCustomPrompt="1"/>
          </p:nvPr>
        </p:nvSpPr>
        <p:spPr>
          <a:xfrm>
            <a:off x="609600" y="1851670"/>
            <a:ext cx="7994848" cy="647700"/>
          </a:xfrm>
        </p:spPr>
        <p:txBody>
          <a:bodyPr>
            <a:normAutofit/>
          </a:bodyPr>
          <a:lstStyle>
            <a:lvl1pPr marL="0" indent="0">
              <a:buNone/>
              <a:defRPr sz="1800" baseline="0">
                <a:latin typeface="Verdana" panose="020B0604030504040204" pitchFamily="34" charset="0"/>
                <a:ea typeface="Verdana" panose="020B0604030504040204" pitchFamily="34" charset="0"/>
                <a:cs typeface="Verdana" panose="020B0604030504040204" pitchFamily="34" charset="0"/>
              </a:defRPr>
            </a:lvl1pPr>
          </a:lstStyle>
          <a:p>
            <a:pPr lvl="0"/>
            <a:r>
              <a:rPr lang="nl-BE" dirty="0"/>
              <a:t>In te voegen tekst</a:t>
            </a:r>
          </a:p>
        </p:txBody>
      </p:sp>
      <p:sp>
        <p:nvSpPr>
          <p:cNvPr id="25" name="Tijdelijke aanduiding voor tekst 24"/>
          <p:cNvSpPr>
            <a:spLocks noGrp="1"/>
          </p:cNvSpPr>
          <p:nvPr>
            <p:ph type="body" sz="quarter" idx="13" hasCustomPrompt="1"/>
          </p:nvPr>
        </p:nvSpPr>
        <p:spPr>
          <a:xfrm>
            <a:off x="609600" y="2859782"/>
            <a:ext cx="7994848" cy="1008063"/>
          </a:xfrm>
        </p:spPr>
        <p:txBody>
          <a:bodyPr>
            <a:normAutofit/>
          </a:bodyPr>
          <a:lstStyle>
            <a:lvl1pPr marL="0" indent="0">
              <a:buNone/>
              <a:defRPr lang="nl-BE" sz="1800"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BE" dirty="0"/>
              <a:t>In te voegen tekst</a:t>
            </a:r>
          </a:p>
        </p:txBody>
      </p:sp>
    </p:spTree>
    <p:extLst>
      <p:ext uri="{BB962C8B-B14F-4D97-AF65-F5344CB8AC3E}">
        <p14:creationId xmlns:p14="http://schemas.microsoft.com/office/powerpoint/2010/main" val="293057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57200" y="205979"/>
            <a:ext cx="8229600" cy="857250"/>
          </a:xfrm>
        </p:spPr>
        <p:txBody>
          <a:bodyPr>
            <a:normAutofit/>
          </a:bodyPr>
          <a:lstStyle>
            <a:lvl1pPr>
              <a:defRPr sz="4400" b="1" i="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nl-BE" b="1" dirty="0">
                <a:solidFill>
                  <a:srgbClr val="00B0F0"/>
                </a:solidFill>
              </a:rPr>
              <a:t>Titel</a:t>
            </a:r>
            <a:r>
              <a:rPr lang="nl-BE" b="0" dirty="0">
                <a:solidFill>
                  <a:srgbClr val="00B0F0"/>
                </a:solidFill>
              </a:rPr>
              <a:t> </a:t>
            </a:r>
            <a:endParaRPr lang="nl-BE" b="1" dirty="0">
              <a:solidFill>
                <a:srgbClr val="00B0F0"/>
              </a:solidFill>
            </a:endParaRPr>
          </a:p>
        </p:txBody>
      </p:sp>
      <p:sp>
        <p:nvSpPr>
          <p:cNvPr id="13" name="Tekstvak 12"/>
          <p:cNvSpPr txBox="1"/>
          <p:nvPr userDrawn="1"/>
        </p:nvSpPr>
        <p:spPr>
          <a:xfrm>
            <a:off x="2483768" y="1354952"/>
            <a:ext cx="1224136" cy="369332"/>
          </a:xfrm>
          <a:prstGeom prst="rect">
            <a:avLst/>
          </a:prstGeom>
          <a:noFill/>
        </p:spPr>
        <p:txBody>
          <a:bodyPr wrap="square" rtlCol="0">
            <a:spAutoFit/>
          </a:bodyPr>
          <a:lstStyle/>
          <a:p>
            <a:endParaRPr lang="nl-BE" dirty="0"/>
          </a:p>
        </p:txBody>
      </p:sp>
      <p:sp>
        <p:nvSpPr>
          <p:cNvPr id="15" name="Tijdelijke aanduiding voor tekst 2"/>
          <p:cNvSpPr>
            <a:spLocks noGrp="1"/>
          </p:cNvSpPr>
          <p:nvPr>
            <p:ph type="body" idx="1" hasCustomPrompt="1"/>
          </p:nvPr>
        </p:nvSpPr>
        <p:spPr>
          <a:xfrm>
            <a:off x="467544" y="1331962"/>
            <a:ext cx="8208912" cy="2895971"/>
          </a:xfrm>
        </p:spPr>
        <p:txBody>
          <a:bodyPr anchor="t">
            <a:normAutofit/>
          </a:bodyPr>
          <a:lstStyle>
            <a:lvl1pPr marL="285750" marR="0" indent="-28575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lang="nl-BE" sz="1800" b="0" i="0" baseline="0" smtClean="0">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457200" marR="0" indent="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marL="742950" marR="0" lvl="1" indent="-28575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Wil je een pijltje in je zin: typ =+=+&gt; en dan spatie: </a:t>
            </a:r>
          </a:p>
          <a:p>
            <a:pPr marL="742950" marR="0" lvl="1" indent="-28575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a:pPr>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2e 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1291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dubbel tekstvak">
    <p:spTree>
      <p:nvGrpSpPr>
        <p:cNvPr id="1" name=""/>
        <p:cNvGrpSpPr/>
        <p:nvPr/>
      </p:nvGrpSpPr>
      <p:grpSpPr>
        <a:xfrm>
          <a:off x="0" y="0"/>
          <a:ext cx="0" cy="0"/>
          <a:chOff x="0" y="0"/>
          <a:chExt cx="0" cy="0"/>
        </a:xfrm>
      </p:grpSpPr>
      <p:sp>
        <p:nvSpPr>
          <p:cNvPr id="9" name="Titel 1"/>
          <p:cNvSpPr>
            <a:spLocks noGrp="1"/>
          </p:cNvSpPr>
          <p:nvPr>
            <p:ph type="title" hasCustomPrompt="1"/>
          </p:nvPr>
        </p:nvSpPr>
        <p:spPr>
          <a:xfrm>
            <a:off x="457200" y="205979"/>
            <a:ext cx="8229600" cy="857250"/>
          </a:xfrm>
        </p:spPr>
        <p:txBody>
          <a:bodyPr>
            <a:normAutofit/>
          </a:bodyPr>
          <a:lstStyle>
            <a:lvl1pPr>
              <a:defRPr sz="4400" b="1" i="0"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nl-BE" b="1" dirty="0">
                <a:solidFill>
                  <a:srgbClr val="00B0F0"/>
                </a:solidFill>
              </a:rPr>
              <a:t>Titel</a:t>
            </a:r>
            <a:r>
              <a:rPr lang="nl-BE" b="0" dirty="0">
                <a:solidFill>
                  <a:srgbClr val="00B0F0"/>
                </a:solidFill>
              </a:rPr>
              <a:t> </a:t>
            </a:r>
            <a:endParaRPr lang="nl-BE" b="1" dirty="0">
              <a:solidFill>
                <a:srgbClr val="00B0F0"/>
              </a:solidFill>
            </a:endParaRPr>
          </a:p>
        </p:txBody>
      </p:sp>
      <p:sp>
        <p:nvSpPr>
          <p:cNvPr id="13" name="Tekstvak 12"/>
          <p:cNvSpPr txBox="1"/>
          <p:nvPr userDrawn="1"/>
        </p:nvSpPr>
        <p:spPr>
          <a:xfrm>
            <a:off x="2483768" y="1354952"/>
            <a:ext cx="1224136" cy="369332"/>
          </a:xfrm>
          <a:prstGeom prst="rect">
            <a:avLst/>
          </a:prstGeom>
          <a:noFill/>
        </p:spPr>
        <p:txBody>
          <a:bodyPr wrap="square" rtlCol="0">
            <a:spAutoFit/>
          </a:bodyPr>
          <a:lstStyle/>
          <a:p>
            <a:endParaRPr lang="nl-BE" dirty="0"/>
          </a:p>
        </p:txBody>
      </p:sp>
      <p:sp>
        <p:nvSpPr>
          <p:cNvPr id="5" name="Tijdelijke aanduiding voor tekst 2"/>
          <p:cNvSpPr>
            <a:spLocks noGrp="1"/>
          </p:cNvSpPr>
          <p:nvPr>
            <p:ph type="body" idx="10" hasCustomPrompt="1"/>
          </p:nvPr>
        </p:nvSpPr>
        <p:spPr>
          <a:xfrm>
            <a:off x="4644008" y="1354952"/>
            <a:ext cx="4032448" cy="2895971"/>
          </a:xfrm>
        </p:spPr>
        <p:txBody>
          <a:bodyPr anchor="t">
            <a:normAutofit/>
          </a:bodyPr>
          <a:lstStyle>
            <a:lvl1pPr marL="285750" marR="0" indent="-28575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lang="nl-BE" sz="1800" b="0" i="0" baseline="0" smtClean="0">
                <a:solidFill>
                  <a:schemeClr val="tx1"/>
                </a:solidFill>
                <a:effectLst/>
                <a:latin typeface="Verdana" panose="020B0604030504040204" pitchFamily="34" charset="0"/>
                <a:ea typeface="Verdana" panose="020B0604030504040204" pitchFamily="34" charset="0"/>
                <a:cs typeface="Verdana" panose="020B060403050404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Verdana" panose="020B0604030504040204" pitchFamily="34" charset="0"/>
              <a:buChar char="›"/>
              <a:tabLst/>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lvl="1"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Wil je een pijltje in je zin: typ =+=+&gt; en dan</a:t>
            </a:r>
            <a:b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spatie:  </a:t>
            </a:r>
          </a:p>
          <a:p>
            <a:pPr lvl="1"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2e opsomming</a:t>
            </a:r>
          </a:p>
          <a:p>
            <a:pPr lvl="0"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lvl="0"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endPar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tekst 2"/>
          <p:cNvSpPr>
            <a:spLocks noGrp="1"/>
          </p:cNvSpPr>
          <p:nvPr>
            <p:ph type="body" sz="quarter" idx="11" hasCustomPrompt="1"/>
          </p:nvPr>
        </p:nvSpPr>
        <p:spPr>
          <a:xfrm>
            <a:off x="395412" y="1373258"/>
            <a:ext cx="4176712" cy="2879725"/>
          </a:xfrm>
        </p:spPr>
        <p:txBody>
          <a:bodyPr/>
          <a:lstStyle>
            <a:lvl1pPr marL="285750" indent="-285750" algn="l">
              <a:buFont typeface="Verdana" panose="020B0604030504040204" pitchFamily="34" charset="0"/>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a:buFont typeface="Verdana" panose="020B0604030504040204" pitchFamily="34" charset="0"/>
              <a:buChar char="›"/>
              <a:defRPr sz="1800">
                <a:solidFill>
                  <a:schemeClr val="tx1"/>
                </a:solidFill>
                <a:latin typeface="Verdana" panose="020B0604030504040204" pitchFamily="34" charset="0"/>
                <a:ea typeface="Verdana" panose="020B0604030504040204" pitchFamily="34" charset="0"/>
                <a:cs typeface="Verdana" panose="020B0604030504040204" pitchFamily="34" charset="0"/>
                <a:sym typeface="Wingdings"/>
              </a:defRPr>
            </a:lvl2pPr>
          </a:lstStyle>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lvl="1"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Wil je een pijltje in je zin: typ =+=+&gt; en dan</a:t>
            </a:r>
            <a:b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spatie:  </a:t>
            </a:r>
          </a:p>
          <a:p>
            <a:pPr lvl="1"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2e opsomming</a:t>
            </a:r>
          </a:p>
          <a:p>
            <a:pPr lvl="0"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Opsomming</a:t>
            </a:r>
          </a:p>
          <a:p>
            <a:pPr lvl="0" algn="l"/>
            <a:r>
              <a:rPr lang="nl-BE" sz="1800" b="0" i="0" kern="1200" baseline="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p>
          <a:p>
            <a:pPr lvl="0"/>
            <a:endParaRPr lang="nl-BE" dirty="0"/>
          </a:p>
        </p:txBody>
      </p:sp>
    </p:spTree>
    <p:extLst>
      <p:ext uri="{BB962C8B-B14F-4D97-AF65-F5344CB8AC3E}">
        <p14:creationId xmlns:p14="http://schemas.microsoft.com/office/powerpoint/2010/main" val="219029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ge standa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67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34730E-A0C7-4D7E-A791-1B79D874FEA4}" type="datetimeFigureOut">
              <a:rPr lang="nl-BE" smtClean="0"/>
              <a:t>8/04/2024</a:t>
            </a:fld>
            <a:endParaRPr lang="nl-BE"/>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79B835E-B91E-45C7-A397-9B2C77E19C95}" type="slidenum">
              <a:rPr lang="nl-BE" smtClean="0"/>
              <a:t>‹nr.›</a:t>
            </a:fld>
            <a:endParaRPr lang="nl-BE"/>
          </a:p>
        </p:txBody>
      </p:sp>
      <p:pic>
        <p:nvPicPr>
          <p:cNvPr id="5122" name="Picture 2"/>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r="-100000" b="-100401"/>
          <a:stretch/>
        </p:blipFill>
        <p:spPr bwMode="auto">
          <a:xfrm>
            <a:off x="0" y="-10666"/>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6682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7" r:id="rId6"/>
    <p:sldLayoutId id="2147483661" r:id="rId7"/>
    <p:sldLayoutId id="2147483663" r:id="rId8"/>
    <p:sldLayoutId id="2147483656" r:id="rId9"/>
    <p:sldLayoutId id="2147483654" r:id="rId10"/>
    <p:sldLayoutId id="2147483664" r:id="rId11"/>
    <p:sldLayoutId id="2147483665" r:id="rId12"/>
    <p:sldLayoutId id="2147483666" r:id="rId13"/>
    <p:sldLayoutId id="214748365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giveaday.be/nl-be/wevelgem/registreer"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wevelgem.be/vriendelijkebuur"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normAutofit/>
          </a:bodyPr>
          <a:lstStyle/>
          <a:p>
            <a:pPr algn="ctr"/>
            <a:r>
              <a:rPr lang="nl-BE" dirty="0"/>
              <a:t>Burenhulp	</a:t>
            </a:r>
          </a:p>
        </p:txBody>
      </p:sp>
      <p:sp>
        <p:nvSpPr>
          <p:cNvPr id="3" name="Titel 2"/>
          <p:cNvSpPr>
            <a:spLocks noGrp="1"/>
          </p:cNvSpPr>
          <p:nvPr>
            <p:ph type="title"/>
          </p:nvPr>
        </p:nvSpPr>
        <p:spPr/>
        <p:txBody>
          <a:bodyPr/>
          <a:lstStyle/>
          <a:p>
            <a:pPr algn="ctr"/>
            <a:endParaRPr lang="nl-BE" dirty="0"/>
          </a:p>
        </p:txBody>
      </p:sp>
    </p:spTree>
    <p:extLst>
      <p:ext uri="{BB962C8B-B14F-4D97-AF65-F5344CB8AC3E}">
        <p14:creationId xmlns:p14="http://schemas.microsoft.com/office/powerpoint/2010/main" val="613955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FDAC6-3D3E-9653-A78D-C225D463C547}"/>
              </a:ext>
            </a:extLst>
          </p:cNvPr>
          <p:cNvSpPr>
            <a:spLocks noGrp="1"/>
          </p:cNvSpPr>
          <p:nvPr>
            <p:ph type="title"/>
          </p:nvPr>
        </p:nvSpPr>
        <p:spPr/>
        <p:txBody>
          <a:bodyPr>
            <a:noAutofit/>
          </a:bodyPr>
          <a:lstStyle/>
          <a:p>
            <a:r>
              <a:rPr lang="nl-BE" sz="3200" dirty="0"/>
              <a:t>Voordelen van digitaal systeem </a:t>
            </a:r>
          </a:p>
        </p:txBody>
      </p:sp>
      <p:sp>
        <p:nvSpPr>
          <p:cNvPr id="3" name="Tijdelijke aanduiding voor tekst 2">
            <a:extLst>
              <a:ext uri="{FF2B5EF4-FFF2-40B4-BE49-F238E27FC236}">
                <a16:creationId xmlns:a16="http://schemas.microsoft.com/office/drawing/2014/main" id="{F805EA97-B6C7-131A-064B-0787F850EA54}"/>
              </a:ext>
            </a:extLst>
          </p:cNvPr>
          <p:cNvSpPr>
            <a:spLocks noGrp="1"/>
          </p:cNvSpPr>
          <p:nvPr>
            <p:ph type="body" idx="1"/>
          </p:nvPr>
        </p:nvSpPr>
        <p:spPr/>
        <p:txBody>
          <a:bodyPr/>
          <a:lstStyle/>
          <a:p>
            <a:r>
              <a:rPr lang="nl-BE" dirty="0"/>
              <a:t>Je leert (andere) buren kennen</a:t>
            </a:r>
          </a:p>
          <a:p>
            <a:r>
              <a:rPr lang="nl-BE" dirty="0"/>
              <a:t>Na een eerste contact tussen burenhelper en hulpvragen via de module worden toekomstige hulpvragen misschien rechtstreeks gesteld. </a:t>
            </a:r>
          </a:p>
          <a:p>
            <a:r>
              <a:rPr lang="nl-BE" dirty="0"/>
              <a:t>Kan aanvullend werken </a:t>
            </a:r>
          </a:p>
        </p:txBody>
      </p:sp>
    </p:spTree>
    <p:extLst>
      <p:ext uri="{BB962C8B-B14F-4D97-AF65-F5344CB8AC3E}">
        <p14:creationId xmlns:p14="http://schemas.microsoft.com/office/powerpoint/2010/main" val="3310600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C5B75D-49F4-9236-9D83-E9D7F91D3C15}"/>
              </a:ext>
            </a:extLst>
          </p:cNvPr>
          <p:cNvSpPr>
            <a:spLocks noGrp="1"/>
          </p:cNvSpPr>
          <p:nvPr>
            <p:ph type="title"/>
          </p:nvPr>
        </p:nvSpPr>
        <p:spPr/>
        <p:txBody>
          <a:bodyPr>
            <a:normAutofit/>
          </a:bodyPr>
          <a:lstStyle/>
          <a:p>
            <a:r>
              <a:rPr lang="nl-BE" dirty="0"/>
              <a:t>Hoe kan jij helpen? </a:t>
            </a:r>
          </a:p>
        </p:txBody>
      </p:sp>
      <p:sp>
        <p:nvSpPr>
          <p:cNvPr id="3" name="Tijdelijke aanduiding voor tekst 2">
            <a:extLst>
              <a:ext uri="{FF2B5EF4-FFF2-40B4-BE49-F238E27FC236}">
                <a16:creationId xmlns:a16="http://schemas.microsoft.com/office/drawing/2014/main" id="{ECBA6496-02C1-0423-58C7-81B7F16F1908}"/>
              </a:ext>
            </a:extLst>
          </p:cNvPr>
          <p:cNvSpPr>
            <a:spLocks noGrp="1"/>
          </p:cNvSpPr>
          <p:nvPr>
            <p:ph type="body" idx="1"/>
          </p:nvPr>
        </p:nvSpPr>
        <p:spPr/>
        <p:txBody>
          <a:bodyPr/>
          <a:lstStyle/>
          <a:p>
            <a:r>
              <a:rPr lang="nl-BE" dirty="0"/>
              <a:t>Bezorg de folder met invulstrook aan jouw klanten en geef een woordje uitleg </a:t>
            </a:r>
          </a:p>
          <a:p>
            <a:r>
              <a:rPr lang="nl-BE" dirty="0"/>
              <a:t>Wees alert voor hulpvragen bij jouw klanten </a:t>
            </a:r>
          </a:p>
          <a:p>
            <a:pPr marL="0" indent="0">
              <a:buNone/>
            </a:pPr>
            <a:r>
              <a:rPr lang="nl-BE" dirty="0"/>
              <a:t>	vraagverlegenheid helpen doorbreken</a:t>
            </a:r>
          </a:p>
          <a:p>
            <a:r>
              <a:rPr lang="nl-BE" dirty="0"/>
              <a:t>Signaleer tijdig burenhulpvragen naar de lokale dienstencentra of de dienst thuiszorg</a:t>
            </a:r>
          </a:p>
          <a:p>
            <a:pPr marL="0" indent="0">
              <a:buNone/>
            </a:pPr>
            <a:endParaRPr lang="nl-BE" dirty="0"/>
          </a:p>
          <a:p>
            <a:pPr marL="0" indent="0">
              <a:buNone/>
            </a:pPr>
            <a:r>
              <a:rPr lang="nl-BE" dirty="0"/>
              <a:t>Toekomst: </a:t>
            </a:r>
          </a:p>
          <a:p>
            <a:r>
              <a:rPr lang="nl-BE" dirty="0"/>
              <a:t>Registreer als organisatie zelf de burenhulpvragen</a:t>
            </a:r>
          </a:p>
        </p:txBody>
      </p:sp>
    </p:spTree>
    <p:extLst>
      <p:ext uri="{BB962C8B-B14F-4D97-AF65-F5344CB8AC3E}">
        <p14:creationId xmlns:p14="http://schemas.microsoft.com/office/powerpoint/2010/main" val="2918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108B9-61D4-EACB-AA2F-778A48CE6D1B}"/>
              </a:ext>
            </a:extLst>
          </p:cNvPr>
          <p:cNvSpPr>
            <a:spLocks noGrp="1"/>
          </p:cNvSpPr>
          <p:nvPr>
            <p:ph type="title"/>
          </p:nvPr>
        </p:nvSpPr>
        <p:spPr/>
        <p:txBody>
          <a:bodyPr>
            <a:noAutofit/>
          </a:bodyPr>
          <a:lstStyle/>
          <a:p>
            <a:r>
              <a:rPr lang="nl-BE" sz="2400" dirty="0"/>
              <a:t>Hoe burenhulpvragen registreren als externe organisatie/hulpverlener</a:t>
            </a:r>
          </a:p>
        </p:txBody>
      </p:sp>
      <p:sp>
        <p:nvSpPr>
          <p:cNvPr id="3" name="Tijdelijke aanduiding voor tekst 2">
            <a:extLst>
              <a:ext uri="{FF2B5EF4-FFF2-40B4-BE49-F238E27FC236}">
                <a16:creationId xmlns:a16="http://schemas.microsoft.com/office/drawing/2014/main" id="{9C149FE5-D6B2-81AD-10D8-E770879F545C}"/>
              </a:ext>
            </a:extLst>
          </p:cNvPr>
          <p:cNvSpPr>
            <a:spLocks noGrp="1"/>
          </p:cNvSpPr>
          <p:nvPr>
            <p:ph type="body" idx="1"/>
          </p:nvPr>
        </p:nvSpPr>
        <p:spPr>
          <a:xfrm>
            <a:off x="467544" y="1331962"/>
            <a:ext cx="8208912" cy="3688060"/>
          </a:xfrm>
        </p:spPr>
        <p:txBody>
          <a:bodyPr>
            <a:normAutofit fontScale="47500" lnSpcReduction="20000"/>
          </a:bodyPr>
          <a:lstStyle/>
          <a:p>
            <a:r>
              <a:rPr lang="nl-BE" dirty="0"/>
              <a:t>Stap 1: registreer je als organisatie: </a:t>
            </a:r>
            <a:r>
              <a:rPr lang="nl-BE" dirty="0">
                <a:hlinkClick r:id="rId2"/>
              </a:rPr>
              <a:t>Registreer je als vrijwilliger, vereniging of goed doel (giveaday.be)</a:t>
            </a:r>
            <a:endParaRPr lang="nl-BE" dirty="0"/>
          </a:p>
          <a:p>
            <a:r>
              <a:rPr lang="nl-BE" dirty="0"/>
              <a:t>Stap 2: maak een burenhulpvraag aan als organisatie</a:t>
            </a:r>
          </a:p>
          <a:p>
            <a:pPr lvl="1"/>
            <a:r>
              <a:rPr lang="nl-BE" dirty="0"/>
              <a:t>Ga naar ‘burenhulp’ in het </a:t>
            </a:r>
            <a:r>
              <a:rPr lang="nl-BE" dirty="0" err="1"/>
              <a:t>zijmenu</a:t>
            </a:r>
            <a:endParaRPr lang="nl-BE" dirty="0"/>
          </a:p>
          <a:p>
            <a:pPr lvl="1"/>
            <a:r>
              <a:rPr lang="nl-BE" dirty="0"/>
              <a:t>Klik op de knop “+Nieuwe burenhulpvraag”</a:t>
            </a:r>
          </a:p>
          <a:p>
            <a:pPr lvl="1"/>
            <a:r>
              <a:rPr lang="nl-BE" dirty="0"/>
              <a:t>Verifieer je telefoonnummer (gsm of vaste lijn) door een code aan te vragen</a:t>
            </a:r>
          </a:p>
          <a:p>
            <a:pPr lvl="1"/>
            <a:r>
              <a:rPr lang="nl-BE" dirty="0"/>
              <a:t>Selecteer een buur uit je lijst of voeg een nieuwe buur toe	 </a:t>
            </a:r>
          </a:p>
          <a:p>
            <a:pPr lvl="2"/>
            <a:r>
              <a:rPr lang="nl-BE" dirty="0"/>
              <a:t>Nieuwe buur: voornaam en familienaam + buurt volstaat </a:t>
            </a:r>
          </a:p>
          <a:p>
            <a:pPr lvl="1"/>
            <a:r>
              <a:rPr lang="nl-BE" dirty="0"/>
              <a:t>Opvolging kan door de buur zelf gebeuren (enkel buren die mailadres en telefoon hebben) of door eigen organisatie.</a:t>
            </a:r>
          </a:p>
          <a:p>
            <a:pPr lvl="1"/>
            <a:r>
              <a:rPr lang="nl-BE" dirty="0"/>
              <a:t>Selecteer de buurt: kies de deelgemeente (in deze stap is het nog niet belangrijk om de correcte buurt te selecteren, soms weet je ook niet tot welke buurt een straat behoort)</a:t>
            </a:r>
          </a:p>
          <a:p>
            <a:pPr lvl="1"/>
            <a:r>
              <a:rPr lang="nl-BE" dirty="0"/>
              <a:t>Vul de hulpvraag aan: bondige titel, concrete vraag, selecteer de straat van de buur!, de datum of periode dat het door kan gaan, de hulpthema’s</a:t>
            </a:r>
          </a:p>
          <a:p>
            <a:pPr lvl="2"/>
            <a:r>
              <a:rPr lang="nl-BE" dirty="0"/>
              <a:t>Bij de selectie van de straat van de buur komt de buur automatisch in de correcte buurt terecht. Dit is een belangrijke stap! </a:t>
            </a:r>
          </a:p>
          <a:p>
            <a:pPr lvl="1"/>
            <a:r>
              <a:rPr lang="nl-BE" dirty="0"/>
              <a:t>Stel de hulpvraag discreet of publiek</a:t>
            </a:r>
          </a:p>
          <a:p>
            <a:pPr lvl="2"/>
            <a:r>
              <a:rPr lang="nl-BE" dirty="0"/>
              <a:t>Publiek: de hulpvraag wordt uitgestuurd naar alle </a:t>
            </a:r>
            <a:r>
              <a:rPr lang="nl-BE" dirty="0" err="1"/>
              <a:t>matchende</a:t>
            </a:r>
            <a:r>
              <a:rPr lang="nl-BE" dirty="0"/>
              <a:t> buren met publicatie op de zoekpagina.</a:t>
            </a:r>
          </a:p>
          <a:p>
            <a:pPr lvl="3"/>
            <a:r>
              <a:rPr lang="nl-BE" dirty="0"/>
              <a:t>Koos je voor opvolging door buur: dan kan de burenhelper rechtstreeks contact opnemen met de hulpvrager</a:t>
            </a:r>
          </a:p>
          <a:p>
            <a:pPr lvl="3"/>
            <a:r>
              <a:rPr lang="nl-BE" dirty="0"/>
              <a:t>Koos je voor opvolging door eigen organisatie: dan krijg je een mail bij een match met een helpende buur (zie stap 3)</a:t>
            </a:r>
          </a:p>
          <a:p>
            <a:pPr lvl="2"/>
            <a:r>
              <a:rPr lang="nl-BE" dirty="0"/>
              <a:t>Discreet: de hulpvraag wordt doorgestuurd naar de buurtbeheerder (LDC van desbetreffende deelgemeente)</a:t>
            </a:r>
          </a:p>
          <a:p>
            <a:r>
              <a:rPr lang="nl-BE" dirty="0"/>
              <a:t>Stap 3: gekozen voor opvolgen door eigen organisatie? </a:t>
            </a:r>
          </a:p>
          <a:p>
            <a:pPr lvl="1"/>
            <a:r>
              <a:rPr lang="nl-BE" dirty="0"/>
              <a:t>Discrete hulpvragen worden door buurtbeheerder (LDC) behandeld. Je zal wel de match zien in het </a:t>
            </a:r>
            <a:r>
              <a:rPr lang="nl-BE" dirty="0" err="1"/>
              <a:t>zijmenu</a:t>
            </a:r>
            <a:r>
              <a:rPr lang="nl-BE" dirty="0"/>
              <a:t> ‘burenhulp’ – tweede tabblad ‘toon alle matches’</a:t>
            </a:r>
          </a:p>
          <a:p>
            <a:pPr lvl="1"/>
            <a:r>
              <a:rPr lang="nl-BE" dirty="0"/>
              <a:t>Publieke hulpvragen: hou je mailbox in het oog. Bij een match volg snel op met de helpende buur door hem of haar te bellen (niet via mail of private boodschap). Dat werkt het snelste en effectiefste. </a:t>
            </a:r>
          </a:p>
          <a:p>
            <a:pPr lvl="2"/>
            <a:r>
              <a:rPr lang="nl-BE" dirty="0"/>
              <a:t>Je krijgt de match door via e-mail met de telefoonnummer van de buur. Je vindt dit ook in het </a:t>
            </a:r>
            <a:r>
              <a:rPr lang="nl-BE" dirty="0" err="1"/>
              <a:t>zijmenu</a:t>
            </a:r>
            <a:r>
              <a:rPr lang="nl-BE" dirty="0"/>
              <a:t> "Burenhulp" tweede tabblad "Toon alle Matches". </a:t>
            </a:r>
          </a:p>
          <a:p>
            <a:pPr lvl="2"/>
            <a:r>
              <a:rPr lang="nl-BE" dirty="0"/>
              <a:t>Je krijgt een maand na de match een e-mail ter evaluatie. Je duidt aan of het mis gegaan is, het goed gegaan of niet doorgegaan is. Je kan dit ook aanpassen in het tweede tabblad in het </a:t>
            </a:r>
            <a:r>
              <a:rPr lang="nl-BE" dirty="0" err="1"/>
              <a:t>zijmenu</a:t>
            </a:r>
            <a:r>
              <a:rPr lang="nl-BE" dirty="0"/>
              <a:t> "Burenhulp", "Toon alle matches", vierkantje selecteren, "Kies een actie", selecteer de status.</a:t>
            </a:r>
          </a:p>
          <a:p>
            <a:pPr lvl="1"/>
            <a:r>
              <a:rPr lang="nl-BE" dirty="0">
                <a:highlight>
                  <a:srgbClr val="FFEE00"/>
                </a:highlight>
              </a:rPr>
              <a:t>Je kan er ook voor kiezen om de mail door te sturen naar het lokaal dienstencentrum. </a:t>
            </a:r>
          </a:p>
        </p:txBody>
      </p:sp>
    </p:spTree>
    <p:extLst>
      <p:ext uri="{BB962C8B-B14F-4D97-AF65-F5344CB8AC3E}">
        <p14:creationId xmlns:p14="http://schemas.microsoft.com/office/powerpoint/2010/main" val="398879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E010C2-9AEB-79C8-F649-05702F4166E5}"/>
              </a:ext>
            </a:extLst>
          </p:cNvPr>
          <p:cNvSpPr>
            <a:spLocks noGrp="1"/>
          </p:cNvSpPr>
          <p:nvPr>
            <p:ph type="title"/>
          </p:nvPr>
        </p:nvSpPr>
        <p:spPr/>
        <p:txBody>
          <a:bodyPr/>
          <a:lstStyle/>
          <a:p>
            <a:r>
              <a:rPr lang="nl-BE" dirty="0"/>
              <a:t>Ideeën of opmerkingen?</a:t>
            </a:r>
          </a:p>
        </p:txBody>
      </p:sp>
      <p:sp>
        <p:nvSpPr>
          <p:cNvPr id="3" name="Tijdelijke aanduiding voor tekst 2">
            <a:extLst>
              <a:ext uri="{FF2B5EF4-FFF2-40B4-BE49-F238E27FC236}">
                <a16:creationId xmlns:a16="http://schemas.microsoft.com/office/drawing/2014/main" id="{6ABEAA60-4939-A0C2-ACA2-092F272DA73F}"/>
              </a:ext>
            </a:extLst>
          </p:cNvPr>
          <p:cNvSpPr>
            <a:spLocks noGrp="1"/>
          </p:cNvSpPr>
          <p:nvPr>
            <p:ph type="body" idx="1"/>
          </p:nvPr>
        </p:nvSpPr>
        <p:spPr/>
        <p:txBody>
          <a:bodyPr/>
          <a:lstStyle/>
          <a:p>
            <a:endParaRPr lang="nl-BE" dirty="0"/>
          </a:p>
        </p:txBody>
      </p:sp>
      <p:pic>
        <p:nvPicPr>
          <p:cNvPr id="5" name="Afbeelding 4" descr="Afbeelding met tekenfilm, tekening, illustratie, Tekenfilm&#10;&#10;Automatisch gegenereerde beschrijving">
            <a:extLst>
              <a:ext uri="{FF2B5EF4-FFF2-40B4-BE49-F238E27FC236}">
                <a16:creationId xmlns:a16="http://schemas.microsoft.com/office/drawing/2014/main" id="{B66D1CAC-6FAF-2712-C6A6-C7BED7751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1" y="1203597"/>
            <a:ext cx="2897567" cy="3024335"/>
          </a:xfrm>
          <a:prstGeom prst="rect">
            <a:avLst/>
          </a:prstGeom>
        </p:spPr>
      </p:pic>
    </p:spTree>
    <p:extLst>
      <p:ext uri="{BB962C8B-B14F-4D97-AF65-F5344CB8AC3E}">
        <p14:creationId xmlns:p14="http://schemas.microsoft.com/office/powerpoint/2010/main" val="382825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3B98C-6114-4857-BC80-604405B549CE}"/>
              </a:ext>
            </a:extLst>
          </p:cNvPr>
          <p:cNvSpPr>
            <a:spLocks noGrp="1"/>
          </p:cNvSpPr>
          <p:nvPr>
            <p:ph type="title"/>
          </p:nvPr>
        </p:nvSpPr>
        <p:spPr/>
        <p:txBody>
          <a:bodyPr>
            <a:normAutofit/>
          </a:bodyPr>
          <a:lstStyle/>
          <a:p>
            <a:r>
              <a:rPr lang="nl-BE" sz="4000" dirty="0"/>
              <a:t>Opdracht </a:t>
            </a:r>
            <a:r>
              <a:rPr lang="nl-BE" sz="4000" dirty="0" err="1"/>
              <a:t>LDC’s</a:t>
            </a:r>
            <a:r>
              <a:rPr lang="nl-BE" sz="4000" dirty="0"/>
              <a:t> </a:t>
            </a:r>
          </a:p>
        </p:txBody>
      </p:sp>
      <p:sp>
        <p:nvSpPr>
          <p:cNvPr id="3" name="Tijdelijke aanduiding voor tekst 2">
            <a:extLst>
              <a:ext uri="{FF2B5EF4-FFF2-40B4-BE49-F238E27FC236}">
                <a16:creationId xmlns:a16="http://schemas.microsoft.com/office/drawing/2014/main" id="{E0D4DC5F-5B65-4865-842D-11471A84A0A0}"/>
              </a:ext>
            </a:extLst>
          </p:cNvPr>
          <p:cNvSpPr>
            <a:spLocks noGrp="1"/>
          </p:cNvSpPr>
          <p:nvPr>
            <p:ph type="body" idx="1"/>
          </p:nvPr>
        </p:nvSpPr>
        <p:spPr>
          <a:xfrm>
            <a:off x="445350" y="1203598"/>
            <a:ext cx="8241450" cy="3456384"/>
          </a:xfrm>
        </p:spPr>
        <p:txBody>
          <a:bodyPr>
            <a:normAutofit/>
          </a:bodyPr>
          <a:lstStyle/>
          <a:p>
            <a:r>
              <a:rPr lang="nl-BE" b="1" dirty="0"/>
              <a:t>Nieuw woonzorgdecreet: </a:t>
            </a:r>
          </a:p>
          <a:p>
            <a:pPr lvl="1"/>
            <a:r>
              <a:rPr lang="nl-BE" dirty="0" err="1"/>
              <a:t>LDC’s</a:t>
            </a:r>
            <a:r>
              <a:rPr lang="nl-BE" dirty="0"/>
              <a:t> zijn woonzorgvoorzieningen die </a:t>
            </a:r>
            <a:r>
              <a:rPr lang="nl-BE" b="1" dirty="0"/>
              <a:t>in de buurt een verbindende, preventieve en laagdrempelige werking </a:t>
            </a:r>
            <a:r>
              <a:rPr lang="nl-BE" dirty="0"/>
              <a:t>ontwikkelen in en mét de nabije omgeving</a:t>
            </a:r>
          </a:p>
          <a:p>
            <a:pPr lvl="1"/>
            <a:r>
              <a:rPr lang="nl-BE" b="1" dirty="0"/>
              <a:t>prioritaire aandacht </a:t>
            </a:r>
            <a:r>
              <a:rPr lang="nl-BE" dirty="0"/>
              <a:t>voor ouderen, mantelzorgers en kwetsbare personen</a:t>
            </a:r>
          </a:p>
          <a:p>
            <a:pPr lvl="1"/>
            <a:r>
              <a:rPr lang="nl-BE" dirty="0"/>
              <a:t>Het LDC benut, ondersteunt, stimuleert en versterkt waar nodig de </a:t>
            </a:r>
            <a:r>
              <a:rPr lang="nl-BE" b="1" dirty="0"/>
              <a:t>krachten van de buurt en burenhulp</a:t>
            </a:r>
            <a:r>
              <a:rPr lang="nl-BE" dirty="0"/>
              <a:t> door initiatieven te nemen om de sociale cohesie te ontwikkelen en te bevorderen en zo de participatie van kwetsbare groepen te vergroten</a:t>
            </a:r>
          </a:p>
        </p:txBody>
      </p:sp>
    </p:spTree>
    <p:extLst>
      <p:ext uri="{BB962C8B-B14F-4D97-AF65-F5344CB8AC3E}">
        <p14:creationId xmlns:p14="http://schemas.microsoft.com/office/powerpoint/2010/main" val="111230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A086-2D8C-E856-8676-D6C5E40747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C8E358-3C47-7660-4ACC-00913898BD78}"/>
              </a:ext>
            </a:extLst>
          </p:cNvPr>
          <p:cNvSpPr>
            <a:spLocks noGrp="1"/>
          </p:cNvSpPr>
          <p:nvPr>
            <p:ph type="title"/>
          </p:nvPr>
        </p:nvSpPr>
        <p:spPr/>
        <p:txBody>
          <a:bodyPr>
            <a:normAutofit/>
          </a:bodyPr>
          <a:lstStyle/>
          <a:p>
            <a:r>
              <a:rPr lang="nl-BE" sz="4000" dirty="0"/>
              <a:t>Burenhulpmodule</a:t>
            </a:r>
          </a:p>
        </p:txBody>
      </p:sp>
      <p:sp>
        <p:nvSpPr>
          <p:cNvPr id="3" name="Tijdelijke aanduiding voor tekst 2">
            <a:extLst>
              <a:ext uri="{FF2B5EF4-FFF2-40B4-BE49-F238E27FC236}">
                <a16:creationId xmlns:a16="http://schemas.microsoft.com/office/drawing/2014/main" id="{7EA6C19A-55F0-63E5-7EFE-62CB4380EC1C}"/>
              </a:ext>
            </a:extLst>
          </p:cNvPr>
          <p:cNvSpPr>
            <a:spLocks noGrp="1"/>
          </p:cNvSpPr>
          <p:nvPr>
            <p:ph type="body" idx="1"/>
          </p:nvPr>
        </p:nvSpPr>
        <p:spPr>
          <a:xfrm>
            <a:off x="445350" y="1203598"/>
            <a:ext cx="8241450" cy="3456384"/>
          </a:xfrm>
        </p:spPr>
        <p:txBody>
          <a:bodyPr>
            <a:normAutofit/>
          </a:bodyPr>
          <a:lstStyle/>
          <a:p>
            <a:r>
              <a:rPr lang="nl-BE" b="1" dirty="0"/>
              <a:t>Doel?</a:t>
            </a:r>
          </a:p>
          <a:p>
            <a:pPr lvl="1"/>
            <a:r>
              <a:rPr lang="nl-BE" dirty="0"/>
              <a:t>De buurt versterken</a:t>
            </a:r>
          </a:p>
          <a:p>
            <a:pPr lvl="1"/>
            <a:r>
              <a:rPr lang="nl-BE" dirty="0"/>
              <a:t>Buren dichter bij elkaar brengen</a:t>
            </a:r>
          </a:p>
          <a:p>
            <a:pPr lvl="1"/>
            <a:r>
              <a:rPr lang="nl-BE" dirty="0"/>
              <a:t>Ontmoeting tussen bewoners mogelijk maken </a:t>
            </a:r>
          </a:p>
          <a:p>
            <a:pPr lvl="1"/>
            <a:r>
              <a:rPr lang="nl-BE" dirty="0"/>
              <a:t>Onderlinge steun faciliteren en vergemakkelijken (kleine helpen)</a:t>
            </a:r>
          </a:p>
          <a:p>
            <a:pPr lvl="1"/>
            <a:endParaRPr lang="nl-BE" dirty="0"/>
          </a:p>
          <a:p>
            <a:r>
              <a:rPr lang="nl-BE" b="1" dirty="0"/>
              <a:t>Wat?</a:t>
            </a:r>
          </a:p>
          <a:p>
            <a:pPr lvl="1"/>
            <a:r>
              <a:rPr lang="nl-BE" dirty="0"/>
              <a:t>Een digitale ontmoetingsplek waar mensen met een vraag en helpers elkaar kunnen vinden. </a:t>
            </a:r>
          </a:p>
          <a:p>
            <a:pPr lvl="1"/>
            <a:r>
              <a:rPr lang="nl-BE" dirty="0"/>
              <a:t>Geen wondermiddel</a:t>
            </a:r>
          </a:p>
        </p:txBody>
      </p:sp>
    </p:spTree>
    <p:extLst>
      <p:ext uri="{BB962C8B-B14F-4D97-AF65-F5344CB8AC3E}">
        <p14:creationId xmlns:p14="http://schemas.microsoft.com/office/powerpoint/2010/main" val="355314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3B98C-6114-4857-BC80-604405B549CE}"/>
              </a:ext>
            </a:extLst>
          </p:cNvPr>
          <p:cNvSpPr>
            <a:spLocks noGrp="1"/>
          </p:cNvSpPr>
          <p:nvPr>
            <p:ph type="title"/>
          </p:nvPr>
        </p:nvSpPr>
        <p:spPr/>
        <p:txBody>
          <a:bodyPr>
            <a:normAutofit/>
          </a:bodyPr>
          <a:lstStyle/>
          <a:p>
            <a:r>
              <a:rPr lang="nl-BE" sz="4000" dirty="0"/>
              <a:t>Burenhulpmodule</a:t>
            </a:r>
          </a:p>
        </p:txBody>
      </p:sp>
      <p:sp>
        <p:nvSpPr>
          <p:cNvPr id="3" name="Tijdelijke aanduiding voor tekst 2">
            <a:extLst>
              <a:ext uri="{FF2B5EF4-FFF2-40B4-BE49-F238E27FC236}">
                <a16:creationId xmlns:a16="http://schemas.microsoft.com/office/drawing/2014/main" id="{E0D4DC5F-5B65-4865-842D-11471A84A0A0}"/>
              </a:ext>
            </a:extLst>
          </p:cNvPr>
          <p:cNvSpPr>
            <a:spLocks noGrp="1"/>
          </p:cNvSpPr>
          <p:nvPr>
            <p:ph type="body" idx="1"/>
          </p:nvPr>
        </p:nvSpPr>
        <p:spPr>
          <a:xfrm>
            <a:off x="445350" y="1203598"/>
            <a:ext cx="8241450" cy="3456384"/>
          </a:xfrm>
        </p:spPr>
        <p:txBody>
          <a:bodyPr>
            <a:normAutofit lnSpcReduction="10000"/>
          </a:bodyPr>
          <a:lstStyle/>
          <a:p>
            <a:r>
              <a:rPr lang="nl-BE" b="1" dirty="0"/>
              <a:t>Welke hulp is mogelijk? </a:t>
            </a:r>
          </a:p>
          <a:p>
            <a:pPr lvl="1"/>
            <a:r>
              <a:rPr lang="nl-BE" dirty="0"/>
              <a:t>Verzorgen van huisdier</a:t>
            </a:r>
          </a:p>
          <a:p>
            <a:pPr lvl="1"/>
            <a:r>
              <a:rPr lang="nl-BE" dirty="0"/>
              <a:t>Klein klusje zoals vervangen van een lamp</a:t>
            </a:r>
          </a:p>
          <a:p>
            <a:pPr lvl="1"/>
            <a:r>
              <a:rPr lang="nl-BE" dirty="0"/>
              <a:t>Nood aan gezelschap</a:t>
            </a:r>
          </a:p>
          <a:p>
            <a:pPr lvl="1"/>
            <a:r>
              <a:rPr lang="nl-BE" dirty="0"/>
              <a:t>Boodschap</a:t>
            </a:r>
          </a:p>
          <a:p>
            <a:pPr lvl="1"/>
            <a:r>
              <a:rPr lang="nl-BE" dirty="0"/>
              <a:t>Oppashulp</a:t>
            </a:r>
          </a:p>
          <a:p>
            <a:pPr lvl="1"/>
            <a:r>
              <a:rPr lang="nl-BE" dirty="0"/>
              <a:t>Post uithalen</a:t>
            </a:r>
          </a:p>
          <a:p>
            <a:pPr lvl="1"/>
            <a:r>
              <a:rPr lang="nl-BE" dirty="0"/>
              <a:t>Wandelen</a:t>
            </a:r>
          </a:p>
          <a:p>
            <a:pPr lvl="1"/>
            <a:r>
              <a:rPr lang="nl-BE" dirty="0"/>
              <a:t>Uitstap </a:t>
            </a:r>
          </a:p>
          <a:p>
            <a:pPr lvl="1"/>
            <a:r>
              <a:rPr lang="nl-BE" dirty="0"/>
              <a:t>Vervoer</a:t>
            </a:r>
          </a:p>
          <a:p>
            <a:pPr lvl="1"/>
            <a:r>
              <a:rPr lang="nl-BE" dirty="0"/>
              <a:t>…</a:t>
            </a:r>
          </a:p>
          <a:p>
            <a:pPr marL="0" indent="0">
              <a:buNone/>
            </a:pPr>
            <a:endParaRPr lang="nl-BE" dirty="0"/>
          </a:p>
          <a:p>
            <a:pPr lvl="1"/>
            <a:endParaRPr lang="nl-BE" dirty="0"/>
          </a:p>
        </p:txBody>
      </p:sp>
    </p:spTree>
    <p:extLst>
      <p:ext uri="{BB962C8B-B14F-4D97-AF65-F5344CB8AC3E}">
        <p14:creationId xmlns:p14="http://schemas.microsoft.com/office/powerpoint/2010/main" val="685997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09181-AC8C-678A-2C2C-4BBE43A2DD75}"/>
              </a:ext>
            </a:extLst>
          </p:cNvPr>
          <p:cNvSpPr>
            <a:spLocks noGrp="1"/>
          </p:cNvSpPr>
          <p:nvPr>
            <p:ph type="title"/>
          </p:nvPr>
        </p:nvSpPr>
        <p:spPr/>
        <p:txBody>
          <a:bodyPr/>
          <a:lstStyle/>
          <a:p>
            <a:r>
              <a:rPr lang="nl-BE" dirty="0"/>
              <a:t>Burenhulpmodule</a:t>
            </a:r>
          </a:p>
        </p:txBody>
      </p:sp>
      <p:sp>
        <p:nvSpPr>
          <p:cNvPr id="3" name="Tijdelijke aanduiding voor tekst 2">
            <a:extLst>
              <a:ext uri="{FF2B5EF4-FFF2-40B4-BE49-F238E27FC236}">
                <a16:creationId xmlns:a16="http://schemas.microsoft.com/office/drawing/2014/main" id="{9E14D4E8-5E15-2BB1-11C8-F3D0A1A633B5}"/>
              </a:ext>
            </a:extLst>
          </p:cNvPr>
          <p:cNvSpPr>
            <a:spLocks noGrp="1"/>
          </p:cNvSpPr>
          <p:nvPr>
            <p:ph type="body" idx="1"/>
          </p:nvPr>
        </p:nvSpPr>
        <p:spPr/>
        <p:txBody>
          <a:bodyPr>
            <a:normAutofit fontScale="92500" lnSpcReduction="10000"/>
          </a:bodyPr>
          <a:lstStyle/>
          <a:p>
            <a:r>
              <a:rPr lang="nl-BE" b="1" dirty="0"/>
              <a:t>Frequentie?</a:t>
            </a:r>
          </a:p>
          <a:p>
            <a:pPr lvl="1"/>
            <a:r>
              <a:rPr lang="nl-BE" dirty="0"/>
              <a:t>Dat kies je zelf, zowel als hulpvrager, maar ook als helper. </a:t>
            </a:r>
          </a:p>
          <a:p>
            <a:pPr lvl="1">
              <a:buNone/>
            </a:pPr>
            <a:endParaRPr lang="nl-BE" dirty="0"/>
          </a:p>
          <a:p>
            <a:r>
              <a:rPr lang="nl-BE" b="1" dirty="0"/>
              <a:t>Voor wie?</a:t>
            </a:r>
          </a:p>
          <a:p>
            <a:pPr lvl="1"/>
            <a:r>
              <a:rPr lang="nl-BE" dirty="0"/>
              <a:t>Voor alle buurtbewoners, jong en oud! </a:t>
            </a:r>
          </a:p>
          <a:p>
            <a:pPr lvl="1"/>
            <a:endParaRPr lang="nl-BE" dirty="0"/>
          </a:p>
          <a:p>
            <a:r>
              <a:rPr lang="nl-BE" b="1" dirty="0"/>
              <a:t>Jouw buurt? </a:t>
            </a:r>
          </a:p>
          <a:p>
            <a:pPr lvl="1"/>
            <a:r>
              <a:rPr lang="nl-BE" dirty="0"/>
              <a:t>Elke deelgemeente werd opgesplitst in verschillende buurten. </a:t>
            </a:r>
          </a:p>
          <a:p>
            <a:pPr lvl="1"/>
            <a:r>
              <a:rPr lang="nl-BE" dirty="0"/>
              <a:t>De buurt van een buur wordt dus bepaald o.b.v. diens adres. </a:t>
            </a:r>
          </a:p>
          <a:p>
            <a:pPr lvl="1"/>
            <a:r>
              <a:rPr lang="nl-BE" dirty="0"/>
              <a:t>Elke buur wordt ook toegevoegd tot de buurt van de deelgemeente</a:t>
            </a:r>
          </a:p>
        </p:txBody>
      </p:sp>
    </p:spTree>
    <p:extLst>
      <p:ext uri="{BB962C8B-B14F-4D97-AF65-F5344CB8AC3E}">
        <p14:creationId xmlns:p14="http://schemas.microsoft.com/office/powerpoint/2010/main" val="4147286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3B98C-6114-4857-BC80-604405B549CE}"/>
              </a:ext>
            </a:extLst>
          </p:cNvPr>
          <p:cNvSpPr>
            <a:spLocks noGrp="1"/>
          </p:cNvSpPr>
          <p:nvPr>
            <p:ph type="title"/>
          </p:nvPr>
        </p:nvSpPr>
        <p:spPr/>
        <p:txBody>
          <a:bodyPr>
            <a:normAutofit/>
          </a:bodyPr>
          <a:lstStyle/>
          <a:p>
            <a:r>
              <a:rPr lang="nl-BE" sz="3200" dirty="0"/>
              <a:t>Hoe gaat het in zijn werk? </a:t>
            </a:r>
          </a:p>
        </p:txBody>
      </p:sp>
      <p:sp>
        <p:nvSpPr>
          <p:cNvPr id="3" name="Tijdelijke aanduiding voor tekst 2">
            <a:extLst>
              <a:ext uri="{FF2B5EF4-FFF2-40B4-BE49-F238E27FC236}">
                <a16:creationId xmlns:a16="http://schemas.microsoft.com/office/drawing/2014/main" id="{E0D4DC5F-5B65-4865-842D-11471A84A0A0}"/>
              </a:ext>
            </a:extLst>
          </p:cNvPr>
          <p:cNvSpPr>
            <a:spLocks noGrp="1"/>
          </p:cNvSpPr>
          <p:nvPr>
            <p:ph type="body" idx="1"/>
          </p:nvPr>
        </p:nvSpPr>
        <p:spPr>
          <a:xfrm>
            <a:off x="445350" y="1203598"/>
            <a:ext cx="8241450" cy="3456384"/>
          </a:xfrm>
        </p:spPr>
        <p:txBody>
          <a:bodyPr>
            <a:normAutofit/>
          </a:bodyPr>
          <a:lstStyle/>
          <a:p>
            <a:r>
              <a:rPr lang="nl-BE" b="1" dirty="0"/>
              <a:t>Heb je hulp nodig? </a:t>
            </a:r>
          </a:p>
          <a:p>
            <a:pPr lvl="1"/>
            <a:r>
              <a:rPr lang="nl-BE" dirty="0"/>
              <a:t>Registreer je als buur zelf op het platform OF noteer je hulpvraag op een kaartje en bezorg dit in jouw LDC </a:t>
            </a:r>
          </a:p>
          <a:p>
            <a:pPr lvl="1"/>
            <a:r>
              <a:rPr lang="nl-BE" dirty="0"/>
              <a:t>Als externe organisatie kan je hierin ook ondersteunen (zie verder) </a:t>
            </a:r>
          </a:p>
          <a:p>
            <a:pPr lvl="1"/>
            <a:r>
              <a:rPr lang="nl-BE" dirty="0"/>
              <a:t>Stel je hulpvraag openbaar of discreet</a:t>
            </a:r>
          </a:p>
          <a:p>
            <a:pPr lvl="2"/>
            <a:r>
              <a:rPr lang="nl-BE" u="sng" dirty="0"/>
              <a:t>Openbaar: </a:t>
            </a:r>
            <a:r>
              <a:rPr lang="nl-BE" dirty="0"/>
              <a:t>zichtbaar voor alle helpers in jouw buurt </a:t>
            </a:r>
            <a:r>
              <a:rPr lang="nl-BE" dirty="0">
                <a:sym typeface="Wingdings" panose="05000000000000000000" pitchFamily="2" charset="2"/>
              </a:rPr>
              <a:t> de burenhelper kan rechtstreeks contact met jou opnemen</a:t>
            </a:r>
          </a:p>
          <a:p>
            <a:pPr lvl="2"/>
            <a:r>
              <a:rPr lang="nl-BE" u="sng" dirty="0"/>
              <a:t>Discreet: </a:t>
            </a:r>
            <a:r>
              <a:rPr lang="nl-BE" dirty="0"/>
              <a:t>wordt doorgestuurd naar het LDC </a:t>
            </a:r>
            <a:r>
              <a:rPr lang="nl-BE" dirty="0">
                <a:sym typeface="Wingdings" panose="05000000000000000000" pitchFamily="2" charset="2"/>
              </a:rPr>
              <a:t> zij gaan zelf op zoek naar een geschikte helper </a:t>
            </a:r>
          </a:p>
          <a:p>
            <a:pPr lvl="2"/>
            <a:endParaRPr lang="nl-BE" dirty="0">
              <a:sym typeface="Wingdings" panose="05000000000000000000" pitchFamily="2" charset="2"/>
            </a:endParaRPr>
          </a:p>
          <a:p>
            <a:pPr lvl="2"/>
            <a:endParaRPr lang="nl-BE" dirty="0"/>
          </a:p>
          <a:p>
            <a:pPr lvl="2"/>
            <a:endParaRPr lang="nl-BE" dirty="0"/>
          </a:p>
          <a:p>
            <a:pPr lvl="1"/>
            <a:endParaRPr lang="nl-BE" dirty="0"/>
          </a:p>
        </p:txBody>
      </p:sp>
    </p:spTree>
    <p:extLst>
      <p:ext uri="{BB962C8B-B14F-4D97-AF65-F5344CB8AC3E}">
        <p14:creationId xmlns:p14="http://schemas.microsoft.com/office/powerpoint/2010/main" val="86500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50B8D-3333-A9D4-2712-685ED98515E4}"/>
              </a:ext>
            </a:extLst>
          </p:cNvPr>
          <p:cNvSpPr>
            <a:spLocks noGrp="1"/>
          </p:cNvSpPr>
          <p:nvPr>
            <p:ph type="title"/>
          </p:nvPr>
        </p:nvSpPr>
        <p:spPr/>
        <p:txBody>
          <a:bodyPr>
            <a:noAutofit/>
          </a:bodyPr>
          <a:lstStyle/>
          <a:p>
            <a:r>
              <a:rPr lang="nl-BE" sz="3200" dirty="0"/>
              <a:t>Hoe gaat het in zijn werk? </a:t>
            </a:r>
          </a:p>
        </p:txBody>
      </p:sp>
      <p:sp>
        <p:nvSpPr>
          <p:cNvPr id="3" name="Tijdelijke aanduiding voor tekst 2">
            <a:extLst>
              <a:ext uri="{FF2B5EF4-FFF2-40B4-BE49-F238E27FC236}">
                <a16:creationId xmlns:a16="http://schemas.microsoft.com/office/drawing/2014/main" id="{F5E9BC9A-78D9-F7F8-E638-0963666F2192}"/>
              </a:ext>
            </a:extLst>
          </p:cNvPr>
          <p:cNvSpPr>
            <a:spLocks noGrp="1"/>
          </p:cNvSpPr>
          <p:nvPr>
            <p:ph type="body" idx="1"/>
          </p:nvPr>
        </p:nvSpPr>
        <p:spPr/>
        <p:txBody>
          <a:bodyPr>
            <a:normAutofit lnSpcReduction="10000"/>
          </a:bodyPr>
          <a:lstStyle/>
          <a:p>
            <a:r>
              <a:rPr lang="nl-BE" b="1" dirty="0"/>
              <a:t>Wil je iemand helpen? </a:t>
            </a:r>
          </a:p>
          <a:p>
            <a:pPr lvl="1"/>
            <a:r>
              <a:rPr lang="nl-BE" dirty="0"/>
              <a:t>Registreer je als burenhelper op het platform. </a:t>
            </a:r>
          </a:p>
          <a:p>
            <a:pPr lvl="1"/>
            <a:r>
              <a:rPr lang="nl-BE" dirty="0"/>
              <a:t>Je geeft aan welke taken je wenst uit te voeren</a:t>
            </a:r>
          </a:p>
          <a:p>
            <a:pPr lvl="1"/>
            <a:r>
              <a:rPr lang="nl-BE" dirty="0"/>
              <a:t>Je noteert eventueel je beschikbaarheid</a:t>
            </a:r>
          </a:p>
          <a:p>
            <a:pPr lvl="1"/>
            <a:r>
              <a:rPr lang="nl-BE" dirty="0"/>
              <a:t>Je krijgt een mail als een buurtbewoner een burenhulpvraag stelt binnen jouw aangeduide taken. </a:t>
            </a:r>
          </a:p>
          <a:p>
            <a:pPr lvl="1"/>
            <a:r>
              <a:rPr lang="nl-BE" dirty="0"/>
              <a:t>Je kiest dan zelf of je op de hulpvraag ingaat. </a:t>
            </a:r>
          </a:p>
          <a:p>
            <a:pPr lvl="1"/>
            <a:r>
              <a:rPr lang="nl-BE" dirty="0"/>
              <a:t>Bij een discrete hulpvraag neemt het LDC telefonisch contact op met jou. Ook hier beslis je zelf of je wel/niet op de hulpvraag ingaat. </a:t>
            </a:r>
          </a:p>
          <a:p>
            <a:endParaRPr lang="nl-BE" dirty="0"/>
          </a:p>
        </p:txBody>
      </p:sp>
    </p:spTree>
    <p:extLst>
      <p:ext uri="{BB962C8B-B14F-4D97-AF65-F5344CB8AC3E}">
        <p14:creationId xmlns:p14="http://schemas.microsoft.com/office/powerpoint/2010/main" val="317310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C211D-87BB-2AC7-4189-8CA61C84F5B8}"/>
              </a:ext>
            </a:extLst>
          </p:cNvPr>
          <p:cNvSpPr>
            <a:spLocks noGrp="1"/>
          </p:cNvSpPr>
          <p:nvPr>
            <p:ph type="title"/>
          </p:nvPr>
        </p:nvSpPr>
        <p:spPr/>
        <p:txBody>
          <a:bodyPr/>
          <a:lstStyle/>
          <a:p>
            <a:r>
              <a:rPr lang="nl-BE" dirty="0"/>
              <a:t>Hoe registreren? </a:t>
            </a:r>
          </a:p>
        </p:txBody>
      </p:sp>
      <p:sp>
        <p:nvSpPr>
          <p:cNvPr id="3" name="Tijdelijke aanduiding voor tekst 2">
            <a:extLst>
              <a:ext uri="{FF2B5EF4-FFF2-40B4-BE49-F238E27FC236}">
                <a16:creationId xmlns:a16="http://schemas.microsoft.com/office/drawing/2014/main" id="{3C1431C6-A55A-3F6E-C4B1-471AC849FFE2}"/>
              </a:ext>
            </a:extLst>
          </p:cNvPr>
          <p:cNvSpPr>
            <a:spLocks noGrp="1"/>
          </p:cNvSpPr>
          <p:nvPr>
            <p:ph type="body" idx="1"/>
          </p:nvPr>
        </p:nvSpPr>
        <p:spPr/>
        <p:txBody>
          <a:bodyPr/>
          <a:lstStyle/>
          <a:p>
            <a:r>
              <a:rPr lang="nl-BE" dirty="0"/>
              <a:t>Registreren kan via: </a:t>
            </a:r>
          </a:p>
          <a:p>
            <a:pPr lvl="1"/>
            <a:r>
              <a:rPr lang="nl-BE" dirty="0">
                <a:hlinkClick r:id="rId2"/>
              </a:rPr>
              <a:t>www.wevelgem.be/vriendelijkebuur</a:t>
            </a:r>
            <a:endParaRPr lang="nl-BE" dirty="0"/>
          </a:p>
          <a:p>
            <a:pPr marL="0" indent="0">
              <a:buNone/>
            </a:pPr>
            <a:endParaRPr lang="nl-BE" dirty="0"/>
          </a:p>
          <a:p>
            <a:r>
              <a:rPr lang="nl-BE" dirty="0"/>
              <a:t>Ben je niet zo digitaal vaardig? </a:t>
            </a:r>
          </a:p>
          <a:p>
            <a:pPr lvl="1"/>
            <a:r>
              <a:rPr lang="nl-BE" dirty="0"/>
              <a:t>We voorzien ondersteuning vanuit het lokaal dienstencentrum of ga langs bij de </a:t>
            </a:r>
            <a:r>
              <a:rPr lang="nl-BE" dirty="0" err="1"/>
              <a:t>digihulp</a:t>
            </a:r>
            <a:r>
              <a:rPr lang="nl-BE" dirty="0"/>
              <a:t>/computerassistenten </a:t>
            </a:r>
          </a:p>
          <a:p>
            <a:pPr lvl="1"/>
            <a:r>
              <a:rPr lang="nl-BE" dirty="0"/>
              <a:t>We voorzien flyers waarop de hulpvraag kan genoteerd worden. Bezorg deze ingevulde flyer in uw lokaal dienstencentrum. </a:t>
            </a:r>
          </a:p>
        </p:txBody>
      </p:sp>
    </p:spTree>
    <p:extLst>
      <p:ext uri="{BB962C8B-B14F-4D97-AF65-F5344CB8AC3E}">
        <p14:creationId xmlns:p14="http://schemas.microsoft.com/office/powerpoint/2010/main" val="376222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628A3-833A-9B0A-6774-05377ABAB713}"/>
              </a:ext>
            </a:extLst>
          </p:cNvPr>
          <p:cNvSpPr>
            <a:spLocks noGrp="1"/>
          </p:cNvSpPr>
          <p:nvPr>
            <p:ph type="title"/>
          </p:nvPr>
        </p:nvSpPr>
        <p:spPr/>
        <p:txBody>
          <a:bodyPr/>
          <a:lstStyle/>
          <a:p>
            <a:r>
              <a:rPr lang="nl-BE" dirty="0"/>
              <a:t>Hiaten van het systeem</a:t>
            </a:r>
          </a:p>
        </p:txBody>
      </p:sp>
      <p:sp>
        <p:nvSpPr>
          <p:cNvPr id="3" name="Tijdelijke aanduiding voor tekst 2">
            <a:extLst>
              <a:ext uri="{FF2B5EF4-FFF2-40B4-BE49-F238E27FC236}">
                <a16:creationId xmlns:a16="http://schemas.microsoft.com/office/drawing/2014/main" id="{EE5CE2C4-C09A-DADB-BF55-6D29212CA86E}"/>
              </a:ext>
            </a:extLst>
          </p:cNvPr>
          <p:cNvSpPr>
            <a:spLocks noGrp="1"/>
          </p:cNvSpPr>
          <p:nvPr>
            <p:ph type="body" idx="1"/>
          </p:nvPr>
        </p:nvSpPr>
        <p:spPr/>
        <p:txBody>
          <a:bodyPr/>
          <a:lstStyle/>
          <a:p>
            <a:r>
              <a:rPr lang="nl-BE" dirty="0"/>
              <a:t>Deze digitale toepassing is slechts één mogelijke methode om het kleine helpen te faciliteren en mogelijk te maken. </a:t>
            </a:r>
          </a:p>
          <a:p>
            <a:pPr lvl="1"/>
            <a:r>
              <a:rPr lang="nl-BE" dirty="0"/>
              <a:t>Niet iedereen is digitaal vaardig </a:t>
            </a:r>
          </a:p>
          <a:p>
            <a:pPr lvl="1"/>
            <a:r>
              <a:rPr lang="nl-BE" dirty="0"/>
              <a:t>Kan onpersoonlijk overkomen </a:t>
            </a:r>
          </a:p>
          <a:p>
            <a:r>
              <a:rPr lang="nl-BE" dirty="0"/>
              <a:t>Nog beter is het als mensen elkaar persoonlijk aanspreken! </a:t>
            </a:r>
          </a:p>
          <a:p>
            <a:pPr lvl="1"/>
            <a:r>
              <a:rPr lang="nl-BE" dirty="0"/>
              <a:t>Maar dan moet ze elkaar ook kennen alvorens ze een hulpvraag zullen stellen</a:t>
            </a:r>
          </a:p>
          <a:p>
            <a:r>
              <a:rPr lang="nl-BE" dirty="0"/>
              <a:t>Vraagverlegenheid </a:t>
            </a:r>
            <a:r>
              <a:rPr lang="nl-BE" dirty="0">
                <a:sym typeface="Wingdings" panose="05000000000000000000" pitchFamily="2" charset="2"/>
              </a:rPr>
              <a:t> hierin kunnen jullie een belangrijke rol opnemen! </a:t>
            </a:r>
            <a:endParaRPr lang="nl-BE" dirty="0"/>
          </a:p>
          <a:p>
            <a:endParaRPr lang="nl-BE" dirty="0"/>
          </a:p>
          <a:p>
            <a:pPr lvl="1">
              <a:buNone/>
            </a:pPr>
            <a:endParaRPr lang="nl-BE" dirty="0"/>
          </a:p>
        </p:txBody>
      </p:sp>
    </p:spTree>
    <p:extLst>
      <p:ext uri="{BB962C8B-B14F-4D97-AF65-F5344CB8AC3E}">
        <p14:creationId xmlns:p14="http://schemas.microsoft.com/office/powerpoint/2010/main" val="3572534453"/>
      </p:ext>
    </p:extLst>
  </p:cSld>
  <p:clrMapOvr>
    <a:masterClrMapping/>
  </p:clrMapOvr>
</p:sld>
</file>

<file path=ppt/theme/theme1.xml><?xml version="1.0" encoding="utf-8"?>
<a:theme xmlns:a="http://schemas.openxmlformats.org/drawingml/2006/main" name="Kantoorthema">
  <a:themeElements>
    <a:clrScheme name="wevelgem">
      <a:dk1>
        <a:sysClr val="windowText" lastClr="000000"/>
      </a:dk1>
      <a:lt1>
        <a:sysClr val="window" lastClr="FFFFFF"/>
      </a:lt1>
      <a:dk2>
        <a:srgbClr val="1F497D"/>
      </a:dk2>
      <a:lt2>
        <a:srgbClr val="EEECE1"/>
      </a:lt2>
      <a:accent1>
        <a:srgbClr val="2FB4E9"/>
      </a:accent1>
      <a:accent2>
        <a:srgbClr val="004259"/>
      </a:accent2>
      <a:accent3>
        <a:srgbClr val="FFEE00"/>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30029</TotalTime>
  <Words>1065</Words>
  <Application>Microsoft Office PowerPoint</Application>
  <PresentationFormat>Diavoorstelling (16:9)</PresentationFormat>
  <Paragraphs>106</Paragraphs>
  <Slides>13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Verdana</vt:lpstr>
      <vt:lpstr>Wingdings</vt:lpstr>
      <vt:lpstr>Kantoorthema</vt:lpstr>
      <vt:lpstr>PowerPoint-presentatie</vt:lpstr>
      <vt:lpstr>Opdracht LDC’s </vt:lpstr>
      <vt:lpstr>Burenhulpmodule</vt:lpstr>
      <vt:lpstr>Burenhulpmodule</vt:lpstr>
      <vt:lpstr>Burenhulpmodule</vt:lpstr>
      <vt:lpstr>Hoe gaat het in zijn werk? </vt:lpstr>
      <vt:lpstr>Hoe gaat het in zijn werk? </vt:lpstr>
      <vt:lpstr>Hoe registreren? </vt:lpstr>
      <vt:lpstr>Hiaten van het systeem</vt:lpstr>
      <vt:lpstr>Voordelen van digitaal systeem </vt:lpstr>
      <vt:lpstr>Hoe kan jij helpen? </vt:lpstr>
      <vt:lpstr>Hoe burenhulpvragen registreren als externe organisatie/hulpverlener</vt:lpstr>
      <vt:lpstr>Ideeën of opmerkingen?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Lukas Breughe</dc:creator>
  <cp:lastModifiedBy>Hannelore Herman</cp:lastModifiedBy>
  <cp:revision>259</cp:revision>
  <cp:lastPrinted>2022-12-13T15:27:45Z</cp:lastPrinted>
  <dcterms:created xsi:type="dcterms:W3CDTF">2018-01-09T10:33:43Z</dcterms:created>
  <dcterms:modified xsi:type="dcterms:W3CDTF">2024-04-10T13:07:53Z</dcterms:modified>
</cp:coreProperties>
</file>