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3" r:id="rId6"/>
  </p:sldMasterIdLst>
  <p:notesMasterIdLst>
    <p:notesMasterId r:id="rId27"/>
  </p:notesMasterIdLst>
  <p:sldIdLst>
    <p:sldId id="641" r:id="rId7"/>
    <p:sldId id="273" r:id="rId8"/>
    <p:sldId id="606" r:id="rId9"/>
    <p:sldId id="274" r:id="rId10"/>
    <p:sldId id="643" r:id="rId11"/>
    <p:sldId id="642" r:id="rId12"/>
    <p:sldId id="644" r:id="rId13"/>
    <p:sldId id="259" r:id="rId14"/>
    <p:sldId id="290" r:id="rId15"/>
    <p:sldId id="257" r:id="rId16"/>
    <p:sldId id="288" r:id="rId17"/>
    <p:sldId id="284" r:id="rId18"/>
    <p:sldId id="278" r:id="rId19"/>
    <p:sldId id="277" r:id="rId20"/>
    <p:sldId id="279" r:id="rId21"/>
    <p:sldId id="280" r:id="rId22"/>
    <p:sldId id="283" r:id="rId23"/>
    <p:sldId id="270" r:id="rId24"/>
    <p:sldId id="627" r:id="rId25"/>
    <p:sldId id="602" r:id="rId26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s Goossens" initials="EG" lastIdx="2" clrIdx="0">
    <p:extLst>
      <p:ext uri="{19B8F6BF-5375-455C-9EA6-DF929625EA0E}">
        <p15:presenceInfo xmlns:p15="http://schemas.microsoft.com/office/powerpoint/2012/main" userId="813ad73250f751c7" providerId="Windows Live"/>
      </p:ext>
    </p:extLst>
  </p:cmAuthor>
  <p:cmAuthor id="2" name="Mieke Van Durme" initials="MVD" lastIdx="2" clrIdx="1">
    <p:extLst>
      <p:ext uri="{19B8F6BF-5375-455C-9EA6-DF929625EA0E}">
        <p15:presenceInfo xmlns:p15="http://schemas.microsoft.com/office/powerpoint/2012/main" userId="S::miekevandurme@cawoostvlaanderen.be::a7e773e2-0ff3-49f8-a888-9dce8e293f4e" providerId="AD"/>
      </p:ext>
    </p:extLst>
  </p:cmAuthor>
  <p:cmAuthor id="3" name="Kristel Jorissen" initials="KJ" lastIdx="1" clrIdx="2">
    <p:extLst>
      <p:ext uri="{19B8F6BF-5375-455C-9EA6-DF929625EA0E}">
        <p15:presenceInfo xmlns:p15="http://schemas.microsoft.com/office/powerpoint/2012/main" userId="S::kristeljorissen@cawoostvlaanderen.be::41124147-2873-487f-9834-601de700eccd" providerId="AD"/>
      </p:ext>
    </p:extLst>
  </p:cmAuthor>
  <p:cmAuthor id="4" name="Pom Cattoor" initials="PC" lastIdx="1" clrIdx="3">
    <p:extLst>
      <p:ext uri="{19B8F6BF-5375-455C-9EA6-DF929625EA0E}">
        <p15:presenceInfo xmlns:p15="http://schemas.microsoft.com/office/powerpoint/2012/main" userId="S::pomcattoor@cawoostvlaanderen.be::4eabf23c-e984-488b-a60f-d4495f95cb0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8F"/>
    <a:srgbClr val="A300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F2DD5B-D7E2-40B4-93C3-6F0794DCFE89}" v="37" dt="2024-12-02T20:33:26.9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500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 De Veirman" userId="848d9ca6-5861-421b-b67d-94d24017ab70" providerId="ADAL" clId="{02F2DD5B-D7E2-40B4-93C3-6F0794DCFE89}"/>
    <pc:docChg chg="undo redo custSel addSld delSld modSld sldOrd modMainMaster modNotesMaster">
      <pc:chgData name="Marc De Veirman" userId="848d9ca6-5861-421b-b67d-94d24017ab70" providerId="ADAL" clId="{02F2DD5B-D7E2-40B4-93C3-6F0794DCFE89}" dt="2024-12-03T11:13:20.887" v="2864" actId="255"/>
      <pc:docMkLst>
        <pc:docMk/>
      </pc:docMkLst>
      <pc:sldChg chg="addSp delSp modSp del mod modClrScheme chgLayout modNotes">
        <pc:chgData name="Marc De Veirman" userId="848d9ca6-5861-421b-b67d-94d24017ab70" providerId="ADAL" clId="{02F2DD5B-D7E2-40B4-93C3-6F0794DCFE89}" dt="2024-12-02T20:12:10.265" v="2667" actId="47"/>
        <pc:sldMkLst>
          <pc:docMk/>
          <pc:sldMk cId="1584481836" sldId="256"/>
        </pc:sldMkLst>
        <pc:spChg chg="del mod">
          <ac:chgData name="Marc De Veirman" userId="848d9ca6-5861-421b-b67d-94d24017ab70" providerId="ADAL" clId="{02F2DD5B-D7E2-40B4-93C3-6F0794DCFE89}" dt="2024-12-02T20:03:58.532" v="2593" actId="478"/>
          <ac:spMkLst>
            <pc:docMk/>
            <pc:sldMk cId="1584481836" sldId="256"/>
            <ac:spMk id="2" creationId="{F36D268B-AC13-49D6-B534-15BC1C9B2C07}"/>
          </ac:spMkLst>
        </pc:spChg>
        <pc:spChg chg="del mod">
          <ac:chgData name="Marc De Veirman" userId="848d9ca6-5861-421b-b67d-94d24017ab70" providerId="ADAL" clId="{02F2DD5B-D7E2-40B4-93C3-6F0794DCFE89}" dt="2024-12-02T20:04:07.005" v="2596" actId="478"/>
          <ac:spMkLst>
            <pc:docMk/>
            <pc:sldMk cId="1584481836" sldId="256"/>
            <ac:spMk id="3" creationId="{D697B5C6-D39A-4C1B-A2CD-626F9FB6F9E0}"/>
          </ac:spMkLst>
        </pc:spChg>
        <pc:spChg chg="mod ord modVis">
          <ac:chgData name="Marc De Veirman" userId="848d9ca6-5861-421b-b67d-94d24017ab70" providerId="ADAL" clId="{02F2DD5B-D7E2-40B4-93C3-6F0794DCFE89}" dt="2024-12-02T20:04:23.209" v="2604" actId="26606"/>
          <ac:spMkLst>
            <pc:docMk/>
            <pc:sldMk cId="1584481836" sldId="256"/>
            <ac:spMk id="4" creationId="{4A472C73-76DA-4D8B-A931-009EC4A8355F}"/>
          </ac:spMkLst>
        </pc:spChg>
        <pc:spChg chg="mod ord">
          <ac:chgData name="Marc De Veirman" userId="848d9ca6-5861-421b-b67d-94d24017ab70" providerId="ADAL" clId="{02F2DD5B-D7E2-40B4-93C3-6F0794DCFE89}" dt="2024-12-02T20:04:23.209" v="2604" actId="26606"/>
          <ac:spMkLst>
            <pc:docMk/>
            <pc:sldMk cId="1584481836" sldId="256"/>
            <ac:spMk id="5" creationId="{8DE54881-A0F8-41F9-AB48-DA33D025B0CE}"/>
          </ac:spMkLst>
        </pc:spChg>
        <pc:spChg chg="add del mod">
          <ac:chgData name="Marc De Veirman" userId="848d9ca6-5861-421b-b67d-94d24017ab70" providerId="ADAL" clId="{02F2DD5B-D7E2-40B4-93C3-6F0794DCFE89}" dt="2024-12-02T20:04:23.209" v="2604" actId="26606"/>
          <ac:spMkLst>
            <pc:docMk/>
            <pc:sldMk cId="1584481836" sldId="256"/>
            <ac:spMk id="10" creationId="{84CF7AE8-CFE3-FE6A-C984-BCFE83C1D1D9}"/>
          </ac:spMkLst>
        </pc:spChg>
        <pc:spChg chg="add del mod">
          <ac:chgData name="Marc De Veirman" userId="848d9ca6-5861-421b-b67d-94d24017ab70" providerId="ADAL" clId="{02F2DD5B-D7E2-40B4-93C3-6F0794DCFE89}" dt="2024-12-02T20:04:23.209" v="2604" actId="26606"/>
          <ac:spMkLst>
            <pc:docMk/>
            <pc:sldMk cId="1584481836" sldId="256"/>
            <ac:spMk id="12" creationId="{97DEE4F6-1329-686F-70F0-BEFFA446AAD6}"/>
          </ac:spMkLst>
        </pc:spChg>
        <pc:spChg chg="add del mod">
          <ac:chgData name="Marc De Veirman" userId="848d9ca6-5861-421b-b67d-94d24017ab70" providerId="ADAL" clId="{02F2DD5B-D7E2-40B4-93C3-6F0794DCFE89}" dt="2024-12-02T20:05:15.835" v="2623" actId="478"/>
          <ac:spMkLst>
            <pc:docMk/>
            <pc:sldMk cId="1584481836" sldId="256"/>
            <ac:spMk id="13" creationId="{A61E872A-5B9B-5A58-FFD8-7FC23F391406}"/>
          </ac:spMkLst>
        </pc:spChg>
        <pc:picChg chg="add del mod">
          <ac:chgData name="Marc De Veirman" userId="848d9ca6-5861-421b-b67d-94d24017ab70" providerId="ADAL" clId="{02F2DD5B-D7E2-40B4-93C3-6F0794DCFE89}" dt="2024-12-02T20:11:24.622" v="2661" actId="21"/>
          <ac:picMkLst>
            <pc:docMk/>
            <pc:sldMk cId="1584481836" sldId="256"/>
            <ac:picMk id="7" creationId="{7CA394DD-7A62-365C-DE3A-D1F9C3A848EB}"/>
          </ac:picMkLst>
        </pc:picChg>
        <pc:picChg chg="del mod">
          <ac:chgData name="Marc De Veirman" userId="848d9ca6-5861-421b-b67d-94d24017ab70" providerId="ADAL" clId="{02F2DD5B-D7E2-40B4-93C3-6F0794DCFE89}" dt="2024-12-02T20:02:54.479" v="2575" actId="478"/>
          <ac:picMkLst>
            <pc:docMk/>
            <pc:sldMk cId="1584481836" sldId="256"/>
            <ac:picMk id="8" creationId="{78618718-AFFD-4DFB-A62B-D3954E2A5367}"/>
          </ac:picMkLst>
        </pc:picChg>
      </pc:sldChg>
      <pc:sldChg chg="delSp modSp add del mod ord">
        <pc:chgData name="Marc De Veirman" userId="848d9ca6-5861-421b-b67d-94d24017ab70" providerId="ADAL" clId="{02F2DD5B-D7E2-40B4-93C3-6F0794DCFE89}" dt="2024-12-02T19:42:37.137" v="2268" actId="20577"/>
        <pc:sldMkLst>
          <pc:docMk/>
          <pc:sldMk cId="2065193415" sldId="257"/>
        </pc:sldMkLst>
        <pc:spChg chg="mod">
          <ac:chgData name="Marc De Veirman" userId="848d9ca6-5861-421b-b67d-94d24017ab70" providerId="ADAL" clId="{02F2DD5B-D7E2-40B4-93C3-6F0794DCFE89}" dt="2024-12-02T19:42:26.011" v="2265" actId="5793"/>
          <ac:spMkLst>
            <pc:docMk/>
            <pc:sldMk cId="2065193415" sldId="257"/>
            <ac:spMk id="2" creationId="{A7B1E5EE-86DE-4018-838D-97D1AF6189CD}"/>
          </ac:spMkLst>
        </pc:spChg>
        <pc:spChg chg="mod">
          <ac:chgData name="Marc De Veirman" userId="848d9ca6-5861-421b-b67d-94d24017ab70" providerId="ADAL" clId="{02F2DD5B-D7E2-40B4-93C3-6F0794DCFE89}" dt="2024-12-02T18:36:20.323" v="807"/>
          <ac:spMkLst>
            <pc:docMk/>
            <pc:sldMk cId="2065193415" sldId="257"/>
            <ac:spMk id="7" creationId="{609DBD28-07B8-4452-9BB7-5E813D825229}"/>
          </ac:spMkLst>
        </pc:spChg>
        <pc:spChg chg="mod">
          <ac:chgData name="Marc De Veirman" userId="848d9ca6-5861-421b-b67d-94d24017ab70" providerId="ADAL" clId="{02F2DD5B-D7E2-40B4-93C3-6F0794DCFE89}" dt="2024-12-02T19:42:37.137" v="2268" actId="20577"/>
          <ac:spMkLst>
            <pc:docMk/>
            <pc:sldMk cId="2065193415" sldId="257"/>
            <ac:spMk id="8" creationId="{8C0401AC-5307-4322-9AF0-4114D3831225}"/>
          </ac:spMkLst>
        </pc:spChg>
        <pc:spChg chg="mod">
          <ac:chgData name="Marc De Veirman" userId="848d9ca6-5861-421b-b67d-94d24017ab70" providerId="ADAL" clId="{02F2DD5B-D7E2-40B4-93C3-6F0794DCFE89}" dt="2024-12-02T18:36:20.323" v="807"/>
          <ac:spMkLst>
            <pc:docMk/>
            <pc:sldMk cId="2065193415" sldId="257"/>
            <ac:spMk id="10" creationId="{A3A2C5CF-1AFA-45B1-A11B-9A3073E58E26}"/>
          </ac:spMkLst>
        </pc:spChg>
        <pc:picChg chg="mod">
          <ac:chgData name="Marc De Veirman" userId="848d9ca6-5861-421b-b67d-94d24017ab70" providerId="ADAL" clId="{02F2DD5B-D7E2-40B4-93C3-6F0794DCFE89}" dt="2024-12-02T18:36:20.323" v="807"/>
          <ac:picMkLst>
            <pc:docMk/>
            <pc:sldMk cId="2065193415" sldId="257"/>
            <ac:picMk id="5" creationId="{09B231A9-5CA0-4C26-8233-4EF6290FBC04}"/>
          </ac:picMkLst>
        </pc:picChg>
        <pc:picChg chg="del">
          <ac:chgData name="Marc De Veirman" userId="848d9ca6-5861-421b-b67d-94d24017ab70" providerId="ADAL" clId="{02F2DD5B-D7E2-40B4-93C3-6F0794DCFE89}" dt="2024-12-02T18:16:10.703" v="261" actId="478"/>
          <ac:picMkLst>
            <pc:docMk/>
            <pc:sldMk cId="2065193415" sldId="257"/>
            <ac:picMk id="11" creationId="{4CFA6D5D-2F50-4BFF-9E01-2E05E947ACA7}"/>
          </ac:picMkLst>
        </pc:picChg>
        <pc:picChg chg="mod">
          <ac:chgData name="Marc De Veirman" userId="848d9ca6-5861-421b-b67d-94d24017ab70" providerId="ADAL" clId="{02F2DD5B-D7E2-40B4-93C3-6F0794DCFE89}" dt="2024-12-02T18:36:20.323" v="807"/>
          <ac:picMkLst>
            <pc:docMk/>
            <pc:sldMk cId="2065193415" sldId="257"/>
            <ac:picMk id="13" creationId="{9682A833-0076-45B2-AC6E-19EAC247AFBA}"/>
          </ac:picMkLst>
        </pc:picChg>
      </pc:sldChg>
      <pc:sldChg chg="delSp modSp add mod">
        <pc:chgData name="Marc De Veirman" userId="848d9ca6-5861-421b-b67d-94d24017ab70" providerId="ADAL" clId="{02F2DD5B-D7E2-40B4-93C3-6F0794DCFE89}" dt="2024-12-02T20:34:12.979" v="2779" actId="14100"/>
        <pc:sldMkLst>
          <pc:docMk/>
          <pc:sldMk cId="964911358" sldId="259"/>
        </pc:sldMkLst>
        <pc:spChg chg="del">
          <ac:chgData name="Marc De Veirman" userId="848d9ca6-5861-421b-b67d-94d24017ab70" providerId="ADAL" clId="{02F2DD5B-D7E2-40B4-93C3-6F0794DCFE89}" dt="2024-12-02T20:33:57.954" v="2777" actId="478"/>
          <ac:spMkLst>
            <pc:docMk/>
            <pc:sldMk cId="964911358" sldId="259"/>
            <ac:spMk id="4" creationId="{64D6E00F-3A02-A65B-78AB-24264AEED447}"/>
          </ac:spMkLst>
        </pc:spChg>
        <pc:spChg chg="del">
          <ac:chgData name="Marc De Veirman" userId="848d9ca6-5861-421b-b67d-94d24017ab70" providerId="ADAL" clId="{02F2DD5B-D7E2-40B4-93C3-6F0794DCFE89}" dt="2024-12-02T20:33:41.768" v="2774" actId="478"/>
          <ac:spMkLst>
            <pc:docMk/>
            <pc:sldMk cId="964911358" sldId="259"/>
            <ac:spMk id="7" creationId="{609DBD28-07B8-4452-9BB7-5E813D825229}"/>
          </ac:spMkLst>
        </pc:spChg>
        <pc:graphicFrameChg chg="mod">
          <ac:chgData name="Marc De Veirman" userId="848d9ca6-5861-421b-b67d-94d24017ab70" providerId="ADAL" clId="{02F2DD5B-D7E2-40B4-93C3-6F0794DCFE89}" dt="2024-12-02T20:34:12.979" v="2779" actId="14100"/>
          <ac:graphicFrameMkLst>
            <pc:docMk/>
            <pc:sldMk cId="964911358" sldId="259"/>
            <ac:graphicFrameMk id="9" creationId="{A9E5B4FE-3A39-FFAB-8810-5B5CC7720450}"/>
          </ac:graphicFrameMkLst>
        </pc:graphicFrameChg>
        <pc:graphicFrameChg chg="mod">
          <ac:chgData name="Marc De Veirman" userId="848d9ca6-5861-421b-b67d-94d24017ab70" providerId="ADAL" clId="{02F2DD5B-D7E2-40B4-93C3-6F0794DCFE89}" dt="2024-12-02T20:33:45.791" v="2775" actId="14100"/>
          <ac:graphicFrameMkLst>
            <pc:docMk/>
            <pc:sldMk cId="964911358" sldId="259"/>
            <ac:graphicFrameMk id="16" creationId="{2F2E5FF2-460B-9F7F-2438-3BE0897248A6}"/>
          </ac:graphicFrameMkLst>
        </pc:graphicFrameChg>
        <pc:picChg chg="del">
          <ac:chgData name="Marc De Veirman" userId="848d9ca6-5861-421b-b67d-94d24017ab70" providerId="ADAL" clId="{02F2DD5B-D7E2-40B4-93C3-6F0794DCFE89}" dt="2024-12-02T20:34:05.107" v="2778" actId="478"/>
          <ac:picMkLst>
            <pc:docMk/>
            <pc:sldMk cId="964911358" sldId="259"/>
            <ac:picMk id="3" creationId="{0EE9FFEA-DC09-3AE6-B6A8-02686A786BA0}"/>
          </ac:picMkLst>
        </pc:picChg>
      </pc:sldChg>
      <pc:sldChg chg="modSp add del mod">
        <pc:chgData name="Marc De Veirman" userId="848d9ca6-5861-421b-b67d-94d24017ab70" providerId="ADAL" clId="{02F2DD5B-D7E2-40B4-93C3-6F0794DCFE89}" dt="2024-12-02T19:31:45.491" v="1855" actId="1035"/>
        <pc:sldMkLst>
          <pc:docMk/>
          <pc:sldMk cId="1071702386" sldId="270"/>
        </pc:sldMkLst>
        <pc:spChg chg="mod">
          <ac:chgData name="Marc De Veirman" userId="848d9ca6-5861-421b-b67d-94d24017ab70" providerId="ADAL" clId="{02F2DD5B-D7E2-40B4-93C3-6F0794DCFE89}" dt="2024-12-02T19:30:33.493" v="1759" actId="113"/>
          <ac:spMkLst>
            <pc:docMk/>
            <pc:sldMk cId="1071702386" sldId="270"/>
            <ac:spMk id="2" creationId="{A7B1E5EE-86DE-4018-838D-97D1AF6189CD}"/>
          </ac:spMkLst>
        </pc:spChg>
        <pc:spChg chg="mod">
          <ac:chgData name="Marc De Veirman" userId="848d9ca6-5861-421b-b67d-94d24017ab70" providerId="ADAL" clId="{02F2DD5B-D7E2-40B4-93C3-6F0794DCFE89}" dt="2024-12-02T19:30:26.546" v="1757" actId="1035"/>
          <ac:spMkLst>
            <pc:docMk/>
            <pc:sldMk cId="1071702386" sldId="270"/>
            <ac:spMk id="7" creationId="{609DBD28-07B8-4452-9BB7-5E813D825229}"/>
          </ac:spMkLst>
        </pc:spChg>
        <pc:spChg chg="mod">
          <ac:chgData name="Marc De Veirman" userId="848d9ca6-5861-421b-b67d-94d24017ab70" providerId="ADAL" clId="{02F2DD5B-D7E2-40B4-93C3-6F0794DCFE89}" dt="2024-12-02T19:31:00.465" v="1762" actId="1076"/>
          <ac:spMkLst>
            <pc:docMk/>
            <pc:sldMk cId="1071702386" sldId="270"/>
            <ac:spMk id="8" creationId="{8C0401AC-5307-4322-9AF0-4114D3831225}"/>
          </ac:spMkLst>
        </pc:spChg>
        <pc:picChg chg="mod">
          <ac:chgData name="Marc De Veirman" userId="848d9ca6-5861-421b-b67d-94d24017ab70" providerId="ADAL" clId="{02F2DD5B-D7E2-40B4-93C3-6F0794DCFE89}" dt="2024-12-02T19:31:45.491" v="1855" actId="1035"/>
          <ac:picMkLst>
            <pc:docMk/>
            <pc:sldMk cId="1071702386" sldId="270"/>
            <ac:picMk id="4" creationId="{7525CB33-C662-466A-ACB3-A5526ACBDB9E}"/>
          </ac:picMkLst>
        </pc:picChg>
        <pc:picChg chg="mod">
          <ac:chgData name="Marc De Veirman" userId="848d9ca6-5861-421b-b67d-94d24017ab70" providerId="ADAL" clId="{02F2DD5B-D7E2-40B4-93C3-6F0794DCFE89}" dt="2024-12-02T19:31:08.550" v="1793" actId="1036"/>
          <ac:picMkLst>
            <pc:docMk/>
            <pc:sldMk cId="1071702386" sldId="270"/>
            <ac:picMk id="5" creationId="{09B231A9-5CA0-4C26-8233-4EF6290FBC04}"/>
          </ac:picMkLst>
        </pc:picChg>
        <pc:picChg chg="mod">
          <ac:chgData name="Marc De Veirman" userId="848d9ca6-5861-421b-b67d-94d24017ab70" providerId="ADAL" clId="{02F2DD5B-D7E2-40B4-93C3-6F0794DCFE89}" dt="2024-12-02T19:31:16.925" v="1826" actId="1036"/>
          <ac:picMkLst>
            <pc:docMk/>
            <pc:sldMk cId="1071702386" sldId="270"/>
            <ac:picMk id="13" creationId="{9682A833-0076-45B2-AC6E-19EAC247AFBA}"/>
          </ac:picMkLst>
        </pc:picChg>
      </pc:sldChg>
      <pc:sldChg chg="addSp delSp modSp add del mod setBg">
        <pc:chgData name="Marc De Veirman" userId="848d9ca6-5861-421b-b67d-94d24017ab70" providerId="ADAL" clId="{02F2DD5B-D7E2-40B4-93C3-6F0794DCFE89}" dt="2024-12-02T19:40:33.485" v="2180" actId="47"/>
        <pc:sldMkLst>
          <pc:docMk/>
          <pc:sldMk cId="651794810" sldId="272"/>
        </pc:sldMkLst>
        <pc:spChg chg="mod">
          <ac:chgData name="Marc De Veirman" userId="848d9ca6-5861-421b-b67d-94d24017ab70" providerId="ADAL" clId="{02F2DD5B-D7E2-40B4-93C3-6F0794DCFE89}" dt="2024-12-02T18:36:20.323" v="807"/>
          <ac:spMkLst>
            <pc:docMk/>
            <pc:sldMk cId="651794810" sldId="272"/>
            <ac:spMk id="2" creationId="{216D372E-8B9A-41B0-B0E6-6292241618D5}"/>
          </ac:spMkLst>
        </pc:spChg>
        <pc:spChg chg="del mod">
          <ac:chgData name="Marc De Veirman" userId="848d9ca6-5861-421b-b67d-94d24017ab70" providerId="ADAL" clId="{02F2DD5B-D7E2-40B4-93C3-6F0794DCFE89}" dt="2024-12-02T19:32:13.625" v="1859" actId="478"/>
          <ac:spMkLst>
            <pc:docMk/>
            <pc:sldMk cId="651794810" sldId="272"/>
            <ac:spMk id="4" creationId="{CFCA4DAB-8396-E344-933C-40BB86F8129C}"/>
          </ac:spMkLst>
        </pc:spChg>
        <pc:spChg chg="mod">
          <ac:chgData name="Marc De Veirman" userId="848d9ca6-5861-421b-b67d-94d24017ab70" providerId="ADAL" clId="{02F2DD5B-D7E2-40B4-93C3-6F0794DCFE89}" dt="2024-12-02T19:39:39.753" v="2121" actId="21"/>
          <ac:spMkLst>
            <pc:docMk/>
            <pc:sldMk cId="651794810" sldId="272"/>
            <ac:spMk id="5" creationId="{8E5ACBC2-AF59-0548-8CBD-C1885606C572}"/>
          </ac:spMkLst>
        </pc:spChg>
        <pc:spChg chg="add del mod">
          <ac:chgData name="Marc De Veirman" userId="848d9ca6-5861-421b-b67d-94d24017ab70" providerId="ADAL" clId="{02F2DD5B-D7E2-40B4-93C3-6F0794DCFE89}" dt="2024-12-02T19:32:18.993" v="1860" actId="478"/>
          <ac:spMkLst>
            <pc:docMk/>
            <pc:sldMk cId="651794810" sldId="272"/>
            <ac:spMk id="7" creationId="{53A813BB-E128-BFDF-CECF-76DCBC6F8004}"/>
          </ac:spMkLst>
        </pc:spChg>
        <pc:picChg chg="mod">
          <ac:chgData name="Marc De Veirman" userId="848d9ca6-5861-421b-b67d-94d24017ab70" providerId="ADAL" clId="{02F2DD5B-D7E2-40B4-93C3-6F0794DCFE89}" dt="2024-12-02T18:36:20.323" v="807"/>
          <ac:picMkLst>
            <pc:docMk/>
            <pc:sldMk cId="651794810" sldId="272"/>
            <ac:picMk id="3" creationId="{4DC27D2B-1D41-4472-9679-6C88CBC1CA9B}"/>
          </ac:picMkLst>
        </pc:picChg>
      </pc:sldChg>
      <pc:sldChg chg="modSp">
        <pc:chgData name="Marc De Veirman" userId="848d9ca6-5861-421b-b67d-94d24017ab70" providerId="ADAL" clId="{02F2DD5B-D7E2-40B4-93C3-6F0794DCFE89}" dt="2024-12-02T18:36:20.323" v="807"/>
        <pc:sldMkLst>
          <pc:docMk/>
          <pc:sldMk cId="432936252" sldId="273"/>
        </pc:sldMkLst>
        <pc:spChg chg="mod">
          <ac:chgData name="Marc De Veirman" userId="848d9ca6-5861-421b-b67d-94d24017ab70" providerId="ADAL" clId="{02F2DD5B-D7E2-40B4-93C3-6F0794DCFE89}" dt="2024-12-02T18:36:20.323" v="807"/>
          <ac:spMkLst>
            <pc:docMk/>
            <pc:sldMk cId="432936252" sldId="273"/>
            <ac:spMk id="6" creationId="{00000000-0000-0000-0000-000000000000}"/>
          </ac:spMkLst>
        </pc:spChg>
        <pc:spChg chg="mod">
          <ac:chgData name="Marc De Veirman" userId="848d9ca6-5861-421b-b67d-94d24017ab70" providerId="ADAL" clId="{02F2DD5B-D7E2-40B4-93C3-6F0794DCFE89}" dt="2024-12-02T18:36:20.323" v="807"/>
          <ac:spMkLst>
            <pc:docMk/>
            <pc:sldMk cId="432936252" sldId="273"/>
            <ac:spMk id="7" creationId="{00000000-0000-0000-0000-000000000000}"/>
          </ac:spMkLst>
        </pc:spChg>
        <pc:spChg chg="mod">
          <ac:chgData name="Marc De Veirman" userId="848d9ca6-5861-421b-b67d-94d24017ab70" providerId="ADAL" clId="{02F2DD5B-D7E2-40B4-93C3-6F0794DCFE89}" dt="2024-12-02T18:36:20.323" v="807"/>
          <ac:spMkLst>
            <pc:docMk/>
            <pc:sldMk cId="432936252" sldId="273"/>
            <ac:spMk id="8" creationId="{00000000-0000-0000-0000-000000000000}"/>
          </ac:spMkLst>
        </pc:spChg>
        <pc:grpChg chg="mod">
          <ac:chgData name="Marc De Veirman" userId="848d9ca6-5861-421b-b67d-94d24017ab70" providerId="ADAL" clId="{02F2DD5B-D7E2-40B4-93C3-6F0794DCFE89}" dt="2024-12-02T18:36:20.323" v="807"/>
          <ac:grpSpMkLst>
            <pc:docMk/>
            <pc:sldMk cId="432936252" sldId="273"/>
            <ac:grpSpMk id="5" creationId="{00000000-0000-0000-0000-000000000000}"/>
          </ac:grpSpMkLst>
        </pc:grpChg>
        <pc:picChg chg="mod">
          <ac:chgData name="Marc De Veirman" userId="848d9ca6-5861-421b-b67d-94d24017ab70" providerId="ADAL" clId="{02F2DD5B-D7E2-40B4-93C3-6F0794DCFE89}" dt="2024-12-02T18:36:20.323" v="807"/>
          <ac:picMkLst>
            <pc:docMk/>
            <pc:sldMk cId="432936252" sldId="273"/>
            <ac:picMk id="9" creationId="{00000000-0000-0000-0000-000000000000}"/>
          </ac:picMkLst>
        </pc:picChg>
      </pc:sldChg>
      <pc:sldChg chg="addSp delSp modSp mod modNotes">
        <pc:chgData name="Marc De Veirman" userId="848d9ca6-5861-421b-b67d-94d24017ab70" providerId="ADAL" clId="{02F2DD5B-D7E2-40B4-93C3-6F0794DCFE89}" dt="2024-12-02T19:33:54.251" v="1887"/>
        <pc:sldMkLst>
          <pc:docMk/>
          <pc:sldMk cId="790108336" sldId="274"/>
        </pc:sldMkLst>
        <pc:spChg chg="mod">
          <ac:chgData name="Marc De Veirman" userId="848d9ca6-5861-421b-b67d-94d24017ab70" providerId="ADAL" clId="{02F2DD5B-D7E2-40B4-93C3-6F0794DCFE89}" dt="2024-12-02T18:36:20.323" v="807"/>
          <ac:spMkLst>
            <pc:docMk/>
            <pc:sldMk cId="790108336" sldId="274"/>
            <ac:spMk id="3" creationId="{00000000-0000-0000-0000-000000000000}"/>
          </ac:spMkLst>
        </pc:spChg>
        <pc:spChg chg="mod">
          <ac:chgData name="Marc De Veirman" userId="848d9ca6-5861-421b-b67d-94d24017ab70" providerId="ADAL" clId="{02F2DD5B-D7E2-40B4-93C3-6F0794DCFE89}" dt="2024-12-02T18:36:20.323" v="807"/>
          <ac:spMkLst>
            <pc:docMk/>
            <pc:sldMk cId="790108336" sldId="274"/>
            <ac:spMk id="4" creationId="{00000000-0000-0000-0000-000000000000}"/>
          </ac:spMkLst>
        </pc:spChg>
        <pc:spChg chg="mod">
          <ac:chgData name="Marc De Veirman" userId="848d9ca6-5861-421b-b67d-94d24017ab70" providerId="ADAL" clId="{02F2DD5B-D7E2-40B4-93C3-6F0794DCFE89}" dt="2024-12-02T19:33:54.251" v="1887"/>
          <ac:spMkLst>
            <pc:docMk/>
            <pc:sldMk cId="790108336" sldId="274"/>
            <ac:spMk id="5" creationId="{00000000-0000-0000-0000-000000000000}"/>
          </ac:spMkLst>
        </pc:spChg>
        <pc:spChg chg="add del mod">
          <ac:chgData name="Marc De Veirman" userId="848d9ca6-5861-421b-b67d-94d24017ab70" providerId="ADAL" clId="{02F2DD5B-D7E2-40B4-93C3-6F0794DCFE89}" dt="2024-12-02T18:36:20.323" v="807"/>
          <ac:spMkLst>
            <pc:docMk/>
            <pc:sldMk cId="790108336" sldId="274"/>
            <ac:spMk id="7" creationId="{19B06EC9-35C3-DEE2-3092-E7E73928DCE8}"/>
          </ac:spMkLst>
        </pc:spChg>
        <pc:spChg chg="mod">
          <ac:chgData name="Marc De Veirman" userId="848d9ca6-5861-421b-b67d-94d24017ab70" providerId="ADAL" clId="{02F2DD5B-D7E2-40B4-93C3-6F0794DCFE89}" dt="2024-12-02T18:36:20.323" v="807"/>
          <ac:spMkLst>
            <pc:docMk/>
            <pc:sldMk cId="790108336" sldId="274"/>
            <ac:spMk id="10" creationId="{6B710FE0-4DCA-9321-A70B-163E43CB7BA0}"/>
          </ac:spMkLst>
        </pc:spChg>
        <pc:grpChg chg="mod">
          <ac:chgData name="Marc De Veirman" userId="848d9ca6-5861-421b-b67d-94d24017ab70" providerId="ADAL" clId="{02F2DD5B-D7E2-40B4-93C3-6F0794DCFE89}" dt="2024-12-02T18:36:20.323" v="807"/>
          <ac:grpSpMkLst>
            <pc:docMk/>
            <pc:sldMk cId="790108336" sldId="274"/>
            <ac:grpSpMk id="2" creationId="{00000000-0000-0000-0000-000000000000}"/>
          </ac:grpSpMkLst>
        </pc:grpChg>
        <pc:picChg chg="mod">
          <ac:chgData name="Marc De Veirman" userId="848d9ca6-5861-421b-b67d-94d24017ab70" providerId="ADAL" clId="{02F2DD5B-D7E2-40B4-93C3-6F0794DCFE89}" dt="2024-12-02T18:36:20.323" v="807"/>
          <ac:picMkLst>
            <pc:docMk/>
            <pc:sldMk cId="790108336" sldId="274"/>
            <ac:picMk id="6" creationId="{00000000-0000-0000-0000-000000000000}"/>
          </ac:picMkLst>
        </pc:picChg>
        <pc:picChg chg="mod">
          <ac:chgData name="Marc De Veirman" userId="848d9ca6-5861-421b-b67d-94d24017ab70" providerId="ADAL" clId="{02F2DD5B-D7E2-40B4-93C3-6F0794DCFE89}" dt="2024-12-02T18:36:20.323" v="807"/>
          <ac:picMkLst>
            <pc:docMk/>
            <pc:sldMk cId="790108336" sldId="274"/>
            <ac:picMk id="9" creationId="{00000000-0000-0000-0000-000000000000}"/>
          </ac:picMkLst>
        </pc:picChg>
      </pc:sldChg>
      <pc:sldChg chg="delSp modSp add del mod">
        <pc:chgData name="Marc De Veirman" userId="848d9ca6-5861-421b-b67d-94d24017ab70" providerId="ADAL" clId="{02F2DD5B-D7E2-40B4-93C3-6F0794DCFE89}" dt="2024-12-02T19:47:40.297" v="2331" actId="47"/>
        <pc:sldMkLst>
          <pc:docMk/>
          <pc:sldMk cId="928042203" sldId="275"/>
        </pc:sldMkLst>
        <pc:spChg chg="mod">
          <ac:chgData name="Marc De Veirman" userId="848d9ca6-5861-421b-b67d-94d24017ab70" providerId="ADAL" clId="{02F2DD5B-D7E2-40B4-93C3-6F0794DCFE89}" dt="2024-12-02T18:37:42.909" v="882" actId="113"/>
          <ac:spMkLst>
            <pc:docMk/>
            <pc:sldMk cId="928042203" sldId="275"/>
            <ac:spMk id="2" creationId="{A7B1E5EE-86DE-4018-838D-97D1AF6189CD}"/>
          </ac:spMkLst>
        </pc:spChg>
        <pc:spChg chg="mod">
          <ac:chgData name="Marc De Veirman" userId="848d9ca6-5861-421b-b67d-94d24017ab70" providerId="ADAL" clId="{02F2DD5B-D7E2-40B4-93C3-6F0794DCFE89}" dt="2024-12-02T18:37:29.286" v="856" actId="1035"/>
          <ac:spMkLst>
            <pc:docMk/>
            <pc:sldMk cId="928042203" sldId="275"/>
            <ac:spMk id="7" creationId="{609DBD28-07B8-4452-9BB7-5E813D825229}"/>
          </ac:spMkLst>
        </pc:spChg>
        <pc:spChg chg="del mod">
          <ac:chgData name="Marc De Veirman" userId="848d9ca6-5861-421b-b67d-94d24017ab70" providerId="ADAL" clId="{02F2DD5B-D7E2-40B4-93C3-6F0794DCFE89}" dt="2024-12-02T19:45:18.223" v="2312"/>
          <ac:spMkLst>
            <pc:docMk/>
            <pc:sldMk cId="928042203" sldId="275"/>
            <ac:spMk id="8" creationId="{8C0401AC-5307-4322-9AF0-4114D3831225}"/>
          </ac:spMkLst>
        </pc:spChg>
        <pc:spChg chg="del mod">
          <ac:chgData name="Marc De Veirman" userId="848d9ca6-5861-421b-b67d-94d24017ab70" providerId="ADAL" clId="{02F2DD5B-D7E2-40B4-93C3-6F0794DCFE89}" dt="2024-12-02T18:38:59.706" v="895"/>
          <ac:spMkLst>
            <pc:docMk/>
            <pc:sldMk cId="928042203" sldId="275"/>
            <ac:spMk id="9" creationId="{7CE0EF40-DA6F-4213-A741-450EF85B68AA}"/>
          </ac:spMkLst>
        </pc:spChg>
        <pc:picChg chg="mod">
          <ac:chgData name="Marc De Veirman" userId="848d9ca6-5861-421b-b67d-94d24017ab70" providerId="ADAL" clId="{02F2DD5B-D7E2-40B4-93C3-6F0794DCFE89}" dt="2024-12-02T18:38:23.339" v="886" actId="1076"/>
          <ac:picMkLst>
            <pc:docMk/>
            <pc:sldMk cId="928042203" sldId="275"/>
            <ac:picMk id="5" creationId="{09B231A9-5CA0-4C26-8233-4EF6290FBC04}"/>
          </ac:picMkLst>
        </pc:picChg>
        <pc:picChg chg="del mod">
          <ac:chgData name="Marc De Veirman" userId="848d9ca6-5861-421b-b67d-94d24017ab70" providerId="ADAL" clId="{02F2DD5B-D7E2-40B4-93C3-6F0794DCFE89}" dt="2024-12-02T18:38:59.706" v="893" actId="478"/>
          <ac:picMkLst>
            <pc:docMk/>
            <pc:sldMk cId="928042203" sldId="275"/>
            <ac:picMk id="10" creationId="{5DEC290E-87FE-4C4D-8977-1D4A65E6FA33}"/>
          </ac:picMkLst>
        </pc:picChg>
        <pc:picChg chg="del mod">
          <ac:chgData name="Marc De Veirman" userId="848d9ca6-5861-421b-b67d-94d24017ab70" providerId="ADAL" clId="{02F2DD5B-D7E2-40B4-93C3-6F0794DCFE89}" dt="2024-12-02T19:46:19.146" v="2320" actId="21"/>
          <ac:picMkLst>
            <pc:docMk/>
            <pc:sldMk cId="928042203" sldId="275"/>
            <ac:picMk id="12" creationId="{F17A8512-45DA-4BC3-9067-A4FA28EAFB54}"/>
          </ac:picMkLst>
        </pc:picChg>
        <pc:picChg chg="mod">
          <ac:chgData name="Marc De Veirman" userId="848d9ca6-5861-421b-b67d-94d24017ab70" providerId="ADAL" clId="{02F2DD5B-D7E2-40B4-93C3-6F0794DCFE89}" dt="2024-12-02T18:38:36.137" v="887" actId="1076"/>
          <ac:picMkLst>
            <pc:docMk/>
            <pc:sldMk cId="928042203" sldId="275"/>
            <ac:picMk id="13" creationId="{9682A833-0076-45B2-AC6E-19EAC247AFBA}"/>
          </ac:picMkLst>
        </pc:picChg>
      </pc:sldChg>
      <pc:sldChg chg="add del">
        <pc:chgData name="Marc De Veirman" userId="848d9ca6-5861-421b-b67d-94d24017ab70" providerId="ADAL" clId="{02F2DD5B-D7E2-40B4-93C3-6F0794DCFE89}" dt="2024-12-02T20:29:14.236" v="2759" actId="47"/>
        <pc:sldMkLst>
          <pc:docMk/>
          <pc:sldMk cId="2191907784" sldId="275"/>
        </pc:sldMkLst>
      </pc:sldChg>
      <pc:sldChg chg="add del">
        <pc:chgData name="Marc De Veirman" userId="848d9ca6-5861-421b-b67d-94d24017ab70" providerId="ADAL" clId="{02F2DD5B-D7E2-40B4-93C3-6F0794DCFE89}" dt="2024-12-02T20:35:19.698" v="2780" actId="47"/>
        <pc:sldMkLst>
          <pc:docMk/>
          <pc:sldMk cId="239610888" sldId="276"/>
        </pc:sldMkLst>
      </pc:sldChg>
      <pc:sldChg chg="modSp add del mod">
        <pc:chgData name="Marc De Veirman" userId="848d9ca6-5861-421b-b67d-94d24017ab70" providerId="ADAL" clId="{02F2DD5B-D7E2-40B4-93C3-6F0794DCFE89}" dt="2024-12-02T19:48:26.534" v="2426" actId="113"/>
        <pc:sldMkLst>
          <pc:docMk/>
          <pc:sldMk cId="274658040" sldId="277"/>
        </pc:sldMkLst>
        <pc:spChg chg="mod">
          <ac:chgData name="Marc De Veirman" userId="848d9ca6-5861-421b-b67d-94d24017ab70" providerId="ADAL" clId="{02F2DD5B-D7E2-40B4-93C3-6F0794DCFE89}" dt="2024-12-02T18:40:52.371" v="926" actId="113"/>
          <ac:spMkLst>
            <pc:docMk/>
            <pc:sldMk cId="274658040" sldId="277"/>
            <ac:spMk id="2" creationId="{A7B1E5EE-86DE-4018-838D-97D1AF6189CD}"/>
          </ac:spMkLst>
        </pc:spChg>
        <pc:spChg chg="mod">
          <ac:chgData name="Marc De Veirman" userId="848d9ca6-5861-421b-b67d-94d24017ab70" providerId="ADAL" clId="{02F2DD5B-D7E2-40B4-93C3-6F0794DCFE89}" dt="2024-12-02T18:40:47.051" v="924" actId="1076"/>
          <ac:spMkLst>
            <pc:docMk/>
            <pc:sldMk cId="274658040" sldId="277"/>
            <ac:spMk id="7" creationId="{609DBD28-07B8-4452-9BB7-5E813D825229}"/>
          </ac:spMkLst>
        </pc:spChg>
        <pc:spChg chg="mod">
          <ac:chgData name="Marc De Veirman" userId="848d9ca6-5861-421b-b67d-94d24017ab70" providerId="ADAL" clId="{02F2DD5B-D7E2-40B4-93C3-6F0794DCFE89}" dt="2024-12-02T19:48:26.534" v="2426" actId="113"/>
          <ac:spMkLst>
            <pc:docMk/>
            <pc:sldMk cId="274658040" sldId="277"/>
            <ac:spMk id="9" creationId="{7CE0EF40-DA6F-4213-A741-450EF85B68AA}"/>
          </ac:spMkLst>
        </pc:spChg>
        <pc:picChg chg="mod">
          <ac:chgData name="Marc De Veirman" userId="848d9ca6-5861-421b-b67d-94d24017ab70" providerId="ADAL" clId="{02F2DD5B-D7E2-40B4-93C3-6F0794DCFE89}" dt="2024-12-02T18:43:39.947" v="1014" actId="1036"/>
          <ac:picMkLst>
            <pc:docMk/>
            <pc:sldMk cId="274658040" sldId="277"/>
            <ac:picMk id="5" creationId="{09B231A9-5CA0-4C26-8233-4EF6290FBC04}"/>
          </ac:picMkLst>
        </pc:picChg>
        <pc:picChg chg="mod">
          <ac:chgData name="Marc De Veirman" userId="848d9ca6-5861-421b-b67d-94d24017ab70" providerId="ADAL" clId="{02F2DD5B-D7E2-40B4-93C3-6F0794DCFE89}" dt="2024-12-02T18:43:43.862" v="1031" actId="1035"/>
          <ac:picMkLst>
            <pc:docMk/>
            <pc:sldMk cId="274658040" sldId="277"/>
            <ac:picMk id="13" creationId="{9682A833-0076-45B2-AC6E-19EAC247AFBA}"/>
          </ac:picMkLst>
        </pc:picChg>
      </pc:sldChg>
      <pc:sldChg chg="addSp delSp modSp add del mod">
        <pc:chgData name="Marc De Veirman" userId="848d9ca6-5861-421b-b67d-94d24017ab70" providerId="ADAL" clId="{02F2DD5B-D7E2-40B4-93C3-6F0794DCFE89}" dt="2024-12-03T09:49:13.429" v="2804" actId="1036"/>
        <pc:sldMkLst>
          <pc:docMk/>
          <pc:sldMk cId="4004885826" sldId="278"/>
        </pc:sldMkLst>
        <pc:spChg chg="mod">
          <ac:chgData name="Marc De Veirman" userId="848d9ca6-5861-421b-b67d-94d24017ab70" providerId="ADAL" clId="{02F2DD5B-D7E2-40B4-93C3-6F0794DCFE89}" dt="2024-12-02T19:43:23.005" v="2269" actId="14100"/>
          <ac:spMkLst>
            <pc:docMk/>
            <pc:sldMk cId="4004885826" sldId="278"/>
            <ac:spMk id="2" creationId="{A7B1E5EE-86DE-4018-838D-97D1AF6189CD}"/>
          </ac:spMkLst>
        </pc:spChg>
        <pc:spChg chg="mod">
          <ac:chgData name="Marc De Veirman" userId="848d9ca6-5861-421b-b67d-94d24017ab70" providerId="ADAL" clId="{02F2DD5B-D7E2-40B4-93C3-6F0794DCFE89}" dt="2024-12-02T18:36:20.323" v="807"/>
          <ac:spMkLst>
            <pc:docMk/>
            <pc:sldMk cId="4004885826" sldId="278"/>
            <ac:spMk id="7" creationId="{609DBD28-07B8-4452-9BB7-5E813D825229}"/>
          </ac:spMkLst>
        </pc:spChg>
        <pc:spChg chg="mod">
          <ac:chgData name="Marc De Veirman" userId="848d9ca6-5861-421b-b67d-94d24017ab70" providerId="ADAL" clId="{02F2DD5B-D7E2-40B4-93C3-6F0794DCFE89}" dt="2024-12-02T18:36:20.323" v="807"/>
          <ac:spMkLst>
            <pc:docMk/>
            <pc:sldMk cId="4004885826" sldId="278"/>
            <ac:spMk id="8" creationId="{8C0401AC-5307-4322-9AF0-4114D3831225}"/>
          </ac:spMkLst>
        </pc:spChg>
        <pc:spChg chg="mod">
          <ac:chgData name="Marc De Veirman" userId="848d9ca6-5861-421b-b67d-94d24017ab70" providerId="ADAL" clId="{02F2DD5B-D7E2-40B4-93C3-6F0794DCFE89}" dt="2024-12-03T09:49:01.682" v="2800" actId="20577"/>
          <ac:spMkLst>
            <pc:docMk/>
            <pc:sldMk cId="4004885826" sldId="278"/>
            <ac:spMk id="17" creationId="{2BA9C9E2-FB46-4A09-B9B3-EAD6AE0CBD28}"/>
          </ac:spMkLst>
        </pc:spChg>
        <pc:picChg chg="add mod">
          <ac:chgData name="Marc De Veirman" userId="848d9ca6-5861-421b-b67d-94d24017ab70" providerId="ADAL" clId="{02F2DD5B-D7E2-40B4-93C3-6F0794DCFE89}" dt="2024-12-03T09:49:13.429" v="2804" actId="1036"/>
          <ac:picMkLst>
            <pc:docMk/>
            <pc:sldMk cId="4004885826" sldId="278"/>
            <ac:picMk id="3" creationId="{F17A8512-45DA-4BC3-9067-A4FA28EAFB54}"/>
          </ac:picMkLst>
        </pc:picChg>
        <pc:picChg chg="del">
          <ac:chgData name="Marc De Veirman" userId="848d9ca6-5861-421b-b67d-94d24017ab70" providerId="ADAL" clId="{02F2DD5B-D7E2-40B4-93C3-6F0794DCFE89}" dt="2024-12-02T18:32:13.077" v="632" actId="478"/>
          <ac:picMkLst>
            <pc:docMk/>
            <pc:sldMk cId="4004885826" sldId="278"/>
            <ac:picMk id="4" creationId="{153B550C-8BDB-4F64-BB33-3676F02CA378}"/>
          </ac:picMkLst>
        </pc:picChg>
        <pc:picChg chg="mod">
          <ac:chgData name="Marc De Veirman" userId="848d9ca6-5861-421b-b67d-94d24017ab70" providerId="ADAL" clId="{02F2DD5B-D7E2-40B4-93C3-6F0794DCFE89}" dt="2024-12-02T18:36:20.323" v="807"/>
          <ac:picMkLst>
            <pc:docMk/>
            <pc:sldMk cId="4004885826" sldId="278"/>
            <ac:picMk id="5" creationId="{09B231A9-5CA0-4C26-8233-4EF6290FBC04}"/>
          </ac:picMkLst>
        </pc:picChg>
        <pc:picChg chg="del">
          <ac:chgData name="Marc De Veirman" userId="848d9ca6-5861-421b-b67d-94d24017ab70" providerId="ADAL" clId="{02F2DD5B-D7E2-40B4-93C3-6F0794DCFE89}" dt="2024-12-02T18:32:15.414" v="633" actId="478"/>
          <ac:picMkLst>
            <pc:docMk/>
            <pc:sldMk cId="4004885826" sldId="278"/>
            <ac:picMk id="11" creationId="{5CEF8523-CD21-4865-990B-45D21105408A}"/>
          </ac:picMkLst>
        </pc:picChg>
        <pc:picChg chg="del">
          <ac:chgData name="Marc De Veirman" userId="848d9ca6-5861-421b-b67d-94d24017ab70" providerId="ADAL" clId="{02F2DD5B-D7E2-40B4-93C3-6F0794DCFE89}" dt="2024-12-02T18:32:18.148" v="634" actId="478"/>
          <ac:picMkLst>
            <pc:docMk/>
            <pc:sldMk cId="4004885826" sldId="278"/>
            <ac:picMk id="12" creationId="{E9356376-1BDE-4E8A-9A1D-9DF6D7EF5057}"/>
          </ac:picMkLst>
        </pc:picChg>
        <pc:picChg chg="mod">
          <ac:chgData name="Marc De Veirman" userId="848d9ca6-5861-421b-b67d-94d24017ab70" providerId="ADAL" clId="{02F2DD5B-D7E2-40B4-93C3-6F0794DCFE89}" dt="2024-12-02T18:36:20.323" v="807"/>
          <ac:picMkLst>
            <pc:docMk/>
            <pc:sldMk cId="4004885826" sldId="278"/>
            <ac:picMk id="13" creationId="{9682A833-0076-45B2-AC6E-19EAC247AFBA}"/>
          </ac:picMkLst>
        </pc:picChg>
        <pc:picChg chg="del mod">
          <ac:chgData name="Marc De Veirman" userId="848d9ca6-5861-421b-b67d-94d24017ab70" providerId="ADAL" clId="{02F2DD5B-D7E2-40B4-93C3-6F0794DCFE89}" dt="2024-12-02T18:30:36.387" v="575" actId="478"/>
          <ac:picMkLst>
            <pc:docMk/>
            <pc:sldMk cId="4004885826" sldId="278"/>
            <ac:picMk id="16" creationId="{D6D02D8C-C8BA-485E-B285-D91CDC453585}"/>
          </ac:picMkLst>
        </pc:picChg>
      </pc:sldChg>
      <pc:sldChg chg="delSp modSp add del mod">
        <pc:chgData name="Marc De Veirman" userId="848d9ca6-5861-421b-b67d-94d24017ab70" providerId="ADAL" clId="{02F2DD5B-D7E2-40B4-93C3-6F0794DCFE89}" dt="2024-12-02T19:55:52.502" v="2492" actId="14100"/>
        <pc:sldMkLst>
          <pc:docMk/>
          <pc:sldMk cId="1362820186" sldId="279"/>
        </pc:sldMkLst>
        <pc:spChg chg="mod">
          <ac:chgData name="Marc De Veirman" userId="848d9ca6-5861-421b-b67d-94d24017ab70" providerId="ADAL" clId="{02F2DD5B-D7E2-40B4-93C3-6F0794DCFE89}" dt="2024-12-02T19:35:21.716" v="1924" actId="20577"/>
          <ac:spMkLst>
            <pc:docMk/>
            <pc:sldMk cId="1362820186" sldId="279"/>
            <ac:spMk id="2" creationId="{A7B1E5EE-86DE-4018-838D-97D1AF6189CD}"/>
          </ac:spMkLst>
        </pc:spChg>
        <pc:spChg chg="mod">
          <ac:chgData name="Marc De Veirman" userId="848d9ca6-5861-421b-b67d-94d24017ab70" providerId="ADAL" clId="{02F2DD5B-D7E2-40B4-93C3-6F0794DCFE89}" dt="2024-12-02T18:44:08.391" v="1034" actId="1076"/>
          <ac:spMkLst>
            <pc:docMk/>
            <pc:sldMk cId="1362820186" sldId="279"/>
            <ac:spMk id="7" creationId="{609DBD28-07B8-4452-9BB7-5E813D825229}"/>
          </ac:spMkLst>
        </pc:spChg>
        <pc:spChg chg="del mod">
          <ac:chgData name="Marc De Veirman" userId="848d9ca6-5861-421b-b67d-94d24017ab70" providerId="ADAL" clId="{02F2DD5B-D7E2-40B4-93C3-6F0794DCFE89}" dt="2024-12-02T18:45:59.663" v="1090"/>
          <ac:spMkLst>
            <pc:docMk/>
            <pc:sldMk cId="1362820186" sldId="279"/>
            <ac:spMk id="8" creationId="{8C0401AC-5307-4322-9AF0-4114D3831225}"/>
          </ac:spMkLst>
        </pc:spChg>
        <pc:spChg chg="mod">
          <ac:chgData name="Marc De Veirman" userId="848d9ca6-5861-421b-b67d-94d24017ab70" providerId="ADAL" clId="{02F2DD5B-D7E2-40B4-93C3-6F0794DCFE89}" dt="2024-12-02T19:55:52.502" v="2492" actId="14100"/>
          <ac:spMkLst>
            <pc:docMk/>
            <pc:sldMk cId="1362820186" sldId="279"/>
            <ac:spMk id="9" creationId="{7CE0EF40-DA6F-4213-A741-450EF85B68AA}"/>
          </ac:spMkLst>
        </pc:spChg>
        <pc:spChg chg="del mod">
          <ac:chgData name="Marc De Veirman" userId="848d9ca6-5861-421b-b67d-94d24017ab70" providerId="ADAL" clId="{02F2DD5B-D7E2-40B4-93C3-6F0794DCFE89}" dt="2024-12-02T18:47:50.956" v="1181"/>
          <ac:spMkLst>
            <pc:docMk/>
            <pc:sldMk cId="1362820186" sldId="279"/>
            <ac:spMk id="10" creationId="{A83A23C7-9A58-45E9-B6F4-7D613E5BD02D}"/>
          </ac:spMkLst>
        </pc:spChg>
        <pc:spChg chg="del mod">
          <ac:chgData name="Marc De Veirman" userId="848d9ca6-5861-421b-b67d-94d24017ab70" providerId="ADAL" clId="{02F2DD5B-D7E2-40B4-93C3-6F0794DCFE89}" dt="2024-12-02T18:47:50.951" v="1179" actId="21"/>
          <ac:spMkLst>
            <pc:docMk/>
            <pc:sldMk cId="1362820186" sldId="279"/>
            <ac:spMk id="11" creationId="{C6435836-B773-4FF9-A954-A29510D5468F}"/>
          </ac:spMkLst>
        </pc:spChg>
        <pc:picChg chg="mod">
          <ac:chgData name="Marc De Veirman" userId="848d9ca6-5861-421b-b67d-94d24017ab70" providerId="ADAL" clId="{02F2DD5B-D7E2-40B4-93C3-6F0794DCFE89}" dt="2024-12-02T18:47:22.222" v="1174" actId="1035"/>
          <ac:picMkLst>
            <pc:docMk/>
            <pc:sldMk cId="1362820186" sldId="279"/>
            <ac:picMk id="5" creationId="{09B231A9-5CA0-4C26-8233-4EF6290FBC04}"/>
          </ac:picMkLst>
        </pc:picChg>
        <pc:picChg chg="mod">
          <ac:chgData name="Marc De Veirman" userId="848d9ca6-5861-421b-b67d-94d24017ab70" providerId="ADAL" clId="{02F2DD5B-D7E2-40B4-93C3-6F0794DCFE89}" dt="2024-12-02T18:47:13.525" v="1135" actId="1036"/>
          <ac:picMkLst>
            <pc:docMk/>
            <pc:sldMk cId="1362820186" sldId="279"/>
            <ac:picMk id="13" creationId="{9682A833-0076-45B2-AC6E-19EAC247AFBA}"/>
          </ac:picMkLst>
        </pc:picChg>
      </pc:sldChg>
      <pc:sldChg chg="delSp modSp add del mod">
        <pc:chgData name="Marc De Veirman" userId="848d9ca6-5861-421b-b67d-94d24017ab70" providerId="ADAL" clId="{02F2DD5B-D7E2-40B4-93C3-6F0794DCFE89}" dt="2024-12-02T19:36:45.576" v="1950" actId="20577"/>
        <pc:sldMkLst>
          <pc:docMk/>
          <pc:sldMk cId="766714939" sldId="280"/>
        </pc:sldMkLst>
        <pc:spChg chg="mod">
          <ac:chgData name="Marc De Veirman" userId="848d9ca6-5861-421b-b67d-94d24017ab70" providerId="ADAL" clId="{02F2DD5B-D7E2-40B4-93C3-6F0794DCFE89}" dt="2024-12-02T19:36:45.576" v="1950" actId="20577"/>
          <ac:spMkLst>
            <pc:docMk/>
            <pc:sldMk cId="766714939" sldId="280"/>
            <ac:spMk id="2" creationId="{A7B1E5EE-86DE-4018-838D-97D1AF6189CD}"/>
          </ac:spMkLst>
        </pc:spChg>
        <pc:spChg chg="mod">
          <ac:chgData name="Marc De Veirman" userId="848d9ca6-5861-421b-b67d-94d24017ab70" providerId="ADAL" clId="{02F2DD5B-D7E2-40B4-93C3-6F0794DCFE89}" dt="2024-12-02T19:12:32.778" v="1228" actId="1076"/>
          <ac:spMkLst>
            <pc:docMk/>
            <pc:sldMk cId="766714939" sldId="280"/>
            <ac:spMk id="7" creationId="{609DBD28-07B8-4452-9BB7-5E813D825229}"/>
          </ac:spMkLst>
        </pc:spChg>
        <pc:spChg chg="del mod">
          <ac:chgData name="Marc De Veirman" userId="848d9ca6-5861-421b-b67d-94d24017ab70" providerId="ADAL" clId="{02F2DD5B-D7E2-40B4-93C3-6F0794DCFE89}" dt="2024-12-02T19:17:40.476" v="1311"/>
          <ac:spMkLst>
            <pc:docMk/>
            <pc:sldMk cId="766714939" sldId="280"/>
            <ac:spMk id="8" creationId="{8C0401AC-5307-4322-9AF0-4114D3831225}"/>
          </ac:spMkLst>
        </pc:spChg>
        <pc:spChg chg="mod">
          <ac:chgData name="Marc De Veirman" userId="848d9ca6-5861-421b-b67d-94d24017ab70" providerId="ADAL" clId="{02F2DD5B-D7E2-40B4-93C3-6F0794DCFE89}" dt="2024-12-02T19:24:36.301" v="1619" actId="1076"/>
          <ac:spMkLst>
            <pc:docMk/>
            <pc:sldMk cId="766714939" sldId="280"/>
            <ac:spMk id="9" creationId="{7CE0EF40-DA6F-4213-A741-450EF85B68AA}"/>
          </ac:spMkLst>
        </pc:spChg>
        <pc:picChg chg="mod">
          <ac:chgData name="Marc De Veirman" userId="848d9ca6-5861-421b-b67d-94d24017ab70" providerId="ADAL" clId="{02F2DD5B-D7E2-40B4-93C3-6F0794DCFE89}" dt="2024-12-02T19:14:10.811" v="1276" actId="1036"/>
          <ac:picMkLst>
            <pc:docMk/>
            <pc:sldMk cId="766714939" sldId="280"/>
            <ac:picMk id="5" creationId="{09B231A9-5CA0-4C26-8233-4EF6290FBC04}"/>
          </ac:picMkLst>
        </pc:picChg>
        <pc:picChg chg="mod">
          <ac:chgData name="Marc De Veirman" userId="848d9ca6-5861-421b-b67d-94d24017ab70" providerId="ADAL" clId="{02F2DD5B-D7E2-40B4-93C3-6F0794DCFE89}" dt="2024-12-02T19:14:17.084" v="1307" actId="1036"/>
          <ac:picMkLst>
            <pc:docMk/>
            <pc:sldMk cId="766714939" sldId="280"/>
            <ac:picMk id="13" creationId="{9682A833-0076-45B2-AC6E-19EAC247AFBA}"/>
          </ac:picMkLst>
        </pc:picChg>
      </pc:sldChg>
      <pc:sldChg chg="delSp modSp add del mod">
        <pc:chgData name="Marc De Veirman" userId="848d9ca6-5861-421b-b67d-94d24017ab70" providerId="ADAL" clId="{02F2DD5B-D7E2-40B4-93C3-6F0794DCFE89}" dt="2024-12-02T19:19:11.922" v="1351" actId="47"/>
        <pc:sldMkLst>
          <pc:docMk/>
          <pc:sldMk cId="3560960010" sldId="281"/>
        </pc:sldMkLst>
        <pc:spChg chg="mod">
          <ac:chgData name="Marc De Veirman" userId="848d9ca6-5861-421b-b67d-94d24017ab70" providerId="ADAL" clId="{02F2DD5B-D7E2-40B4-93C3-6F0794DCFE89}" dt="2024-12-02T18:36:20.323" v="807"/>
          <ac:spMkLst>
            <pc:docMk/>
            <pc:sldMk cId="3560960010" sldId="281"/>
            <ac:spMk id="2" creationId="{A7B1E5EE-86DE-4018-838D-97D1AF6189CD}"/>
          </ac:spMkLst>
        </pc:spChg>
        <pc:spChg chg="mod">
          <ac:chgData name="Marc De Veirman" userId="848d9ca6-5861-421b-b67d-94d24017ab70" providerId="ADAL" clId="{02F2DD5B-D7E2-40B4-93C3-6F0794DCFE89}" dt="2024-12-02T19:17:50.622" v="1312" actId="1076"/>
          <ac:spMkLst>
            <pc:docMk/>
            <pc:sldMk cId="3560960010" sldId="281"/>
            <ac:spMk id="7" creationId="{609DBD28-07B8-4452-9BB7-5E813D825229}"/>
          </ac:spMkLst>
        </pc:spChg>
        <pc:spChg chg="mod">
          <ac:chgData name="Marc De Veirman" userId="848d9ca6-5861-421b-b67d-94d24017ab70" providerId="ADAL" clId="{02F2DD5B-D7E2-40B4-93C3-6F0794DCFE89}" dt="2024-12-02T18:36:20.323" v="807"/>
          <ac:spMkLst>
            <pc:docMk/>
            <pc:sldMk cId="3560960010" sldId="281"/>
            <ac:spMk id="8" creationId="{8C0401AC-5307-4322-9AF0-4114D3831225}"/>
          </ac:spMkLst>
        </pc:spChg>
        <pc:spChg chg="del mod">
          <ac:chgData name="Marc De Veirman" userId="848d9ca6-5861-421b-b67d-94d24017ab70" providerId="ADAL" clId="{02F2DD5B-D7E2-40B4-93C3-6F0794DCFE89}" dt="2024-12-02T19:18:03.651" v="1315"/>
          <ac:spMkLst>
            <pc:docMk/>
            <pc:sldMk cId="3560960010" sldId="281"/>
            <ac:spMk id="9" creationId="{7CE0EF40-DA6F-4213-A741-450EF85B68AA}"/>
          </ac:spMkLst>
        </pc:spChg>
        <pc:picChg chg="mod">
          <ac:chgData name="Marc De Veirman" userId="848d9ca6-5861-421b-b67d-94d24017ab70" providerId="ADAL" clId="{02F2DD5B-D7E2-40B4-93C3-6F0794DCFE89}" dt="2024-12-02T18:36:20.323" v="807"/>
          <ac:picMkLst>
            <pc:docMk/>
            <pc:sldMk cId="3560960010" sldId="281"/>
            <ac:picMk id="5" creationId="{09B231A9-5CA0-4C26-8233-4EF6290FBC04}"/>
          </ac:picMkLst>
        </pc:picChg>
        <pc:picChg chg="mod">
          <ac:chgData name="Marc De Veirman" userId="848d9ca6-5861-421b-b67d-94d24017ab70" providerId="ADAL" clId="{02F2DD5B-D7E2-40B4-93C3-6F0794DCFE89}" dt="2024-12-02T18:36:20.323" v="807"/>
          <ac:picMkLst>
            <pc:docMk/>
            <pc:sldMk cId="3560960010" sldId="281"/>
            <ac:picMk id="13" creationId="{9682A833-0076-45B2-AC6E-19EAC247AFBA}"/>
          </ac:picMkLst>
        </pc:picChg>
      </pc:sldChg>
      <pc:sldChg chg="delSp modSp add del mod">
        <pc:chgData name="Marc De Veirman" userId="848d9ca6-5861-421b-b67d-94d24017ab70" providerId="ADAL" clId="{02F2DD5B-D7E2-40B4-93C3-6F0794DCFE89}" dt="2024-12-02T20:00:25.617" v="2573" actId="47"/>
        <pc:sldMkLst>
          <pc:docMk/>
          <pc:sldMk cId="4279416140" sldId="282"/>
        </pc:sldMkLst>
        <pc:spChg chg="mod">
          <ac:chgData name="Marc De Veirman" userId="848d9ca6-5861-421b-b67d-94d24017ab70" providerId="ADAL" clId="{02F2DD5B-D7E2-40B4-93C3-6F0794DCFE89}" dt="2024-12-02T19:37:11.854" v="1952"/>
          <ac:spMkLst>
            <pc:docMk/>
            <pc:sldMk cId="4279416140" sldId="282"/>
            <ac:spMk id="2" creationId="{A7B1E5EE-86DE-4018-838D-97D1AF6189CD}"/>
          </ac:spMkLst>
        </pc:spChg>
        <pc:spChg chg="mod">
          <ac:chgData name="Marc De Veirman" userId="848d9ca6-5861-421b-b67d-94d24017ab70" providerId="ADAL" clId="{02F2DD5B-D7E2-40B4-93C3-6F0794DCFE89}" dt="2024-12-02T19:25:13.096" v="1623" actId="1076"/>
          <ac:spMkLst>
            <pc:docMk/>
            <pc:sldMk cId="4279416140" sldId="282"/>
            <ac:spMk id="7" creationId="{609DBD28-07B8-4452-9BB7-5E813D825229}"/>
          </ac:spMkLst>
        </pc:spChg>
        <pc:spChg chg="del mod">
          <ac:chgData name="Marc De Veirman" userId="848d9ca6-5861-421b-b67d-94d24017ab70" providerId="ADAL" clId="{02F2DD5B-D7E2-40B4-93C3-6F0794DCFE89}" dt="2024-12-02T19:26:09.790" v="1638" actId="478"/>
          <ac:spMkLst>
            <pc:docMk/>
            <pc:sldMk cId="4279416140" sldId="282"/>
            <ac:spMk id="8" creationId="{8C0401AC-5307-4322-9AF0-4114D3831225}"/>
          </ac:spMkLst>
        </pc:spChg>
        <pc:spChg chg="del mod">
          <ac:chgData name="Marc De Veirman" userId="848d9ca6-5861-421b-b67d-94d24017ab70" providerId="ADAL" clId="{02F2DD5B-D7E2-40B4-93C3-6F0794DCFE89}" dt="2024-12-02T19:57:41.574" v="2553"/>
          <ac:spMkLst>
            <pc:docMk/>
            <pc:sldMk cId="4279416140" sldId="282"/>
            <ac:spMk id="9" creationId="{7CE0EF40-DA6F-4213-A741-450EF85B68AA}"/>
          </ac:spMkLst>
        </pc:spChg>
        <pc:picChg chg="mod">
          <ac:chgData name="Marc De Veirman" userId="848d9ca6-5861-421b-b67d-94d24017ab70" providerId="ADAL" clId="{02F2DD5B-D7E2-40B4-93C3-6F0794DCFE89}" dt="2024-12-02T19:26:47.570" v="1681" actId="1035"/>
          <ac:picMkLst>
            <pc:docMk/>
            <pc:sldMk cId="4279416140" sldId="282"/>
            <ac:picMk id="5" creationId="{09B231A9-5CA0-4C26-8233-4EF6290FBC04}"/>
          </ac:picMkLst>
        </pc:picChg>
        <pc:picChg chg="del mod">
          <ac:chgData name="Marc De Veirman" userId="848d9ca6-5861-421b-b67d-94d24017ab70" providerId="ADAL" clId="{02F2DD5B-D7E2-40B4-93C3-6F0794DCFE89}" dt="2024-12-02T19:25:34.928" v="1627" actId="478"/>
          <ac:picMkLst>
            <pc:docMk/>
            <pc:sldMk cId="4279416140" sldId="282"/>
            <ac:picMk id="10" creationId="{85B635F5-41E5-4330-896E-3C4D18785779}"/>
          </ac:picMkLst>
        </pc:picChg>
        <pc:picChg chg="mod">
          <ac:chgData name="Marc De Veirman" userId="848d9ca6-5861-421b-b67d-94d24017ab70" providerId="ADAL" clId="{02F2DD5B-D7E2-40B4-93C3-6F0794DCFE89}" dt="2024-12-02T19:26:50.614" v="1697" actId="1036"/>
          <ac:picMkLst>
            <pc:docMk/>
            <pc:sldMk cId="4279416140" sldId="282"/>
            <ac:picMk id="13" creationId="{9682A833-0076-45B2-AC6E-19EAC247AFBA}"/>
          </ac:picMkLst>
        </pc:picChg>
      </pc:sldChg>
      <pc:sldChg chg="delSp modSp add del mod">
        <pc:chgData name="Marc De Veirman" userId="848d9ca6-5861-421b-b67d-94d24017ab70" providerId="ADAL" clId="{02F2DD5B-D7E2-40B4-93C3-6F0794DCFE89}" dt="2024-12-02T20:37:05.958" v="2785" actId="15"/>
        <pc:sldMkLst>
          <pc:docMk/>
          <pc:sldMk cId="277208790" sldId="283"/>
        </pc:sldMkLst>
        <pc:spChg chg="mod">
          <ac:chgData name="Marc De Veirman" userId="848d9ca6-5861-421b-b67d-94d24017ab70" providerId="ADAL" clId="{02F2DD5B-D7E2-40B4-93C3-6F0794DCFE89}" dt="2024-12-02T19:36:57.283" v="1951"/>
          <ac:spMkLst>
            <pc:docMk/>
            <pc:sldMk cId="277208790" sldId="283"/>
            <ac:spMk id="2" creationId="{A7B1E5EE-86DE-4018-838D-97D1AF6189CD}"/>
          </ac:spMkLst>
        </pc:spChg>
        <pc:spChg chg="mod">
          <ac:chgData name="Marc De Veirman" userId="848d9ca6-5861-421b-b67d-94d24017ab70" providerId="ADAL" clId="{02F2DD5B-D7E2-40B4-93C3-6F0794DCFE89}" dt="2024-12-02T19:19:48.040" v="1426" actId="207"/>
          <ac:spMkLst>
            <pc:docMk/>
            <pc:sldMk cId="277208790" sldId="283"/>
            <ac:spMk id="6" creationId="{6C17A7A7-DFFD-429D-B11C-D15EB3E43118}"/>
          </ac:spMkLst>
        </pc:spChg>
        <pc:spChg chg="mod">
          <ac:chgData name="Marc De Veirman" userId="848d9ca6-5861-421b-b67d-94d24017ab70" providerId="ADAL" clId="{02F2DD5B-D7E2-40B4-93C3-6F0794DCFE89}" dt="2024-12-02T19:19:35.275" v="1424" actId="1035"/>
          <ac:spMkLst>
            <pc:docMk/>
            <pc:sldMk cId="277208790" sldId="283"/>
            <ac:spMk id="7" creationId="{609DBD28-07B8-4452-9BB7-5E813D825229}"/>
          </ac:spMkLst>
        </pc:spChg>
        <pc:spChg chg="del mod">
          <ac:chgData name="Marc De Veirman" userId="848d9ca6-5861-421b-b67d-94d24017ab70" providerId="ADAL" clId="{02F2DD5B-D7E2-40B4-93C3-6F0794DCFE89}" dt="2024-12-02T19:22:24.735" v="1525" actId="478"/>
          <ac:spMkLst>
            <pc:docMk/>
            <pc:sldMk cId="277208790" sldId="283"/>
            <ac:spMk id="8" creationId="{8C0401AC-5307-4322-9AF0-4114D3831225}"/>
          </ac:spMkLst>
        </pc:spChg>
        <pc:spChg chg="mod">
          <ac:chgData name="Marc De Veirman" userId="848d9ca6-5861-421b-b67d-94d24017ab70" providerId="ADAL" clId="{02F2DD5B-D7E2-40B4-93C3-6F0794DCFE89}" dt="2024-12-02T20:37:05.958" v="2785" actId="15"/>
          <ac:spMkLst>
            <pc:docMk/>
            <pc:sldMk cId="277208790" sldId="283"/>
            <ac:spMk id="11" creationId="{6CF156D7-969E-4F8D-8EEE-D968F074D8F8}"/>
          </ac:spMkLst>
        </pc:spChg>
        <pc:spChg chg="del mod">
          <ac:chgData name="Marc De Veirman" userId="848d9ca6-5861-421b-b67d-94d24017ab70" providerId="ADAL" clId="{02F2DD5B-D7E2-40B4-93C3-6F0794DCFE89}" dt="2024-12-02T19:21:42.894" v="1496"/>
          <ac:spMkLst>
            <pc:docMk/>
            <pc:sldMk cId="277208790" sldId="283"/>
            <ac:spMk id="12" creationId="{F6E94AB4-98EC-45D7-A725-701B60E182A3}"/>
          </ac:spMkLst>
        </pc:spChg>
        <pc:picChg chg="del mod">
          <ac:chgData name="Marc De Veirman" userId="848d9ca6-5861-421b-b67d-94d24017ab70" providerId="ADAL" clId="{02F2DD5B-D7E2-40B4-93C3-6F0794DCFE89}" dt="2024-12-02T19:19:41.328" v="1425" actId="478"/>
          <ac:picMkLst>
            <pc:docMk/>
            <pc:sldMk cId="277208790" sldId="283"/>
            <ac:picMk id="4" creationId="{C934AF09-3FB5-4C0F-B481-37896EBC008E}"/>
          </ac:picMkLst>
        </pc:picChg>
        <pc:picChg chg="mod">
          <ac:chgData name="Marc De Veirman" userId="848d9ca6-5861-421b-b67d-94d24017ab70" providerId="ADAL" clId="{02F2DD5B-D7E2-40B4-93C3-6F0794DCFE89}" dt="2024-12-02T19:23:38.691" v="1610" actId="1076"/>
          <ac:picMkLst>
            <pc:docMk/>
            <pc:sldMk cId="277208790" sldId="283"/>
            <ac:picMk id="5" creationId="{09B231A9-5CA0-4C26-8233-4EF6290FBC04}"/>
          </ac:picMkLst>
        </pc:picChg>
        <pc:picChg chg="mod">
          <ac:chgData name="Marc De Veirman" userId="848d9ca6-5861-421b-b67d-94d24017ab70" providerId="ADAL" clId="{02F2DD5B-D7E2-40B4-93C3-6F0794DCFE89}" dt="2024-12-02T19:23:44.007" v="1611" actId="1076"/>
          <ac:picMkLst>
            <pc:docMk/>
            <pc:sldMk cId="277208790" sldId="283"/>
            <ac:picMk id="13" creationId="{9682A833-0076-45B2-AC6E-19EAC247AFBA}"/>
          </ac:picMkLst>
        </pc:picChg>
        <pc:picChg chg="del mod">
          <ac:chgData name="Marc De Veirman" userId="848d9ca6-5861-421b-b67d-94d24017ab70" providerId="ADAL" clId="{02F2DD5B-D7E2-40B4-93C3-6F0794DCFE89}" dt="2024-12-02T19:21:42.892" v="1494" actId="478"/>
          <ac:picMkLst>
            <pc:docMk/>
            <pc:sldMk cId="277208790" sldId="283"/>
            <ac:picMk id="14" creationId="{C0B6CDC0-69DB-461B-AEC6-7E6B653BDC22}"/>
          </ac:picMkLst>
        </pc:picChg>
      </pc:sldChg>
      <pc:sldChg chg="delSp modSp add del mod">
        <pc:chgData name="Marc De Veirman" userId="848d9ca6-5861-421b-b67d-94d24017ab70" providerId="ADAL" clId="{02F2DD5B-D7E2-40B4-93C3-6F0794DCFE89}" dt="2024-12-03T11:10:08.025" v="2805" actId="21"/>
        <pc:sldMkLst>
          <pc:docMk/>
          <pc:sldMk cId="3180000101" sldId="284"/>
        </pc:sldMkLst>
        <pc:spChg chg="mod">
          <ac:chgData name="Marc De Veirman" userId="848d9ca6-5861-421b-b67d-94d24017ab70" providerId="ADAL" clId="{02F2DD5B-D7E2-40B4-93C3-6F0794DCFE89}" dt="2024-12-02T18:36:20.323" v="807"/>
          <ac:spMkLst>
            <pc:docMk/>
            <pc:sldMk cId="3180000101" sldId="284"/>
            <ac:spMk id="2" creationId="{A7B1E5EE-86DE-4018-838D-97D1AF6189CD}"/>
          </ac:spMkLst>
        </pc:spChg>
        <pc:spChg chg="mod">
          <ac:chgData name="Marc De Veirman" userId="848d9ca6-5861-421b-b67d-94d24017ab70" providerId="ADAL" clId="{02F2DD5B-D7E2-40B4-93C3-6F0794DCFE89}" dt="2024-12-02T18:36:20.323" v="807"/>
          <ac:spMkLst>
            <pc:docMk/>
            <pc:sldMk cId="3180000101" sldId="284"/>
            <ac:spMk id="7" creationId="{609DBD28-07B8-4452-9BB7-5E813D825229}"/>
          </ac:spMkLst>
        </pc:spChg>
        <pc:spChg chg="mod">
          <ac:chgData name="Marc De Veirman" userId="848d9ca6-5861-421b-b67d-94d24017ab70" providerId="ADAL" clId="{02F2DD5B-D7E2-40B4-93C3-6F0794DCFE89}" dt="2024-12-03T11:10:08.025" v="2805" actId="21"/>
          <ac:spMkLst>
            <pc:docMk/>
            <pc:sldMk cId="3180000101" sldId="284"/>
            <ac:spMk id="9" creationId="{7CE0EF40-DA6F-4213-A741-450EF85B68AA}"/>
          </ac:spMkLst>
        </pc:spChg>
        <pc:spChg chg="del mod">
          <ac:chgData name="Marc De Veirman" userId="848d9ca6-5861-421b-b67d-94d24017ab70" providerId="ADAL" clId="{02F2DD5B-D7E2-40B4-93C3-6F0794DCFE89}" dt="2024-12-02T18:23:25.055" v="447"/>
          <ac:spMkLst>
            <pc:docMk/>
            <pc:sldMk cId="3180000101" sldId="284"/>
            <ac:spMk id="10" creationId="{A3A2C5CF-1AFA-45B1-A11B-9A3073E58E26}"/>
          </ac:spMkLst>
        </pc:spChg>
        <pc:picChg chg="mod">
          <ac:chgData name="Marc De Veirman" userId="848d9ca6-5861-421b-b67d-94d24017ab70" providerId="ADAL" clId="{02F2DD5B-D7E2-40B4-93C3-6F0794DCFE89}" dt="2024-12-02T18:36:20.323" v="807"/>
          <ac:picMkLst>
            <pc:docMk/>
            <pc:sldMk cId="3180000101" sldId="284"/>
            <ac:picMk id="5" creationId="{09B231A9-5CA0-4C26-8233-4EF6290FBC04}"/>
          </ac:picMkLst>
        </pc:picChg>
        <pc:picChg chg="del">
          <ac:chgData name="Marc De Veirman" userId="848d9ca6-5861-421b-b67d-94d24017ab70" providerId="ADAL" clId="{02F2DD5B-D7E2-40B4-93C3-6F0794DCFE89}" dt="2024-12-02T18:22:17.887" v="381" actId="478"/>
          <ac:picMkLst>
            <pc:docMk/>
            <pc:sldMk cId="3180000101" sldId="284"/>
            <ac:picMk id="11" creationId="{CC74F03B-996B-4DE0-9086-D04F41F38870}"/>
          </ac:picMkLst>
        </pc:picChg>
        <pc:picChg chg="mod">
          <ac:chgData name="Marc De Veirman" userId="848d9ca6-5861-421b-b67d-94d24017ab70" providerId="ADAL" clId="{02F2DD5B-D7E2-40B4-93C3-6F0794DCFE89}" dt="2024-12-02T18:36:20.323" v="807"/>
          <ac:picMkLst>
            <pc:docMk/>
            <pc:sldMk cId="3180000101" sldId="284"/>
            <ac:picMk id="13" creationId="{9682A833-0076-45B2-AC6E-19EAC247AFBA}"/>
          </ac:picMkLst>
        </pc:picChg>
      </pc:sldChg>
      <pc:sldChg chg="addSp delSp modSp add del mod">
        <pc:chgData name="Marc De Veirman" userId="848d9ca6-5861-421b-b67d-94d24017ab70" providerId="ADAL" clId="{02F2DD5B-D7E2-40B4-93C3-6F0794DCFE89}" dt="2024-12-03T11:10:48.862" v="2859" actId="255"/>
        <pc:sldMkLst>
          <pc:docMk/>
          <pc:sldMk cId="2236455424" sldId="288"/>
        </pc:sldMkLst>
        <pc:spChg chg="mod">
          <ac:chgData name="Marc De Veirman" userId="848d9ca6-5861-421b-b67d-94d24017ab70" providerId="ADAL" clId="{02F2DD5B-D7E2-40B4-93C3-6F0794DCFE89}" dt="2024-12-02T18:36:20.323" v="807"/>
          <ac:spMkLst>
            <pc:docMk/>
            <pc:sldMk cId="2236455424" sldId="288"/>
            <ac:spMk id="2" creationId="{A7B1E5EE-86DE-4018-838D-97D1AF6189CD}"/>
          </ac:spMkLst>
        </pc:spChg>
        <pc:spChg chg="add del">
          <ac:chgData name="Marc De Veirman" userId="848d9ca6-5861-421b-b67d-94d24017ab70" providerId="ADAL" clId="{02F2DD5B-D7E2-40B4-93C3-6F0794DCFE89}" dt="2024-12-02T18:20:20.657" v="344" actId="22"/>
          <ac:spMkLst>
            <pc:docMk/>
            <pc:sldMk cId="2236455424" sldId="288"/>
            <ac:spMk id="4" creationId="{2A8CD9EE-574A-C118-D4FC-A86B0120926E}"/>
          </ac:spMkLst>
        </pc:spChg>
        <pc:spChg chg="mod">
          <ac:chgData name="Marc De Veirman" userId="848d9ca6-5861-421b-b67d-94d24017ab70" providerId="ADAL" clId="{02F2DD5B-D7E2-40B4-93C3-6F0794DCFE89}" dt="2024-12-02T18:36:20.323" v="807"/>
          <ac:spMkLst>
            <pc:docMk/>
            <pc:sldMk cId="2236455424" sldId="288"/>
            <ac:spMk id="7" creationId="{609DBD28-07B8-4452-9BB7-5E813D825229}"/>
          </ac:spMkLst>
        </pc:spChg>
        <pc:spChg chg="add mod">
          <ac:chgData name="Marc De Veirman" userId="848d9ca6-5861-421b-b67d-94d24017ab70" providerId="ADAL" clId="{02F2DD5B-D7E2-40B4-93C3-6F0794DCFE89}" dt="2024-12-03T11:10:48.862" v="2859" actId="255"/>
          <ac:spMkLst>
            <pc:docMk/>
            <pc:sldMk cId="2236455424" sldId="288"/>
            <ac:spMk id="9" creationId="{D9C85D73-8005-AEEF-C720-A7B064D38787}"/>
          </ac:spMkLst>
        </pc:spChg>
        <pc:spChg chg="del mod">
          <ac:chgData name="Marc De Veirman" userId="848d9ca6-5861-421b-b67d-94d24017ab70" providerId="ADAL" clId="{02F2DD5B-D7E2-40B4-93C3-6F0794DCFE89}" dt="2024-12-02T18:20:53.897" v="355" actId="478"/>
          <ac:spMkLst>
            <pc:docMk/>
            <pc:sldMk cId="2236455424" sldId="288"/>
            <ac:spMk id="19" creationId="{F1931EC1-E42B-4182-A368-0ABCEA9438BF}"/>
          </ac:spMkLst>
        </pc:spChg>
        <pc:picChg chg="mod">
          <ac:chgData name="Marc De Veirman" userId="848d9ca6-5861-421b-b67d-94d24017ab70" providerId="ADAL" clId="{02F2DD5B-D7E2-40B4-93C3-6F0794DCFE89}" dt="2024-12-02T18:36:20.323" v="807"/>
          <ac:picMkLst>
            <pc:docMk/>
            <pc:sldMk cId="2236455424" sldId="288"/>
            <ac:picMk id="5" creationId="{09B231A9-5CA0-4C26-8233-4EF6290FBC04}"/>
          </ac:picMkLst>
        </pc:picChg>
        <pc:picChg chg="mod">
          <ac:chgData name="Marc De Veirman" userId="848d9ca6-5861-421b-b67d-94d24017ab70" providerId="ADAL" clId="{02F2DD5B-D7E2-40B4-93C3-6F0794DCFE89}" dt="2024-12-02T18:36:20.323" v="807"/>
          <ac:picMkLst>
            <pc:docMk/>
            <pc:sldMk cId="2236455424" sldId="288"/>
            <ac:picMk id="13" creationId="{9682A833-0076-45B2-AC6E-19EAC247AFBA}"/>
          </ac:picMkLst>
        </pc:picChg>
        <pc:picChg chg="del mod">
          <ac:chgData name="Marc De Veirman" userId="848d9ca6-5861-421b-b67d-94d24017ab70" providerId="ADAL" clId="{02F2DD5B-D7E2-40B4-93C3-6F0794DCFE89}" dt="2024-12-02T18:20:03.874" v="339" actId="478"/>
          <ac:picMkLst>
            <pc:docMk/>
            <pc:sldMk cId="2236455424" sldId="288"/>
            <ac:picMk id="18" creationId="{EDE12126-919D-45CD-969A-CCC9E7C943ED}"/>
          </ac:picMkLst>
        </pc:picChg>
      </pc:sldChg>
      <pc:sldChg chg="addSp delSp modSp add del mod">
        <pc:chgData name="Marc De Veirman" userId="848d9ca6-5861-421b-b67d-94d24017ab70" providerId="ADAL" clId="{02F2DD5B-D7E2-40B4-93C3-6F0794DCFE89}" dt="2024-12-02T18:48:43.658" v="1198" actId="20577"/>
        <pc:sldMkLst>
          <pc:docMk/>
          <pc:sldMk cId="201355802" sldId="290"/>
        </pc:sldMkLst>
        <pc:spChg chg="mod">
          <ac:chgData name="Marc De Veirman" userId="848d9ca6-5861-421b-b67d-94d24017ab70" providerId="ADAL" clId="{02F2DD5B-D7E2-40B4-93C3-6F0794DCFE89}" dt="2024-12-02T18:48:43.658" v="1198" actId="20577"/>
          <ac:spMkLst>
            <pc:docMk/>
            <pc:sldMk cId="201355802" sldId="290"/>
            <ac:spMk id="2" creationId="{A7B1E5EE-86DE-4018-838D-97D1AF6189CD}"/>
          </ac:spMkLst>
        </pc:spChg>
        <pc:spChg chg="mod">
          <ac:chgData name="Marc De Veirman" userId="848d9ca6-5861-421b-b67d-94d24017ab70" providerId="ADAL" clId="{02F2DD5B-D7E2-40B4-93C3-6F0794DCFE89}" dt="2024-12-02T18:36:20.323" v="807"/>
          <ac:spMkLst>
            <pc:docMk/>
            <pc:sldMk cId="201355802" sldId="290"/>
            <ac:spMk id="7" creationId="{609DBD28-07B8-4452-9BB7-5E813D825229}"/>
          </ac:spMkLst>
        </pc:spChg>
        <pc:spChg chg="mod">
          <ac:chgData name="Marc De Veirman" userId="848d9ca6-5861-421b-b67d-94d24017ab70" providerId="ADAL" clId="{02F2DD5B-D7E2-40B4-93C3-6F0794DCFE89}" dt="2024-12-02T18:36:20.323" v="807"/>
          <ac:spMkLst>
            <pc:docMk/>
            <pc:sldMk cId="201355802" sldId="290"/>
            <ac:spMk id="8" creationId="{8C0401AC-5307-4322-9AF0-4114D3831225}"/>
          </ac:spMkLst>
        </pc:spChg>
        <pc:picChg chg="add del mod">
          <ac:chgData name="Marc De Veirman" userId="848d9ca6-5861-421b-b67d-94d24017ab70" providerId="ADAL" clId="{02F2DD5B-D7E2-40B4-93C3-6F0794DCFE89}" dt="2024-12-02T18:25:20.316" v="488" actId="478"/>
          <ac:picMkLst>
            <pc:docMk/>
            <pc:sldMk cId="201355802" sldId="290"/>
            <ac:picMk id="3" creationId="{E38EE288-4CCF-47A0-BF06-60950E760A0A}"/>
          </ac:picMkLst>
        </pc:picChg>
        <pc:picChg chg="mod">
          <ac:chgData name="Marc De Veirman" userId="848d9ca6-5861-421b-b67d-94d24017ab70" providerId="ADAL" clId="{02F2DD5B-D7E2-40B4-93C3-6F0794DCFE89}" dt="2024-12-02T18:36:20.323" v="807"/>
          <ac:picMkLst>
            <pc:docMk/>
            <pc:sldMk cId="201355802" sldId="290"/>
            <ac:picMk id="5" creationId="{09B231A9-5CA0-4C26-8233-4EF6290FBC04}"/>
          </ac:picMkLst>
        </pc:picChg>
        <pc:picChg chg="mod">
          <ac:chgData name="Marc De Veirman" userId="848d9ca6-5861-421b-b67d-94d24017ab70" providerId="ADAL" clId="{02F2DD5B-D7E2-40B4-93C3-6F0794DCFE89}" dt="2024-12-02T18:36:20.323" v="807"/>
          <ac:picMkLst>
            <pc:docMk/>
            <pc:sldMk cId="201355802" sldId="290"/>
            <ac:picMk id="13" creationId="{9682A833-0076-45B2-AC6E-19EAC247AFBA}"/>
          </ac:picMkLst>
        </pc:picChg>
      </pc:sldChg>
      <pc:sldChg chg="del">
        <pc:chgData name="Marc De Veirman" userId="848d9ca6-5861-421b-b67d-94d24017ab70" providerId="ADAL" clId="{02F2DD5B-D7E2-40B4-93C3-6F0794DCFE89}" dt="2024-11-29T14:24:37.422" v="103" actId="47"/>
        <pc:sldMkLst>
          <pc:docMk/>
          <pc:sldMk cId="3540874233" sldId="467"/>
        </pc:sldMkLst>
      </pc:sldChg>
      <pc:sldChg chg="del">
        <pc:chgData name="Marc De Veirman" userId="848d9ca6-5861-421b-b67d-94d24017ab70" providerId="ADAL" clId="{02F2DD5B-D7E2-40B4-93C3-6F0794DCFE89}" dt="2024-11-29T14:24:37.422" v="103" actId="47"/>
        <pc:sldMkLst>
          <pc:docMk/>
          <pc:sldMk cId="4184913990" sldId="514"/>
        </pc:sldMkLst>
      </pc:sldChg>
      <pc:sldChg chg="del">
        <pc:chgData name="Marc De Veirman" userId="848d9ca6-5861-421b-b67d-94d24017ab70" providerId="ADAL" clId="{02F2DD5B-D7E2-40B4-93C3-6F0794DCFE89}" dt="2024-11-29T14:24:37.422" v="103" actId="47"/>
        <pc:sldMkLst>
          <pc:docMk/>
          <pc:sldMk cId="1082533034" sldId="516"/>
        </pc:sldMkLst>
      </pc:sldChg>
      <pc:sldChg chg="del">
        <pc:chgData name="Marc De Veirman" userId="848d9ca6-5861-421b-b67d-94d24017ab70" providerId="ADAL" clId="{02F2DD5B-D7E2-40B4-93C3-6F0794DCFE89}" dt="2024-11-29T14:24:37.422" v="103" actId="47"/>
        <pc:sldMkLst>
          <pc:docMk/>
          <pc:sldMk cId="1458061499" sldId="518"/>
        </pc:sldMkLst>
      </pc:sldChg>
      <pc:sldChg chg="del">
        <pc:chgData name="Marc De Veirman" userId="848d9ca6-5861-421b-b67d-94d24017ab70" providerId="ADAL" clId="{02F2DD5B-D7E2-40B4-93C3-6F0794DCFE89}" dt="2024-11-29T14:24:37.422" v="103" actId="47"/>
        <pc:sldMkLst>
          <pc:docMk/>
          <pc:sldMk cId="2251667108" sldId="519"/>
        </pc:sldMkLst>
      </pc:sldChg>
      <pc:sldChg chg="del">
        <pc:chgData name="Marc De Veirman" userId="848d9ca6-5861-421b-b67d-94d24017ab70" providerId="ADAL" clId="{02F2DD5B-D7E2-40B4-93C3-6F0794DCFE89}" dt="2024-11-29T14:24:37.422" v="103" actId="47"/>
        <pc:sldMkLst>
          <pc:docMk/>
          <pc:sldMk cId="461670761" sldId="524"/>
        </pc:sldMkLst>
      </pc:sldChg>
      <pc:sldChg chg="modSp mod modNotes">
        <pc:chgData name="Marc De Veirman" userId="848d9ca6-5861-421b-b67d-94d24017ab70" providerId="ADAL" clId="{02F2DD5B-D7E2-40B4-93C3-6F0794DCFE89}" dt="2024-12-03T11:13:20.887" v="2864" actId="255"/>
        <pc:sldMkLst>
          <pc:docMk/>
          <pc:sldMk cId="1329550640" sldId="602"/>
        </pc:sldMkLst>
        <pc:spChg chg="mod">
          <ac:chgData name="Marc De Veirman" userId="848d9ca6-5861-421b-b67d-94d24017ab70" providerId="ADAL" clId="{02F2DD5B-D7E2-40B4-93C3-6F0794DCFE89}" dt="2024-12-03T11:13:20.887" v="2864" actId="255"/>
          <ac:spMkLst>
            <pc:docMk/>
            <pc:sldMk cId="1329550640" sldId="602"/>
            <ac:spMk id="2" creationId="{00000000-0000-0000-0000-000000000000}"/>
          </ac:spMkLst>
        </pc:spChg>
        <pc:spChg chg="mod">
          <ac:chgData name="Marc De Veirman" userId="848d9ca6-5861-421b-b67d-94d24017ab70" providerId="ADAL" clId="{02F2DD5B-D7E2-40B4-93C3-6F0794DCFE89}" dt="2024-12-02T18:36:20.323" v="807"/>
          <ac:spMkLst>
            <pc:docMk/>
            <pc:sldMk cId="1329550640" sldId="602"/>
            <ac:spMk id="6" creationId="{668307E9-A23A-A167-187D-4D7E28B5327C}"/>
          </ac:spMkLst>
        </pc:spChg>
        <pc:picChg chg="mod">
          <ac:chgData name="Marc De Veirman" userId="848d9ca6-5861-421b-b67d-94d24017ab70" providerId="ADAL" clId="{02F2DD5B-D7E2-40B4-93C3-6F0794DCFE89}" dt="2024-12-02T19:39:17.141" v="2119" actId="1038"/>
          <ac:picMkLst>
            <pc:docMk/>
            <pc:sldMk cId="1329550640" sldId="602"/>
            <ac:picMk id="7" creationId="{839024F2-50AF-48D4-BBFC-B1CFFCDC4089}"/>
          </ac:picMkLst>
        </pc:picChg>
      </pc:sldChg>
      <pc:sldChg chg="modSp mod modNotes">
        <pc:chgData name="Marc De Veirman" userId="848d9ca6-5861-421b-b67d-94d24017ab70" providerId="ADAL" clId="{02F2DD5B-D7E2-40B4-93C3-6F0794DCFE89}" dt="2024-12-02T19:34:34.578" v="1906" actId="20577"/>
        <pc:sldMkLst>
          <pc:docMk/>
          <pc:sldMk cId="1412913258" sldId="606"/>
        </pc:sldMkLst>
        <pc:spChg chg="mod">
          <ac:chgData name="Marc De Veirman" userId="848d9ca6-5861-421b-b67d-94d24017ab70" providerId="ADAL" clId="{02F2DD5B-D7E2-40B4-93C3-6F0794DCFE89}" dt="2024-12-02T18:36:20.323" v="807"/>
          <ac:spMkLst>
            <pc:docMk/>
            <pc:sldMk cId="1412913258" sldId="606"/>
            <ac:spMk id="4" creationId="{00000000-0000-0000-0000-000000000000}"/>
          </ac:spMkLst>
        </pc:spChg>
        <pc:spChg chg="mod">
          <ac:chgData name="Marc De Veirman" userId="848d9ca6-5861-421b-b67d-94d24017ab70" providerId="ADAL" clId="{02F2DD5B-D7E2-40B4-93C3-6F0794DCFE89}" dt="2024-12-02T18:36:20.323" v="807"/>
          <ac:spMkLst>
            <pc:docMk/>
            <pc:sldMk cId="1412913258" sldId="606"/>
            <ac:spMk id="5" creationId="{00000000-0000-0000-0000-000000000000}"/>
          </ac:spMkLst>
        </pc:spChg>
        <pc:spChg chg="mod">
          <ac:chgData name="Marc De Veirman" userId="848d9ca6-5861-421b-b67d-94d24017ab70" providerId="ADAL" clId="{02F2DD5B-D7E2-40B4-93C3-6F0794DCFE89}" dt="2024-12-02T19:34:34.578" v="1906" actId="20577"/>
          <ac:spMkLst>
            <pc:docMk/>
            <pc:sldMk cId="1412913258" sldId="606"/>
            <ac:spMk id="7" creationId="{00000000-0000-0000-0000-000000000000}"/>
          </ac:spMkLst>
        </pc:spChg>
        <pc:grpChg chg="mod">
          <ac:chgData name="Marc De Veirman" userId="848d9ca6-5861-421b-b67d-94d24017ab70" providerId="ADAL" clId="{02F2DD5B-D7E2-40B4-93C3-6F0794DCFE89}" dt="2024-12-02T18:36:20.323" v="807"/>
          <ac:grpSpMkLst>
            <pc:docMk/>
            <pc:sldMk cId="1412913258" sldId="606"/>
            <ac:grpSpMk id="3" creationId="{00000000-0000-0000-0000-000000000000}"/>
          </ac:grpSpMkLst>
        </pc:grpChg>
        <pc:graphicFrameChg chg="mod">
          <ac:chgData name="Marc De Veirman" userId="848d9ca6-5861-421b-b67d-94d24017ab70" providerId="ADAL" clId="{02F2DD5B-D7E2-40B4-93C3-6F0794DCFE89}" dt="2024-12-02T18:36:20.323" v="807"/>
          <ac:graphicFrameMkLst>
            <pc:docMk/>
            <pc:sldMk cId="1412913258" sldId="606"/>
            <ac:graphicFrameMk id="8" creationId="{E0B94A23-4D3A-072B-B7E0-42250065939D}"/>
          </ac:graphicFrameMkLst>
        </pc:graphicFrameChg>
        <pc:picChg chg="mod">
          <ac:chgData name="Marc De Veirman" userId="848d9ca6-5861-421b-b67d-94d24017ab70" providerId="ADAL" clId="{02F2DD5B-D7E2-40B4-93C3-6F0794DCFE89}" dt="2024-12-02T18:36:20.323" v="807"/>
          <ac:picMkLst>
            <pc:docMk/>
            <pc:sldMk cId="1412913258" sldId="606"/>
            <ac:picMk id="2" creationId="{00000000-0000-0000-0000-000000000000}"/>
          </ac:picMkLst>
        </pc:picChg>
      </pc:sldChg>
      <pc:sldChg chg="del">
        <pc:chgData name="Marc De Veirman" userId="848d9ca6-5861-421b-b67d-94d24017ab70" providerId="ADAL" clId="{02F2DD5B-D7E2-40B4-93C3-6F0794DCFE89}" dt="2024-11-29T14:24:37.422" v="103" actId="47"/>
        <pc:sldMkLst>
          <pc:docMk/>
          <pc:sldMk cId="1717782856" sldId="611"/>
        </pc:sldMkLst>
      </pc:sldChg>
      <pc:sldChg chg="del">
        <pc:chgData name="Marc De Veirman" userId="848d9ca6-5861-421b-b67d-94d24017ab70" providerId="ADAL" clId="{02F2DD5B-D7E2-40B4-93C3-6F0794DCFE89}" dt="2024-11-29T14:24:37.422" v="103" actId="47"/>
        <pc:sldMkLst>
          <pc:docMk/>
          <pc:sldMk cId="2051169080" sldId="614"/>
        </pc:sldMkLst>
      </pc:sldChg>
      <pc:sldChg chg="del">
        <pc:chgData name="Marc De Veirman" userId="848d9ca6-5861-421b-b67d-94d24017ab70" providerId="ADAL" clId="{02F2DD5B-D7E2-40B4-93C3-6F0794DCFE89}" dt="2024-11-29T14:24:37.422" v="103" actId="47"/>
        <pc:sldMkLst>
          <pc:docMk/>
          <pc:sldMk cId="1752615359" sldId="616"/>
        </pc:sldMkLst>
      </pc:sldChg>
      <pc:sldChg chg="modSp mod">
        <pc:chgData name="Marc De Veirman" userId="848d9ca6-5861-421b-b67d-94d24017ab70" providerId="ADAL" clId="{02F2DD5B-D7E2-40B4-93C3-6F0794DCFE89}" dt="2024-12-02T20:02:28.502" v="2574" actId="113"/>
        <pc:sldMkLst>
          <pc:docMk/>
          <pc:sldMk cId="1706200995" sldId="627"/>
        </pc:sldMkLst>
        <pc:spChg chg="mod">
          <ac:chgData name="Marc De Veirman" userId="848d9ca6-5861-421b-b67d-94d24017ab70" providerId="ADAL" clId="{02F2DD5B-D7E2-40B4-93C3-6F0794DCFE89}" dt="2024-12-02T20:02:28.502" v="2574" actId="113"/>
          <ac:spMkLst>
            <pc:docMk/>
            <pc:sldMk cId="1706200995" sldId="627"/>
            <ac:spMk id="2" creationId="{A7B1E5EE-86DE-4018-838D-97D1AF6189CD}"/>
          </ac:spMkLst>
        </pc:spChg>
        <pc:spChg chg="mod">
          <ac:chgData name="Marc De Veirman" userId="848d9ca6-5861-421b-b67d-94d24017ab70" providerId="ADAL" clId="{02F2DD5B-D7E2-40B4-93C3-6F0794DCFE89}" dt="2024-12-02T18:36:20.323" v="807"/>
          <ac:spMkLst>
            <pc:docMk/>
            <pc:sldMk cId="1706200995" sldId="627"/>
            <ac:spMk id="12" creationId="{B8FBCAAF-5060-4908-F948-0F1F5C1BA1CC}"/>
          </ac:spMkLst>
        </pc:spChg>
        <pc:picChg chg="mod">
          <ac:chgData name="Marc De Veirman" userId="848d9ca6-5861-421b-b67d-94d24017ab70" providerId="ADAL" clId="{02F2DD5B-D7E2-40B4-93C3-6F0794DCFE89}" dt="2024-12-02T18:36:20.323" v="807"/>
          <ac:picMkLst>
            <pc:docMk/>
            <pc:sldMk cId="1706200995" sldId="627"/>
            <ac:picMk id="5" creationId="{09B231A9-5CA0-4C26-8233-4EF6290FBC04}"/>
          </ac:picMkLst>
        </pc:picChg>
        <pc:picChg chg="mod">
          <ac:chgData name="Marc De Veirman" userId="848d9ca6-5861-421b-b67d-94d24017ab70" providerId="ADAL" clId="{02F2DD5B-D7E2-40B4-93C3-6F0794DCFE89}" dt="2024-12-02T18:36:20.323" v="807"/>
          <ac:picMkLst>
            <pc:docMk/>
            <pc:sldMk cId="1706200995" sldId="627"/>
            <ac:picMk id="13" creationId="{9682A833-0076-45B2-AC6E-19EAC247AFBA}"/>
          </ac:picMkLst>
        </pc:picChg>
      </pc:sldChg>
      <pc:sldChg chg="del">
        <pc:chgData name="Marc De Veirman" userId="848d9ca6-5861-421b-b67d-94d24017ab70" providerId="ADAL" clId="{02F2DD5B-D7E2-40B4-93C3-6F0794DCFE89}" dt="2024-11-29T14:24:37.422" v="103" actId="47"/>
        <pc:sldMkLst>
          <pc:docMk/>
          <pc:sldMk cId="690354942" sldId="629"/>
        </pc:sldMkLst>
      </pc:sldChg>
      <pc:sldChg chg="del">
        <pc:chgData name="Marc De Veirman" userId="848d9ca6-5861-421b-b67d-94d24017ab70" providerId="ADAL" clId="{02F2DD5B-D7E2-40B4-93C3-6F0794DCFE89}" dt="2024-11-29T14:24:37.422" v="103" actId="47"/>
        <pc:sldMkLst>
          <pc:docMk/>
          <pc:sldMk cId="789443889" sldId="630"/>
        </pc:sldMkLst>
      </pc:sldChg>
      <pc:sldChg chg="delSp modSp del mod">
        <pc:chgData name="Marc De Veirman" userId="848d9ca6-5861-421b-b67d-94d24017ab70" providerId="ADAL" clId="{02F2DD5B-D7E2-40B4-93C3-6F0794DCFE89}" dt="2024-12-02T19:31:58.205" v="1856" actId="47"/>
        <pc:sldMkLst>
          <pc:docMk/>
          <pc:sldMk cId="1492284412" sldId="631"/>
        </pc:sldMkLst>
        <pc:spChg chg="mod">
          <ac:chgData name="Marc De Veirman" userId="848d9ca6-5861-421b-b67d-94d24017ab70" providerId="ADAL" clId="{02F2DD5B-D7E2-40B4-93C3-6F0794DCFE89}" dt="2024-12-02T18:36:20.323" v="807"/>
          <ac:spMkLst>
            <pc:docMk/>
            <pc:sldMk cId="1492284412" sldId="631"/>
            <ac:spMk id="4" creationId="{FE6E35E4-F7E1-EE6E-7077-4E2E27BD73A9}"/>
          </ac:spMkLst>
        </pc:spChg>
        <pc:picChg chg="del">
          <ac:chgData name="Marc De Veirman" userId="848d9ca6-5861-421b-b67d-94d24017ab70" providerId="ADAL" clId="{02F2DD5B-D7E2-40B4-93C3-6F0794DCFE89}" dt="2024-11-26T16:43:35.204" v="13" actId="478"/>
          <ac:picMkLst>
            <pc:docMk/>
            <pc:sldMk cId="1492284412" sldId="631"/>
            <ac:picMk id="2050" creationId="{B396C412-1426-9FF4-83C2-3ACF6E25E52A}"/>
          </ac:picMkLst>
        </pc:picChg>
      </pc:sldChg>
      <pc:sldChg chg="del">
        <pc:chgData name="Marc De Veirman" userId="848d9ca6-5861-421b-b67d-94d24017ab70" providerId="ADAL" clId="{02F2DD5B-D7E2-40B4-93C3-6F0794DCFE89}" dt="2024-11-29T14:24:37.422" v="103" actId="47"/>
        <pc:sldMkLst>
          <pc:docMk/>
          <pc:sldMk cId="609799595" sldId="632"/>
        </pc:sldMkLst>
      </pc:sldChg>
      <pc:sldChg chg="del">
        <pc:chgData name="Marc De Veirman" userId="848d9ca6-5861-421b-b67d-94d24017ab70" providerId="ADAL" clId="{02F2DD5B-D7E2-40B4-93C3-6F0794DCFE89}" dt="2024-11-29T14:24:37.422" v="103" actId="47"/>
        <pc:sldMkLst>
          <pc:docMk/>
          <pc:sldMk cId="3005818489" sldId="633"/>
        </pc:sldMkLst>
      </pc:sldChg>
      <pc:sldChg chg="del">
        <pc:chgData name="Marc De Veirman" userId="848d9ca6-5861-421b-b67d-94d24017ab70" providerId="ADAL" clId="{02F2DD5B-D7E2-40B4-93C3-6F0794DCFE89}" dt="2024-11-29T14:24:37.422" v="103" actId="47"/>
        <pc:sldMkLst>
          <pc:docMk/>
          <pc:sldMk cId="1717557135" sldId="634"/>
        </pc:sldMkLst>
      </pc:sldChg>
      <pc:sldChg chg="del">
        <pc:chgData name="Marc De Veirman" userId="848d9ca6-5861-421b-b67d-94d24017ab70" providerId="ADAL" clId="{02F2DD5B-D7E2-40B4-93C3-6F0794DCFE89}" dt="2024-11-29T14:24:37.422" v="103" actId="47"/>
        <pc:sldMkLst>
          <pc:docMk/>
          <pc:sldMk cId="408882514" sldId="635"/>
        </pc:sldMkLst>
      </pc:sldChg>
      <pc:sldChg chg="del">
        <pc:chgData name="Marc De Veirman" userId="848d9ca6-5861-421b-b67d-94d24017ab70" providerId="ADAL" clId="{02F2DD5B-D7E2-40B4-93C3-6F0794DCFE89}" dt="2024-11-29T14:24:37.422" v="103" actId="47"/>
        <pc:sldMkLst>
          <pc:docMk/>
          <pc:sldMk cId="1321251390" sldId="636"/>
        </pc:sldMkLst>
      </pc:sldChg>
      <pc:sldChg chg="del">
        <pc:chgData name="Marc De Veirman" userId="848d9ca6-5861-421b-b67d-94d24017ab70" providerId="ADAL" clId="{02F2DD5B-D7E2-40B4-93C3-6F0794DCFE89}" dt="2024-11-29T14:24:37.422" v="103" actId="47"/>
        <pc:sldMkLst>
          <pc:docMk/>
          <pc:sldMk cId="2790090495" sldId="638"/>
        </pc:sldMkLst>
      </pc:sldChg>
      <pc:sldChg chg="add del">
        <pc:chgData name="Marc De Veirman" userId="848d9ca6-5861-421b-b67d-94d24017ab70" providerId="ADAL" clId="{02F2DD5B-D7E2-40B4-93C3-6F0794DCFE89}" dt="2024-12-02T20:11:20.519" v="2660" actId="47"/>
        <pc:sldMkLst>
          <pc:docMk/>
          <pc:sldMk cId="3484858955" sldId="639"/>
        </pc:sldMkLst>
      </pc:sldChg>
      <pc:sldChg chg="delSp modSp add del mod">
        <pc:chgData name="Marc De Veirman" userId="848d9ca6-5861-421b-b67d-94d24017ab70" providerId="ADAL" clId="{02F2DD5B-D7E2-40B4-93C3-6F0794DCFE89}" dt="2024-12-02T18:28:24.322" v="538" actId="47"/>
        <pc:sldMkLst>
          <pc:docMk/>
          <pc:sldMk cId="1552419165" sldId="640"/>
        </pc:sldMkLst>
        <pc:spChg chg="mod">
          <ac:chgData name="Marc De Veirman" userId="848d9ca6-5861-421b-b67d-94d24017ab70" providerId="ADAL" clId="{02F2DD5B-D7E2-40B4-93C3-6F0794DCFE89}" dt="2024-12-02T18:21:15.955" v="358" actId="113"/>
          <ac:spMkLst>
            <pc:docMk/>
            <pc:sldMk cId="1552419165" sldId="640"/>
            <ac:spMk id="2" creationId="{A7B1E5EE-86DE-4018-838D-97D1AF6189CD}"/>
          </ac:spMkLst>
        </pc:spChg>
        <pc:spChg chg="mod">
          <ac:chgData name="Marc De Veirman" userId="848d9ca6-5861-421b-b67d-94d24017ab70" providerId="ADAL" clId="{02F2DD5B-D7E2-40B4-93C3-6F0794DCFE89}" dt="2024-12-02T18:21:10.739" v="356" actId="1076"/>
          <ac:spMkLst>
            <pc:docMk/>
            <pc:sldMk cId="1552419165" sldId="640"/>
            <ac:spMk id="7" creationId="{609DBD28-07B8-4452-9BB7-5E813D825229}"/>
          </ac:spMkLst>
        </pc:spChg>
        <pc:spChg chg="del mod">
          <ac:chgData name="Marc De Veirman" userId="848d9ca6-5861-421b-b67d-94d24017ab70" providerId="ADAL" clId="{02F2DD5B-D7E2-40B4-93C3-6F0794DCFE89}" dt="2024-12-02T18:27:05.501" v="517"/>
          <ac:spMkLst>
            <pc:docMk/>
            <pc:sldMk cId="1552419165" sldId="640"/>
            <ac:spMk id="9" creationId="{7CE0EF40-DA6F-4213-A741-450EF85B68AA}"/>
          </ac:spMkLst>
        </pc:spChg>
        <pc:spChg chg="del mod">
          <ac:chgData name="Marc De Veirman" userId="848d9ca6-5861-421b-b67d-94d24017ab70" providerId="ADAL" clId="{02F2DD5B-D7E2-40B4-93C3-6F0794DCFE89}" dt="2024-12-02T18:22:02.165" v="379"/>
          <ac:spMkLst>
            <pc:docMk/>
            <pc:sldMk cId="1552419165" sldId="640"/>
            <ac:spMk id="10" creationId="{A3A2C5CF-1AFA-45B1-A11B-9A3073E58E26}"/>
          </ac:spMkLst>
        </pc:spChg>
        <pc:picChg chg="del">
          <ac:chgData name="Marc De Veirman" userId="848d9ca6-5861-421b-b67d-94d24017ab70" providerId="ADAL" clId="{02F2DD5B-D7E2-40B4-93C3-6F0794DCFE89}" dt="2024-12-02T18:21:18.724" v="359" actId="478"/>
          <ac:picMkLst>
            <pc:docMk/>
            <pc:sldMk cId="1552419165" sldId="640"/>
            <ac:picMk id="11" creationId="{B8FC7C4D-E867-4047-A483-FA8C8F0B918B}"/>
          </ac:picMkLst>
        </pc:picChg>
      </pc:sldChg>
      <pc:sldChg chg="del">
        <pc:chgData name="Marc De Veirman" userId="848d9ca6-5861-421b-b67d-94d24017ab70" providerId="ADAL" clId="{02F2DD5B-D7E2-40B4-93C3-6F0794DCFE89}" dt="2024-11-29T14:24:37.422" v="103" actId="47"/>
        <pc:sldMkLst>
          <pc:docMk/>
          <pc:sldMk cId="2274981808" sldId="640"/>
        </pc:sldMkLst>
      </pc:sldChg>
      <pc:sldChg chg="addSp delSp modSp new del mod modClrScheme chgLayout">
        <pc:chgData name="Marc De Veirman" userId="848d9ca6-5861-421b-b67d-94d24017ab70" providerId="ADAL" clId="{02F2DD5B-D7E2-40B4-93C3-6F0794DCFE89}" dt="2024-12-02T20:11:20.519" v="2660" actId="47"/>
        <pc:sldMkLst>
          <pc:docMk/>
          <pc:sldMk cId="3023184742" sldId="640"/>
        </pc:sldMkLst>
        <pc:spChg chg="add del">
          <ac:chgData name="Marc De Veirman" userId="848d9ca6-5861-421b-b67d-94d24017ab70" providerId="ADAL" clId="{02F2DD5B-D7E2-40B4-93C3-6F0794DCFE89}" dt="2024-12-02T20:09:51.047" v="2630" actId="26606"/>
          <ac:spMkLst>
            <pc:docMk/>
            <pc:sldMk cId="3023184742" sldId="640"/>
            <ac:spMk id="2" creationId="{4840FB49-F941-B0CD-0BFD-D36E6197E21C}"/>
          </ac:spMkLst>
        </pc:spChg>
        <pc:spChg chg="add del">
          <ac:chgData name="Marc De Veirman" userId="848d9ca6-5861-421b-b67d-94d24017ab70" providerId="ADAL" clId="{02F2DD5B-D7E2-40B4-93C3-6F0794DCFE89}" dt="2024-12-02T20:09:51.047" v="2630" actId="26606"/>
          <ac:spMkLst>
            <pc:docMk/>
            <pc:sldMk cId="3023184742" sldId="640"/>
            <ac:spMk id="3" creationId="{9E3ACD1B-2E15-51D5-5905-1E529B78FE97}"/>
          </ac:spMkLst>
        </pc:spChg>
        <pc:spChg chg="mod ord modVis">
          <ac:chgData name="Marc De Veirman" userId="848d9ca6-5861-421b-b67d-94d24017ab70" providerId="ADAL" clId="{02F2DD5B-D7E2-40B4-93C3-6F0794DCFE89}" dt="2024-12-02T20:09:51.047" v="2630" actId="26606"/>
          <ac:spMkLst>
            <pc:docMk/>
            <pc:sldMk cId="3023184742" sldId="640"/>
            <ac:spMk id="4" creationId="{C9310FD1-9486-4156-3EC7-124FB38E34A9}"/>
          </ac:spMkLst>
        </pc:spChg>
        <pc:picChg chg="add mod">
          <ac:chgData name="Marc De Veirman" userId="848d9ca6-5861-421b-b67d-94d24017ab70" providerId="ADAL" clId="{02F2DD5B-D7E2-40B4-93C3-6F0794DCFE89}" dt="2024-12-02T20:05:50.032" v="2626"/>
          <ac:picMkLst>
            <pc:docMk/>
            <pc:sldMk cId="3023184742" sldId="640"/>
            <ac:picMk id="7" creationId="{7CA394DD-7A62-365C-DE3A-D1F9C3A848EB}"/>
          </ac:picMkLst>
        </pc:picChg>
      </pc:sldChg>
      <pc:sldChg chg="addSp delSp modSp new mod modClrScheme chgLayout">
        <pc:chgData name="Marc De Veirman" userId="848d9ca6-5861-421b-b67d-94d24017ab70" providerId="ADAL" clId="{02F2DD5B-D7E2-40B4-93C3-6F0794DCFE89}" dt="2024-12-02T20:12:06.769" v="2666" actId="1076"/>
        <pc:sldMkLst>
          <pc:docMk/>
          <pc:sldMk cId="2821562032" sldId="641"/>
        </pc:sldMkLst>
        <pc:spChg chg="del mod ord">
          <ac:chgData name="Marc De Veirman" userId="848d9ca6-5861-421b-b67d-94d24017ab70" providerId="ADAL" clId="{02F2DD5B-D7E2-40B4-93C3-6F0794DCFE89}" dt="2024-12-02T20:10:15.974" v="2633" actId="700"/>
          <ac:spMkLst>
            <pc:docMk/>
            <pc:sldMk cId="2821562032" sldId="641"/>
            <ac:spMk id="2" creationId="{075B100C-AAD9-D6E4-97DC-A910ACAD8C4C}"/>
          </ac:spMkLst>
        </pc:spChg>
        <pc:spChg chg="del mod ord">
          <ac:chgData name="Marc De Veirman" userId="848d9ca6-5861-421b-b67d-94d24017ab70" providerId="ADAL" clId="{02F2DD5B-D7E2-40B4-93C3-6F0794DCFE89}" dt="2024-12-02T20:10:15.974" v="2633" actId="700"/>
          <ac:spMkLst>
            <pc:docMk/>
            <pc:sldMk cId="2821562032" sldId="641"/>
            <ac:spMk id="3" creationId="{AFACB4B7-A491-F9D2-460D-E925500049F1}"/>
          </ac:spMkLst>
        </pc:spChg>
        <pc:spChg chg="add mod ord">
          <ac:chgData name="Marc De Veirman" userId="848d9ca6-5861-421b-b67d-94d24017ab70" providerId="ADAL" clId="{02F2DD5B-D7E2-40B4-93C3-6F0794DCFE89}" dt="2024-12-02T20:12:06.769" v="2666" actId="1076"/>
          <ac:spMkLst>
            <pc:docMk/>
            <pc:sldMk cId="2821562032" sldId="641"/>
            <ac:spMk id="4" creationId="{767AE796-AFD1-92EC-EF71-F189AB7CE963}"/>
          </ac:spMkLst>
        </pc:spChg>
        <pc:spChg chg="add del mod ord">
          <ac:chgData name="Marc De Veirman" userId="848d9ca6-5861-421b-b67d-94d24017ab70" providerId="ADAL" clId="{02F2DD5B-D7E2-40B4-93C3-6F0794DCFE89}" dt="2024-12-02T20:10:33.692" v="2653" actId="478"/>
          <ac:spMkLst>
            <pc:docMk/>
            <pc:sldMk cId="2821562032" sldId="641"/>
            <ac:spMk id="5" creationId="{55FD62BF-61E0-BBBA-E908-E0EBE408C2CF}"/>
          </ac:spMkLst>
        </pc:spChg>
        <pc:spChg chg="add mod ord">
          <ac:chgData name="Marc De Veirman" userId="848d9ca6-5861-421b-b67d-94d24017ab70" providerId="ADAL" clId="{02F2DD5B-D7E2-40B4-93C3-6F0794DCFE89}" dt="2024-12-02T20:10:15.974" v="2633" actId="700"/>
          <ac:spMkLst>
            <pc:docMk/>
            <pc:sldMk cId="2821562032" sldId="641"/>
            <ac:spMk id="6" creationId="{E21FFDF5-D1E8-0F12-1A83-50391AA99292}"/>
          </ac:spMkLst>
        </pc:spChg>
        <pc:picChg chg="add mod ord">
          <ac:chgData name="Marc De Veirman" userId="848d9ca6-5861-421b-b67d-94d24017ab70" providerId="ADAL" clId="{02F2DD5B-D7E2-40B4-93C3-6F0794DCFE89}" dt="2024-12-02T20:12:01.457" v="2665" actId="1076"/>
          <ac:picMkLst>
            <pc:docMk/>
            <pc:sldMk cId="2821562032" sldId="641"/>
            <ac:picMk id="7" creationId="{7CA394DD-7A62-365C-DE3A-D1F9C3A848EB}"/>
          </ac:picMkLst>
        </pc:picChg>
      </pc:sldChg>
      <pc:sldChg chg="modSp add mod">
        <pc:chgData name="Marc De Veirman" userId="848d9ca6-5861-421b-b67d-94d24017ab70" providerId="ADAL" clId="{02F2DD5B-D7E2-40B4-93C3-6F0794DCFE89}" dt="2024-12-02T20:32:24.371" v="2769" actId="1076"/>
        <pc:sldMkLst>
          <pc:docMk/>
          <pc:sldMk cId="1626965806" sldId="642"/>
        </pc:sldMkLst>
        <pc:spChg chg="mod">
          <ac:chgData name="Marc De Veirman" userId="848d9ca6-5861-421b-b67d-94d24017ab70" providerId="ADAL" clId="{02F2DD5B-D7E2-40B4-93C3-6F0794DCFE89}" dt="2024-12-02T20:26:32.703" v="2706"/>
          <ac:spMkLst>
            <pc:docMk/>
            <pc:sldMk cId="1626965806" sldId="642"/>
            <ac:spMk id="2" creationId="{A7B1E5EE-86DE-4018-838D-97D1AF6189CD}"/>
          </ac:spMkLst>
        </pc:spChg>
        <pc:spChg chg="mod">
          <ac:chgData name="Marc De Veirman" userId="848d9ca6-5861-421b-b67d-94d24017ab70" providerId="ADAL" clId="{02F2DD5B-D7E2-40B4-93C3-6F0794DCFE89}" dt="2024-12-02T20:26:19.417" v="2702" actId="1035"/>
          <ac:spMkLst>
            <pc:docMk/>
            <pc:sldMk cId="1626965806" sldId="642"/>
            <ac:spMk id="7" creationId="{609DBD28-07B8-4452-9BB7-5E813D825229}"/>
          </ac:spMkLst>
        </pc:spChg>
        <pc:picChg chg="mod">
          <ac:chgData name="Marc De Veirman" userId="848d9ca6-5861-421b-b67d-94d24017ab70" providerId="ADAL" clId="{02F2DD5B-D7E2-40B4-93C3-6F0794DCFE89}" dt="2024-12-02T20:31:58.556" v="2763" actId="14100"/>
          <ac:picMkLst>
            <pc:docMk/>
            <pc:sldMk cId="1626965806" sldId="642"/>
            <ac:picMk id="4" creationId="{1F416CCF-5410-2390-4471-9F0E2BA6B38F}"/>
          </ac:picMkLst>
        </pc:picChg>
        <pc:picChg chg="mod">
          <ac:chgData name="Marc De Veirman" userId="848d9ca6-5861-421b-b67d-94d24017ab70" providerId="ADAL" clId="{02F2DD5B-D7E2-40B4-93C3-6F0794DCFE89}" dt="2024-12-02T20:32:15.126" v="2767" actId="1076"/>
          <ac:picMkLst>
            <pc:docMk/>
            <pc:sldMk cId="1626965806" sldId="642"/>
            <ac:picMk id="9" creationId="{924215D5-6A97-2A7F-064A-EAFF53D072D7}"/>
          </ac:picMkLst>
        </pc:picChg>
        <pc:picChg chg="mod">
          <ac:chgData name="Marc De Veirman" userId="848d9ca6-5861-421b-b67d-94d24017ab70" providerId="ADAL" clId="{02F2DD5B-D7E2-40B4-93C3-6F0794DCFE89}" dt="2024-12-02T20:32:24.371" v="2769" actId="1076"/>
          <ac:picMkLst>
            <pc:docMk/>
            <pc:sldMk cId="1626965806" sldId="642"/>
            <ac:picMk id="12" creationId="{E3C25533-6544-B1A0-C8AA-3DDD50EAE5F0}"/>
          </ac:picMkLst>
        </pc:picChg>
        <pc:picChg chg="mod">
          <ac:chgData name="Marc De Veirman" userId="848d9ca6-5861-421b-b67d-94d24017ab70" providerId="ADAL" clId="{02F2DD5B-D7E2-40B4-93C3-6F0794DCFE89}" dt="2024-12-02T20:32:05.484" v="2765" actId="1076"/>
          <ac:picMkLst>
            <pc:docMk/>
            <pc:sldMk cId="1626965806" sldId="642"/>
            <ac:picMk id="16" creationId="{78FA269F-5F0E-F9FC-B554-147439D4D636}"/>
          </ac:picMkLst>
        </pc:picChg>
      </pc:sldChg>
      <pc:sldChg chg="delSp modSp add mod ord">
        <pc:chgData name="Marc De Veirman" userId="848d9ca6-5861-421b-b67d-94d24017ab70" providerId="ADAL" clId="{02F2DD5B-D7E2-40B4-93C3-6F0794DCFE89}" dt="2024-12-02T20:32:30.915" v="2771"/>
        <pc:sldMkLst>
          <pc:docMk/>
          <pc:sldMk cId="2754421765" sldId="643"/>
        </pc:sldMkLst>
        <pc:picChg chg="mod">
          <ac:chgData name="Marc De Veirman" userId="848d9ca6-5861-421b-b67d-94d24017ab70" providerId="ADAL" clId="{02F2DD5B-D7E2-40B4-93C3-6F0794DCFE89}" dt="2024-12-02T20:30:33" v="2762" actId="1076"/>
          <ac:picMkLst>
            <pc:docMk/>
            <pc:sldMk cId="2754421765" sldId="643"/>
            <ac:picMk id="8" creationId="{E59F896F-4028-369F-5C5B-67D3DF0FE4D0}"/>
          </ac:picMkLst>
        </pc:picChg>
        <pc:picChg chg="del">
          <ac:chgData name="Marc De Veirman" userId="848d9ca6-5861-421b-b67d-94d24017ab70" providerId="ADAL" clId="{02F2DD5B-D7E2-40B4-93C3-6F0794DCFE89}" dt="2024-12-02T20:26:58.283" v="2710" actId="478"/>
          <ac:picMkLst>
            <pc:docMk/>
            <pc:sldMk cId="2754421765" sldId="643"/>
            <ac:picMk id="12" creationId="{98BF9383-DAD5-082C-B1B8-68CA16A312A0}"/>
          </ac:picMkLst>
        </pc:picChg>
      </pc:sldChg>
      <pc:sldChg chg="addSp delSp modSp add mod">
        <pc:chgData name="Marc De Veirman" userId="848d9ca6-5861-421b-b67d-94d24017ab70" providerId="ADAL" clId="{02F2DD5B-D7E2-40B4-93C3-6F0794DCFE89}" dt="2024-12-02T20:33:26.996" v="2773" actId="113"/>
        <pc:sldMkLst>
          <pc:docMk/>
          <pc:sldMk cId="2905401199" sldId="644"/>
        </pc:sldMkLst>
        <pc:spChg chg="add del mod">
          <ac:chgData name="Marc De Veirman" userId="848d9ca6-5861-421b-b67d-94d24017ab70" providerId="ADAL" clId="{02F2DD5B-D7E2-40B4-93C3-6F0794DCFE89}" dt="2024-12-02T20:27:12.606" v="2712" actId="478"/>
          <ac:spMkLst>
            <pc:docMk/>
            <pc:sldMk cId="2905401199" sldId="644"/>
            <ac:spMk id="4" creationId="{28C40D79-A834-9A32-01DB-CB675AA0C650}"/>
          </ac:spMkLst>
        </pc:spChg>
        <pc:spChg chg="del">
          <ac:chgData name="Marc De Veirman" userId="848d9ca6-5861-421b-b67d-94d24017ab70" providerId="ADAL" clId="{02F2DD5B-D7E2-40B4-93C3-6F0794DCFE89}" dt="2024-12-02T20:27:28.098" v="2716" actId="478"/>
          <ac:spMkLst>
            <pc:docMk/>
            <pc:sldMk cId="2905401199" sldId="644"/>
            <ac:spMk id="7" creationId="{609DBD28-07B8-4452-9BB7-5E813D825229}"/>
          </ac:spMkLst>
        </pc:spChg>
        <pc:graphicFrameChg chg="mod">
          <ac:chgData name="Marc De Veirman" userId="848d9ca6-5861-421b-b67d-94d24017ab70" providerId="ADAL" clId="{02F2DD5B-D7E2-40B4-93C3-6F0794DCFE89}" dt="2024-12-02T20:33:26.996" v="2773" actId="113"/>
          <ac:graphicFrameMkLst>
            <pc:docMk/>
            <pc:sldMk cId="2905401199" sldId="644"/>
            <ac:graphicFrameMk id="10" creationId="{B83BEC11-A694-939D-B8BB-B5F7C7A98A80}"/>
          </ac:graphicFrameMkLst>
        </pc:graphicFrameChg>
        <pc:graphicFrameChg chg="del mod">
          <ac:chgData name="Marc De Veirman" userId="848d9ca6-5861-421b-b67d-94d24017ab70" providerId="ADAL" clId="{02F2DD5B-D7E2-40B4-93C3-6F0794DCFE89}" dt="2024-12-02T20:27:22.973" v="2715" actId="478"/>
          <ac:graphicFrameMkLst>
            <pc:docMk/>
            <pc:sldMk cId="2905401199" sldId="644"/>
            <ac:graphicFrameMk id="14" creationId="{35B4D84F-F786-3075-51F7-6F7647292E7E}"/>
          </ac:graphicFrameMkLst>
        </pc:graphicFrameChg>
        <pc:picChg chg="del">
          <ac:chgData name="Marc De Veirman" userId="848d9ca6-5861-421b-b67d-94d24017ab70" providerId="ADAL" clId="{02F2DD5B-D7E2-40B4-93C3-6F0794DCFE89}" dt="2024-12-02T20:27:05.889" v="2711" actId="478"/>
          <ac:picMkLst>
            <pc:docMk/>
            <pc:sldMk cId="2905401199" sldId="644"/>
            <ac:picMk id="5" creationId="{09B231A9-5CA0-4C26-8233-4EF6290FBC04}"/>
          </ac:picMkLst>
        </pc:picChg>
      </pc:sldChg>
      <pc:sldChg chg="add del">
        <pc:chgData name="Marc De Veirman" userId="848d9ca6-5861-421b-b67d-94d24017ab70" providerId="ADAL" clId="{02F2DD5B-D7E2-40B4-93C3-6F0794DCFE89}" dt="2024-12-02T20:29:02.584" v="2758" actId="47"/>
        <pc:sldMkLst>
          <pc:docMk/>
          <pc:sldMk cId="2886450330" sldId="645"/>
        </pc:sldMkLst>
      </pc:sldChg>
      <pc:sldChg chg="add del">
        <pc:chgData name="Marc De Veirman" userId="848d9ca6-5861-421b-b67d-94d24017ab70" providerId="ADAL" clId="{02F2DD5B-D7E2-40B4-93C3-6F0794DCFE89}" dt="2024-12-02T20:35:19.698" v="2780" actId="47"/>
        <pc:sldMkLst>
          <pc:docMk/>
          <pc:sldMk cId="914565201" sldId="646"/>
        </pc:sldMkLst>
      </pc:sldChg>
      <pc:sldMasterChg chg="modSp modSldLayout">
        <pc:chgData name="Marc De Veirman" userId="848d9ca6-5861-421b-b67d-94d24017ab70" providerId="ADAL" clId="{02F2DD5B-D7E2-40B4-93C3-6F0794DCFE89}" dt="2024-12-02T18:36:20.323" v="807"/>
        <pc:sldMasterMkLst>
          <pc:docMk/>
          <pc:sldMasterMk cId="1685800848" sldId="2147483648"/>
        </pc:sldMasterMkLst>
        <pc:spChg chg="mod">
          <ac:chgData name="Marc De Veirman" userId="848d9ca6-5861-421b-b67d-94d24017ab70" providerId="ADAL" clId="{02F2DD5B-D7E2-40B4-93C3-6F0794DCFE89}" dt="2024-12-02T18:36:20.323" v="807"/>
          <ac:spMkLst>
            <pc:docMk/>
            <pc:sldMasterMk cId="1685800848" sldId="2147483648"/>
            <ac:spMk id="2" creationId="{00000000-0000-0000-0000-000000000000}"/>
          </ac:spMkLst>
        </pc:spChg>
        <pc:spChg chg="mod">
          <ac:chgData name="Marc De Veirman" userId="848d9ca6-5861-421b-b67d-94d24017ab70" providerId="ADAL" clId="{02F2DD5B-D7E2-40B4-93C3-6F0794DCFE89}" dt="2024-12-02T18:36:20.323" v="807"/>
          <ac:spMkLst>
            <pc:docMk/>
            <pc:sldMasterMk cId="1685800848" sldId="2147483648"/>
            <ac:spMk id="3" creationId="{00000000-0000-0000-0000-000000000000}"/>
          </ac:spMkLst>
        </pc:spChg>
        <pc:spChg chg="mod">
          <ac:chgData name="Marc De Veirman" userId="848d9ca6-5861-421b-b67d-94d24017ab70" providerId="ADAL" clId="{02F2DD5B-D7E2-40B4-93C3-6F0794DCFE89}" dt="2024-12-02T18:36:20.323" v="807"/>
          <ac:spMkLst>
            <pc:docMk/>
            <pc:sldMasterMk cId="1685800848" sldId="2147483648"/>
            <ac:spMk id="4" creationId="{00000000-0000-0000-0000-000000000000}"/>
          </ac:spMkLst>
        </pc:spChg>
        <pc:spChg chg="mod">
          <ac:chgData name="Marc De Veirman" userId="848d9ca6-5861-421b-b67d-94d24017ab70" providerId="ADAL" clId="{02F2DD5B-D7E2-40B4-93C3-6F0794DCFE89}" dt="2024-12-02T18:36:20.323" v="807"/>
          <ac:spMkLst>
            <pc:docMk/>
            <pc:sldMasterMk cId="1685800848" sldId="2147483648"/>
            <ac:spMk id="5" creationId="{00000000-0000-0000-0000-000000000000}"/>
          </ac:spMkLst>
        </pc:spChg>
        <pc:spChg chg="mod">
          <ac:chgData name="Marc De Veirman" userId="848d9ca6-5861-421b-b67d-94d24017ab70" providerId="ADAL" clId="{02F2DD5B-D7E2-40B4-93C3-6F0794DCFE89}" dt="2024-12-02T18:36:20.323" v="807"/>
          <ac:spMkLst>
            <pc:docMk/>
            <pc:sldMasterMk cId="1685800848" sldId="2147483648"/>
            <ac:spMk id="6" creationId="{00000000-0000-0000-0000-000000000000}"/>
          </ac:spMkLst>
        </pc:spChg>
        <pc:sldLayoutChg chg="modSp">
          <pc:chgData name="Marc De Veirman" userId="848d9ca6-5861-421b-b67d-94d24017ab70" providerId="ADAL" clId="{02F2DD5B-D7E2-40B4-93C3-6F0794DCFE89}" dt="2024-12-02T18:36:20.323" v="807"/>
          <pc:sldLayoutMkLst>
            <pc:docMk/>
            <pc:sldMasterMk cId="1685800848" sldId="2147483648"/>
            <pc:sldLayoutMk cId="2386337072" sldId="2147483651"/>
          </pc:sldLayoutMkLst>
          <pc:spChg chg="mod">
            <ac:chgData name="Marc De Veirman" userId="848d9ca6-5861-421b-b67d-94d24017ab70" providerId="ADAL" clId="{02F2DD5B-D7E2-40B4-93C3-6F0794DCFE89}" dt="2024-12-02T18:36:20.323" v="807"/>
            <ac:spMkLst>
              <pc:docMk/>
              <pc:sldMasterMk cId="1685800848" sldId="2147483648"/>
              <pc:sldLayoutMk cId="2386337072" sldId="2147483651"/>
              <ac:spMk id="2" creationId="{00000000-0000-0000-0000-000000000000}"/>
            </ac:spMkLst>
          </pc:spChg>
          <pc:spChg chg="mod">
            <ac:chgData name="Marc De Veirman" userId="848d9ca6-5861-421b-b67d-94d24017ab70" providerId="ADAL" clId="{02F2DD5B-D7E2-40B4-93C3-6F0794DCFE89}" dt="2024-12-02T18:36:20.323" v="807"/>
            <ac:spMkLst>
              <pc:docMk/>
              <pc:sldMasterMk cId="1685800848" sldId="2147483648"/>
              <pc:sldLayoutMk cId="2386337072" sldId="2147483651"/>
              <ac:spMk id="3" creationId="{00000000-0000-0000-0000-000000000000}"/>
            </ac:spMkLst>
          </pc:spChg>
        </pc:sldLayoutChg>
        <pc:sldLayoutChg chg="modSp">
          <pc:chgData name="Marc De Veirman" userId="848d9ca6-5861-421b-b67d-94d24017ab70" providerId="ADAL" clId="{02F2DD5B-D7E2-40B4-93C3-6F0794DCFE89}" dt="2024-12-02T18:36:20.323" v="807"/>
          <pc:sldLayoutMkLst>
            <pc:docMk/>
            <pc:sldMasterMk cId="1685800848" sldId="2147483648"/>
            <pc:sldLayoutMk cId="3111319646" sldId="2147483657"/>
          </pc:sldLayoutMkLst>
          <pc:spChg chg="mod">
            <ac:chgData name="Marc De Veirman" userId="848d9ca6-5861-421b-b67d-94d24017ab70" providerId="ADAL" clId="{02F2DD5B-D7E2-40B4-93C3-6F0794DCFE89}" dt="2024-12-02T18:36:20.323" v="807"/>
            <ac:spMkLst>
              <pc:docMk/>
              <pc:sldMasterMk cId="1685800848" sldId="2147483648"/>
              <pc:sldLayoutMk cId="3111319646" sldId="2147483657"/>
              <ac:spMk id="2" creationId="{00000000-0000-0000-0000-000000000000}"/>
            </ac:spMkLst>
          </pc:spChg>
          <pc:spChg chg="mod">
            <ac:chgData name="Marc De Veirman" userId="848d9ca6-5861-421b-b67d-94d24017ab70" providerId="ADAL" clId="{02F2DD5B-D7E2-40B4-93C3-6F0794DCFE89}" dt="2024-12-02T18:36:20.323" v="807"/>
            <ac:spMkLst>
              <pc:docMk/>
              <pc:sldMasterMk cId="1685800848" sldId="2147483648"/>
              <pc:sldLayoutMk cId="3111319646" sldId="2147483657"/>
              <ac:spMk id="3" creationId="{00000000-0000-0000-0000-000000000000}"/>
            </ac:spMkLst>
          </pc:spChg>
          <pc:spChg chg="mod">
            <ac:chgData name="Marc De Veirman" userId="848d9ca6-5861-421b-b67d-94d24017ab70" providerId="ADAL" clId="{02F2DD5B-D7E2-40B4-93C3-6F0794DCFE89}" dt="2024-12-02T18:36:20.323" v="807"/>
            <ac:spMkLst>
              <pc:docMk/>
              <pc:sldMasterMk cId="1685800848" sldId="2147483648"/>
              <pc:sldLayoutMk cId="3111319646" sldId="2147483657"/>
              <ac:spMk id="4" creationId="{00000000-0000-0000-0000-000000000000}"/>
            </ac:spMkLst>
          </pc:spChg>
        </pc:sldLayoutChg>
        <pc:sldLayoutChg chg="modSp">
          <pc:chgData name="Marc De Veirman" userId="848d9ca6-5861-421b-b67d-94d24017ab70" providerId="ADAL" clId="{02F2DD5B-D7E2-40B4-93C3-6F0794DCFE89}" dt="2024-12-02T18:36:20.323" v="807"/>
          <pc:sldLayoutMkLst>
            <pc:docMk/>
            <pc:sldMasterMk cId="1685800848" sldId="2147483648"/>
            <pc:sldLayoutMk cId="3743833577" sldId="2147483659"/>
          </pc:sldLayoutMkLst>
          <pc:spChg chg="mod">
            <ac:chgData name="Marc De Veirman" userId="848d9ca6-5861-421b-b67d-94d24017ab70" providerId="ADAL" clId="{02F2DD5B-D7E2-40B4-93C3-6F0794DCFE89}" dt="2024-12-02T18:36:20.323" v="807"/>
            <ac:spMkLst>
              <pc:docMk/>
              <pc:sldMasterMk cId="1685800848" sldId="2147483648"/>
              <pc:sldLayoutMk cId="3743833577" sldId="2147483659"/>
              <ac:spMk id="2" creationId="{00000000-0000-0000-0000-000000000000}"/>
            </ac:spMkLst>
          </pc:spChg>
          <pc:spChg chg="mod">
            <ac:chgData name="Marc De Veirman" userId="848d9ca6-5861-421b-b67d-94d24017ab70" providerId="ADAL" clId="{02F2DD5B-D7E2-40B4-93C3-6F0794DCFE89}" dt="2024-12-02T18:36:20.323" v="807"/>
            <ac:spMkLst>
              <pc:docMk/>
              <pc:sldMasterMk cId="1685800848" sldId="2147483648"/>
              <pc:sldLayoutMk cId="3743833577" sldId="2147483659"/>
              <ac:spMk id="3" creationId="{00000000-0000-0000-0000-000000000000}"/>
            </ac:spMkLst>
          </pc:spChg>
        </pc:sldLayoutChg>
        <pc:sldLayoutChg chg="modSp">
          <pc:chgData name="Marc De Veirman" userId="848d9ca6-5861-421b-b67d-94d24017ab70" providerId="ADAL" clId="{02F2DD5B-D7E2-40B4-93C3-6F0794DCFE89}" dt="2024-12-02T18:36:20.323" v="807"/>
          <pc:sldLayoutMkLst>
            <pc:docMk/>
            <pc:sldMasterMk cId="1685800848" sldId="2147483648"/>
            <pc:sldLayoutMk cId="2615838983" sldId="2147483680"/>
          </pc:sldLayoutMkLst>
          <pc:spChg chg="mod">
            <ac:chgData name="Marc De Veirman" userId="848d9ca6-5861-421b-b67d-94d24017ab70" providerId="ADAL" clId="{02F2DD5B-D7E2-40B4-93C3-6F0794DCFE89}" dt="2024-12-02T18:36:20.323" v="807"/>
            <ac:spMkLst>
              <pc:docMk/>
              <pc:sldMasterMk cId="1685800848" sldId="2147483648"/>
              <pc:sldLayoutMk cId="2615838983" sldId="2147483680"/>
              <ac:spMk id="2" creationId="{00000000-0000-0000-0000-000000000000}"/>
            </ac:spMkLst>
          </pc:spChg>
          <pc:spChg chg="mod">
            <ac:chgData name="Marc De Veirman" userId="848d9ca6-5861-421b-b67d-94d24017ab70" providerId="ADAL" clId="{02F2DD5B-D7E2-40B4-93C3-6F0794DCFE89}" dt="2024-12-02T18:36:20.323" v="807"/>
            <ac:spMkLst>
              <pc:docMk/>
              <pc:sldMasterMk cId="1685800848" sldId="2147483648"/>
              <pc:sldLayoutMk cId="2615838983" sldId="2147483680"/>
              <ac:spMk id="3" creationId="{00000000-0000-0000-0000-000000000000}"/>
            </ac:spMkLst>
          </pc:spChg>
          <pc:spChg chg="mod">
            <ac:chgData name="Marc De Veirman" userId="848d9ca6-5861-421b-b67d-94d24017ab70" providerId="ADAL" clId="{02F2DD5B-D7E2-40B4-93C3-6F0794DCFE89}" dt="2024-12-02T18:36:20.323" v="807"/>
            <ac:spMkLst>
              <pc:docMk/>
              <pc:sldMasterMk cId="1685800848" sldId="2147483648"/>
              <pc:sldLayoutMk cId="2615838983" sldId="2147483680"/>
              <ac:spMk id="4" creationId="{00000000-0000-0000-0000-000000000000}"/>
            </ac:spMkLst>
          </pc:spChg>
        </pc:sldLayoutChg>
        <pc:sldLayoutChg chg="modSp">
          <pc:chgData name="Marc De Veirman" userId="848d9ca6-5861-421b-b67d-94d24017ab70" providerId="ADAL" clId="{02F2DD5B-D7E2-40B4-93C3-6F0794DCFE89}" dt="2024-12-02T18:36:20.323" v="807"/>
          <pc:sldLayoutMkLst>
            <pc:docMk/>
            <pc:sldMasterMk cId="1685800848" sldId="2147483648"/>
            <pc:sldLayoutMk cId="3132670356" sldId="2147483681"/>
          </pc:sldLayoutMkLst>
          <pc:spChg chg="mod">
            <ac:chgData name="Marc De Veirman" userId="848d9ca6-5861-421b-b67d-94d24017ab70" providerId="ADAL" clId="{02F2DD5B-D7E2-40B4-93C3-6F0794DCFE89}" dt="2024-12-02T18:36:20.323" v="807"/>
            <ac:spMkLst>
              <pc:docMk/>
              <pc:sldMasterMk cId="1685800848" sldId="2147483648"/>
              <pc:sldLayoutMk cId="3132670356" sldId="2147483681"/>
              <ac:spMk id="2" creationId="{00000000-0000-0000-0000-000000000000}"/>
            </ac:spMkLst>
          </pc:spChg>
          <pc:spChg chg="mod">
            <ac:chgData name="Marc De Veirman" userId="848d9ca6-5861-421b-b67d-94d24017ab70" providerId="ADAL" clId="{02F2DD5B-D7E2-40B4-93C3-6F0794DCFE89}" dt="2024-12-02T18:36:20.323" v="807"/>
            <ac:spMkLst>
              <pc:docMk/>
              <pc:sldMasterMk cId="1685800848" sldId="2147483648"/>
              <pc:sldLayoutMk cId="3132670356" sldId="2147483681"/>
              <ac:spMk id="3" creationId="{00000000-0000-0000-0000-000000000000}"/>
            </ac:spMkLst>
          </pc:spChg>
        </pc:sldLayoutChg>
        <pc:sldLayoutChg chg="modSp">
          <pc:chgData name="Marc De Veirman" userId="848d9ca6-5861-421b-b67d-94d24017ab70" providerId="ADAL" clId="{02F2DD5B-D7E2-40B4-93C3-6F0794DCFE89}" dt="2024-12-02T18:36:20.323" v="807"/>
          <pc:sldLayoutMkLst>
            <pc:docMk/>
            <pc:sldMasterMk cId="1685800848" sldId="2147483648"/>
            <pc:sldLayoutMk cId="355482559" sldId="2147483682"/>
          </pc:sldLayoutMkLst>
          <pc:spChg chg="mod">
            <ac:chgData name="Marc De Veirman" userId="848d9ca6-5861-421b-b67d-94d24017ab70" providerId="ADAL" clId="{02F2DD5B-D7E2-40B4-93C3-6F0794DCFE89}" dt="2024-12-02T18:36:20.323" v="807"/>
            <ac:spMkLst>
              <pc:docMk/>
              <pc:sldMasterMk cId="1685800848" sldId="2147483648"/>
              <pc:sldLayoutMk cId="355482559" sldId="2147483682"/>
              <ac:spMk id="3" creationId="{00000000-0000-0000-0000-000000000000}"/>
            </ac:spMkLst>
          </pc:spChg>
          <pc:spChg chg="mod">
            <ac:chgData name="Marc De Veirman" userId="848d9ca6-5861-421b-b67d-94d24017ab70" providerId="ADAL" clId="{02F2DD5B-D7E2-40B4-93C3-6F0794DCFE89}" dt="2024-12-02T18:36:20.323" v="807"/>
            <ac:spMkLst>
              <pc:docMk/>
              <pc:sldMasterMk cId="1685800848" sldId="2147483648"/>
              <pc:sldLayoutMk cId="355482559" sldId="2147483682"/>
              <ac:spMk id="4" creationId="{00000000-0000-0000-0000-000000000000}"/>
            </ac:spMkLst>
          </pc:spChg>
        </pc:sldLayoutChg>
        <pc:sldLayoutChg chg="modSp">
          <pc:chgData name="Marc De Veirman" userId="848d9ca6-5861-421b-b67d-94d24017ab70" providerId="ADAL" clId="{02F2DD5B-D7E2-40B4-93C3-6F0794DCFE89}" dt="2024-12-02T18:36:20.323" v="807"/>
          <pc:sldLayoutMkLst>
            <pc:docMk/>
            <pc:sldMasterMk cId="1685800848" sldId="2147483648"/>
            <pc:sldLayoutMk cId="801351990" sldId="2147483683"/>
          </pc:sldLayoutMkLst>
          <pc:spChg chg="mod">
            <ac:chgData name="Marc De Veirman" userId="848d9ca6-5861-421b-b67d-94d24017ab70" providerId="ADAL" clId="{02F2DD5B-D7E2-40B4-93C3-6F0794DCFE89}" dt="2024-12-02T18:36:20.323" v="807"/>
            <ac:spMkLst>
              <pc:docMk/>
              <pc:sldMasterMk cId="1685800848" sldId="2147483648"/>
              <pc:sldLayoutMk cId="801351990" sldId="2147483683"/>
              <ac:spMk id="3" creationId="{00000000-0000-0000-0000-000000000000}"/>
            </ac:spMkLst>
          </pc:spChg>
          <pc:spChg chg="mod">
            <ac:chgData name="Marc De Veirman" userId="848d9ca6-5861-421b-b67d-94d24017ab70" providerId="ADAL" clId="{02F2DD5B-D7E2-40B4-93C3-6F0794DCFE89}" dt="2024-12-02T18:36:20.323" v="807"/>
            <ac:spMkLst>
              <pc:docMk/>
              <pc:sldMasterMk cId="1685800848" sldId="2147483648"/>
              <pc:sldLayoutMk cId="801351990" sldId="2147483683"/>
              <ac:spMk id="4" creationId="{00000000-0000-0000-0000-000000000000}"/>
            </ac:spMkLst>
          </pc:spChg>
          <pc:spChg chg="mod">
            <ac:chgData name="Marc De Veirman" userId="848d9ca6-5861-421b-b67d-94d24017ab70" providerId="ADAL" clId="{02F2DD5B-D7E2-40B4-93C3-6F0794DCFE89}" dt="2024-12-02T18:36:20.323" v="807"/>
            <ac:spMkLst>
              <pc:docMk/>
              <pc:sldMasterMk cId="1685800848" sldId="2147483648"/>
              <pc:sldLayoutMk cId="801351990" sldId="2147483683"/>
              <ac:spMk id="5" creationId="{00000000-0000-0000-0000-000000000000}"/>
            </ac:spMkLst>
          </pc:spChg>
          <pc:spChg chg="mod">
            <ac:chgData name="Marc De Veirman" userId="848d9ca6-5861-421b-b67d-94d24017ab70" providerId="ADAL" clId="{02F2DD5B-D7E2-40B4-93C3-6F0794DCFE89}" dt="2024-12-02T18:36:20.323" v="807"/>
            <ac:spMkLst>
              <pc:docMk/>
              <pc:sldMasterMk cId="1685800848" sldId="2147483648"/>
              <pc:sldLayoutMk cId="801351990" sldId="2147483683"/>
              <ac:spMk id="6" creationId="{00000000-0000-0000-0000-000000000000}"/>
            </ac:spMkLst>
          </pc:spChg>
        </pc:sldLayoutChg>
        <pc:sldLayoutChg chg="modSp">
          <pc:chgData name="Marc De Veirman" userId="848d9ca6-5861-421b-b67d-94d24017ab70" providerId="ADAL" clId="{02F2DD5B-D7E2-40B4-93C3-6F0794DCFE89}" dt="2024-12-02T18:36:20.323" v="807"/>
          <pc:sldLayoutMkLst>
            <pc:docMk/>
            <pc:sldMasterMk cId="1685800848" sldId="2147483648"/>
            <pc:sldLayoutMk cId="1323278286" sldId="2147483686"/>
          </pc:sldLayoutMkLst>
          <pc:spChg chg="mod">
            <ac:chgData name="Marc De Veirman" userId="848d9ca6-5861-421b-b67d-94d24017ab70" providerId="ADAL" clId="{02F2DD5B-D7E2-40B4-93C3-6F0794DCFE89}" dt="2024-12-02T18:36:20.323" v="807"/>
            <ac:spMkLst>
              <pc:docMk/>
              <pc:sldMasterMk cId="1685800848" sldId="2147483648"/>
              <pc:sldLayoutMk cId="1323278286" sldId="2147483686"/>
              <ac:spMk id="3" creationId="{00000000-0000-0000-0000-000000000000}"/>
            </ac:spMkLst>
          </pc:spChg>
          <pc:spChg chg="mod">
            <ac:chgData name="Marc De Veirman" userId="848d9ca6-5861-421b-b67d-94d24017ab70" providerId="ADAL" clId="{02F2DD5B-D7E2-40B4-93C3-6F0794DCFE89}" dt="2024-12-02T18:36:20.323" v="807"/>
            <ac:spMkLst>
              <pc:docMk/>
              <pc:sldMasterMk cId="1685800848" sldId="2147483648"/>
              <pc:sldLayoutMk cId="1323278286" sldId="2147483686"/>
              <ac:spMk id="8" creationId="{00000000-0000-0000-0000-000000000000}"/>
            </ac:spMkLst>
          </pc:spChg>
        </pc:sldLayoutChg>
      </pc:sldMasterChg>
      <pc:sldMasterChg chg="modSp delSldLayout modSldLayout">
        <pc:chgData name="Marc De Veirman" userId="848d9ca6-5861-421b-b67d-94d24017ab70" providerId="ADAL" clId="{02F2DD5B-D7E2-40B4-93C3-6F0794DCFE89}" dt="2024-12-02T19:40:33.485" v="2180" actId="47"/>
        <pc:sldMasterMkLst>
          <pc:docMk/>
          <pc:sldMasterMk cId="1563464692" sldId="2147483660"/>
        </pc:sldMasterMkLst>
        <pc:spChg chg="mod">
          <ac:chgData name="Marc De Veirman" userId="848d9ca6-5861-421b-b67d-94d24017ab70" providerId="ADAL" clId="{02F2DD5B-D7E2-40B4-93C3-6F0794DCFE89}" dt="2024-12-02T18:36:20.323" v="807"/>
          <ac:spMkLst>
            <pc:docMk/>
            <pc:sldMasterMk cId="1563464692" sldId="2147483660"/>
            <ac:spMk id="2" creationId="{9D042346-E177-4D3B-9469-485B94C61440}"/>
          </ac:spMkLst>
        </pc:spChg>
        <pc:spChg chg="mod">
          <ac:chgData name="Marc De Veirman" userId="848d9ca6-5861-421b-b67d-94d24017ab70" providerId="ADAL" clId="{02F2DD5B-D7E2-40B4-93C3-6F0794DCFE89}" dt="2024-12-02T18:36:20.323" v="807"/>
          <ac:spMkLst>
            <pc:docMk/>
            <pc:sldMasterMk cId="1563464692" sldId="2147483660"/>
            <ac:spMk id="3" creationId="{0C5BC32D-73E2-4A4E-9E55-D5102C7C332D}"/>
          </ac:spMkLst>
        </pc:spChg>
        <pc:spChg chg="mod">
          <ac:chgData name="Marc De Veirman" userId="848d9ca6-5861-421b-b67d-94d24017ab70" providerId="ADAL" clId="{02F2DD5B-D7E2-40B4-93C3-6F0794DCFE89}" dt="2024-12-02T18:36:20.323" v="807"/>
          <ac:spMkLst>
            <pc:docMk/>
            <pc:sldMasterMk cId="1563464692" sldId="2147483660"/>
            <ac:spMk id="4" creationId="{D04BEF40-4E0E-41AE-8288-DBCBE92F3A35}"/>
          </ac:spMkLst>
        </pc:spChg>
        <pc:spChg chg="mod">
          <ac:chgData name="Marc De Veirman" userId="848d9ca6-5861-421b-b67d-94d24017ab70" providerId="ADAL" clId="{02F2DD5B-D7E2-40B4-93C3-6F0794DCFE89}" dt="2024-12-02T18:36:20.323" v="807"/>
          <ac:spMkLst>
            <pc:docMk/>
            <pc:sldMasterMk cId="1563464692" sldId="2147483660"/>
            <ac:spMk id="5" creationId="{BE3A0186-CA82-4C72-8D90-EBB746091CEB}"/>
          </ac:spMkLst>
        </pc:spChg>
        <pc:spChg chg="mod">
          <ac:chgData name="Marc De Veirman" userId="848d9ca6-5861-421b-b67d-94d24017ab70" providerId="ADAL" clId="{02F2DD5B-D7E2-40B4-93C3-6F0794DCFE89}" dt="2024-12-02T18:36:20.323" v="807"/>
          <ac:spMkLst>
            <pc:docMk/>
            <pc:sldMasterMk cId="1563464692" sldId="2147483660"/>
            <ac:spMk id="6" creationId="{E167DA86-D665-466B-BC5A-942F8FCE11A0}"/>
          </ac:spMkLst>
        </pc:spChg>
        <pc:sldLayoutChg chg="modSp">
          <pc:chgData name="Marc De Veirman" userId="848d9ca6-5861-421b-b67d-94d24017ab70" providerId="ADAL" clId="{02F2DD5B-D7E2-40B4-93C3-6F0794DCFE89}" dt="2024-12-02T18:36:20.323" v="807"/>
          <pc:sldLayoutMkLst>
            <pc:docMk/>
            <pc:sldMasterMk cId="1563464692" sldId="2147483660"/>
            <pc:sldLayoutMk cId="4004440218" sldId="2147483661"/>
          </pc:sldLayoutMkLst>
          <pc:spChg chg="mod">
            <ac:chgData name="Marc De Veirman" userId="848d9ca6-5861-421b-b67d-94d24017ab70" providerId="ADAL" clId="{02F2DD5B-D7E2-40B4-93C3-6F0794DCFE89}" dt="2024-12-02T18:36:20.323" v="807"/>
            <ac:spMkLst>
              <pc:docMk/>
              <pc:sldMasterMk cId="1563464692" sldId="2147483660"/>
              <pc:sldLayoutMk cId="4004440218" sldId="2147483661"/>
              <ac:spMk id="2" creationId="{5341A5E0-4DD4-4419-A6C9-F9A4E1B52ADD}"/>
            </ac:spMkLst>
          </pc:spChg>
          <pc:spChg chg="mod">
            <ac:chgData name="Marc De Veirman" userId="848d9ca6-5861-421b-b67d-94d24017ab70" providerId="ADAL" clId="{02F2DD5B-D7E2-40B4-93C3-6F0794DCFE89}" dt="2024-12-02T18:36:20.323" v="807"/>
            <ac:spMkLst>
              <pc:docMk/>
              <pc:sldMasterMk cId="1563464692" sldId="2147483660"/>
              <pc:sldLayoutMk cId="4004440218" sldId="2147483661"/>
              <ac:spMk id="3" creationId="{17D8BDFA-4695-4CBD-AB1D-C4BA54A409F4}"/>
            </ac:spMkLst>
          </pc:spChg>
        </pc:sldLayoutChg>
        <pc:sldLayoutChg chg="modSp">
          <pc:chgData name="Marc De Veirman" userId="848d9ca6-5861-421b-b67d-94d24017ab70" providerId="ADAL" clId="{02F2DD5B-D7E2-40B4-93C3-6F0794DCFE89}" dt="2024-12-02T18:36:20.323" v="807"/>
          <pc:sldLayoutMkLst>
            <pc:docMk/>
            <pc:sldMasterMk cId="1563464692" sldId="2147483660"/>
            <pc:sldLayoutMk cId="1919623832" sldId="2147483663"/>
          </pc:sldLayoutMkLst>
          <pc:spChg chg="mod">
            <ac:chgData name="Marc De Veirman" userId="848d9ca6-5861-421b-b67d-94d24017ab70" providerId="ADAL" clId="{02F2DD5B-D7E2-40B4-93C3-6F0794DCFE89}" dt="2024-12-02T18:36:20.323" v="807"/>
            <ac:spMkLst>
              <pc:docMk/>
              <pc:sldMasterMk cId="1563464692" sldId="2147483660"/>
              <pc:sldLayoutMk cId="1919623832" sldId="2147483663"/>
              <ac:spMk id="2" creationId="{53405419-9911-43F6-9E4E-CC95EAC98BB9}"/>
            </ac:spMkLst>
          </pc:spChg>
          <pc:spChg chg="mod">
            <ac:chgData name="Marc De Veirman" userId="848d9ca6-5861-421b-b67d-94d24017ab70" providerId="ADAL" clId="{02F2DD5B-D7E2-40B4-93C3-6F0794DCFE89}" dt="2024-12-02T18:36:20.323" v="807"/>
            <ac:spMkLst>
              <pc:docMk/>
              <pc:sldMasterMk cId="1563464692" sldId="2147483660"/>
              <pc:sldLayoutMk cId="1919623832" sldId="2147483663"/>
              <ac:spMk id="3" creationId="{84F29CC5-02AF-442E-9688-E3C886E98CD6}"/>
            </ac:spMkLst>
          </pc:spChg>
        </pc:sldLayoutChg>
        <pc:sldLayoutChg chg="modSp">
          <pc:chgData name="Marc De Veirman" userId="848d9ca6-5861-421b-b67d-94d24017ab70" providerId="ADAL" clId="{02F2DD5B-D7E2-40B4-93C3-6F0794DCFE89}" dt="2024-12-02T18:36:20.323" v="807"/>
          <pc:sldLayoutMkLst>
            <pc:docMk/>
            <pc:sldMasterMk cId="1563464692" sldId="2147483660"/>
            <pc:sldLayoutMk cId="454500622" sldId="2147483664"/>
          </pc:sldLayoutMkLst>
          <pc:spChg chg="mod">
            <ac:chgData name="Marc De Veirman" userId="848d9ca6-5861-421b-b67d-94d24017ab70" providerId="ADAL" clId="{02F2DD5B-D7E2-40B4-93C3-6F0794DCFE89}" dt="2024-12-02T18:36:20.323" v="807"/>
            <ac:spMkLst>
              <pc:docMk/>
              <pc:sldMasterMk cId="1563464692" sldId="2147483660"/>
              <pc:sldLayoutMk cId="454500622" sldId="2147483664"/>
              <ac:spMk id="3" creationId="{3EF8FFCB-4FED-4F06-9F08-36F5BEA95042}"/>
            </ac:spMkLst>
          </pc:spChg>
          <pc:spChg chg="mod">
            <ac:chgData name="Marc De Veirman" userId="848d9ca6-5861-421b-b67d-94d24017ab70" providerId="ADAL" clId="{02F2DD5B-D7E2-40B4-93C3-6F0794DCFE89}" dt="2024-12-02T18:36:20.323" v="807"/>
            <ac:spMkLst>
              <pc:docMk/>
              <pc:sldMasterMk cId="1563464692" sldId="2147483660"/>
              <pc:sldLayoutMk cId="454500622" sldId="2147483664"/>
              <ac:spMk id="4" creationId="{36FF2A93-4123-4FE4-9778-3164BAAEA2E9}"/>
            </ac:spMkLst>
          </pc:spChg>
        </pc:sldLayoutChg>
        <pc:sldLayoutChg chg="modSp">
          <pc:chgData name="Marc De Veirman" userId="848d9ca6-5861-421b-b67d-94d24017ab70" providerId="ADAL" clId="{02F2DD5B-D7E2-40B4-93C3-6F0794DCFE89}" dt="2024-12-02T18:36:20.323" v="807"/>
          <pc:sldLayoutMkLst>
            <pc:docMk/>
            <pc:sldMasterMk cId="1563464692" sldId="2147483660"/>
            <pc:sldLayoutMk cId="1437684397" sldId="2147483665"/>
          </pc:sldLayoutMkLst>
          <pc:spChg chg="mod">
            <ac:chgData name="Marc De Veirman" userId="848d9ca6-5861-421b-b67d-94d24017ab70" providerId="ADAL" clId="{02F2DD5B-D7E2-40B4-93C3-6F0794DCFE89}" dt="2024-12-02T18:36:20.323" v="807"/>
            <ac:spMkLst>
              <pc:docMk/>
              <pc:sldMasterMk cId="1563464692" sldId="2147483660"/>
              <pc:sldLayoutMk cId="1437684397" sldId="2147483665"/>
              <ac:spMk id="2" creationId="{205311C0-5728-4DCF-BEEA-C77FA1B8B869}"/>
            </ac:spMkLst>
          </pc:spChg>
          <pc:spChg chg="mod">
            <ac:chgData name="Marc De Veirman" userId="848d9ca6-5861-421b-b67d-94d24017ab70" providerId="ADAL" clId="{02F2DD5B-D7E2-40B4-93C3-6F0794DCFE89}" dt="2024-12-02T18:36:20.323" v="807"/>
            <ac:spMkLst>
              <pc:docMk/>
              <pc:sldMasterMk cId="1563464692" sldId="2147483660"/>
              <pc:sldLayoutMk cId="1437684397" sldId="2147483665"/>
              <ac:spMk id="3" creationId="{F0BD8C2B-D63E-4527-91DC-AD980441EDB6}"/>
            </ac:spMkLst>
          </pc:spChg>
          <pc:spChg chg="mod">
            <ac:chgData name="Marc De Veirman" userId="848d9ca6-5861-421b-b67d-94d24017ab70" providerId="ADAL" clId="{02F2DD5B-D7E2-40B4-93C3-6F0794DCFE89}" dt="2024-12-02T18:36:20.323" v="807"/>
            <ac:spMkLst>
              <pc:docMk/>
              <pc:sldMasterMk cId="1563464692" sldId="2147483660"/>
              <pc:sldLayoutMk cId="1437684397" sldId="2147483665"/>
              <ac:spMk id="4" creationId="{571EA85F-D93F-4ECA-89E1-ECBAA977FBE2}"/>
            </ac:spMkLst>
          </pc:spChg>
          <pc:spChg chg="mod">
            <ac:chgData name="Marc De Veirman" userId="848d9ca6-5861-421b-b67d-94d24017ab70" providerId="ADAL" clId="{02F2DD5B-D7E2-40B4-93C3-6F0794DCFE89}" dt="2024-12-02T18:36:20.323" v="807"/>
            <ac:spMkLst>
              <pc:docMk/>
              <pc:sldMasterMk cId="1563464692" sldId="2147483660"/>
              <pc:sldLayoutMk cId="1437684397" sldId="2147483665"/>
              <ac:spMk id="5" creationId="{164732D4-086C-469E-AFC2-FE7E4635A28D}"/>
            </ac:spMkLst>
          </pc:spChg>
          <pc:spChg chg="mod">
            <ac:chgData name="Marc De Veirman" userId="848d9ca6-5861-421b-b67d-94d24017ab70" providerId="ADAL" clId="{02F2DD5B-D7E2-40B4-93C3-6F0794DCFE89}" dt="2024-12-02T18:36:20.323" v="807"/>
            <ac:spMkLst>
              <pc:docMk/>
              <pc:sldMasterMk cId="1563464692" sldId="2147483660"/>
              <pc:sldLayoutMk cId="1437684397" sldId="2147483665"/>
              <ac:spMk id="6" creationId="{708E3817-F7AE-4E5E-AA17-1BC25E70C967}"/>
            </ac:spMkLst>
          </pc:spChg>
        </pc:sldLayoutChg>
        <pc:sldLayoutChg chg="modSp">
          <pc:chgData name="Marc De Veirman" userId="848d9ca6-5861-421b-b67d-94d24017ab70" providerId="ADAL" clId="{02F2DD5B-D7E2-40B4-93C3-6F0794DCFE89}" dt="2024-12-02T18:36:20.323" v="807"/>
          <pc:sldLayoutMkLst>
            <pc:docMk/>
            <pc:sldMasterMk cId="1563464692" sldId="2147483660"/>
            <pc:sldLayoutMk cId="2468613419" sldId="2147483668"/>
          </pc:sldLayoutMkLst>
          <pc:spChg chg="mod">
            <ac:chgData name="Marc De Veirman" userId="848d9ca6-5861-421b-b67d-94d24017ab70" providerId="ADAL" clId="{02F2DD5B-D7E2-40B4-93C3-6F0794DCFE89}" dt="2024-12-02T18:36:20.323" v="807"/>
            <ac:spMkLst>
              <pc:docMk/>
              <pc:sldMasterMk cId="1563464692" sldId="2147483660"/>
              <pc:sldLayoutMk cId="2468613419" sldId="2147483668"/>
              <ac:spMk id="2" creationId="{E781F3EB-C4B2-48C7-82EC-AD2FF7B6B9D5}"/>
            </ac:spMkLst>
          </pc:spChg>
          <pc:spChg chg="mod">
            <ac:chgData name="Marc De Veirman" userId="848d9ca6-5861-421b-b67d-94d24017ab70" providerId="ADAL" clId="{02F2DD5B-D7E2-40B4-93C3-6F0794DCFE89}" dt="2024-12-02T18:36:20.323" v="807"/>
            <ac:spMkLst>
              <pc:docMk/>
              <pc:sldMasterMk cId="1563464692" sldId="2147483660"/>
              <pc:sldLayoutMk cId="2468613419" sldId="2147483668"/>
              <ac:spMk id="3" creationId="{D5581333-C2FB-45C9-BDC9-D5081C3B6616}"/>
            </ac:spMkLst>
          </pc:spChg>
          <pc:spChg chg="mod">
            <ac:chgData name="Marc De Veirman" userId="848d9ca6-5861-421b-b67d-94d24017ab70" providerId="ADAL" clId="{02F2DD5B-D7E2-40B4-93C3-6F0794DCFE89}" dt="2024-12-02T18:36:20.323" v="807"/>
            <ac:spMkLst>
              <pc:docMk/>
              <pc:sldMasterMk cId="1563464692" sldId="2147483660"/>
              <pc:sldLayoutMk cId="2468613419" sldId="2147483668"/>
              <ac:spMk id="4" creationId="{92488625-7B19-4ED9-87CE-46A89D13B807}"/>
            </ac:spMkLst>
          </pc:spChg>
        </pc:sldLayoutChg>
        <pc:sldLayoutChg chg="modSp">
          <pc:chgData name="Marc De Veirman" userId="848d9ca6-5861-421b-b67d-94d24017ab70" providerId="ADAL" clId="{02F2DD5B-D7E2-40B4-93C3-6F0794DCFE89}" dt="2024-12-02T18:36:20.323" v="807"/>
          <pc:sldLayoutMkLst>
            <pc:docMk/>
            <pc:sldMasterMk cId="1563464692" sldId="2147483660"/>
            <pc:sldLayoutMk cId="608130580" sldId="2147483669"/>
          </pc:sldLayoutMkLst>
          <pc:spChg chg="mod">
            <ac:chgData name="Marc De Veirman" userId="848d9ca6-5861-421b-b67d-94d24017ab70" providerId="ADAL" clId="{02F2DD5B-D7E2-40B4-93C3-6F0794DCFE89}" dt="2024-12-02T18:36:20.323" v="807"/>
            <ac:spMkLst>
              <pc:docMk/>
              <pc:sldMasterMk cId="1563464692" sldId="2147483660"/>
              <pc:sldLayoutMk cId="608130580" sldId="2147483669"/>
              <ac:spMk id="2" creationId="{1F87EFB8-245A-4B26-879A-2B36C8519724}"/>
            </ac:spMkLst>
          </pc:spChg>
          <pc:spChg chg="mod">
            <ac:chgData name="Marc De Veirman" userId="848d9ca6-5861-421b-b67d-94d24017ab70" providerId="ADAL" clId="{02F2DD5B-D7E2-40B4-93C3-6F0794DCFE89}" dt="2024-12-02T18:36:20.323" v="807"/>
            <ac:spMkLst>
              <pc:docMk/>
              <pc:sldMasterMk cId="1563464692" sldId="2147483660"/>
              <pc:sldLayoutMk cId="608130580" sldId="2147483669"/>
              <ac:spMk id="3" creationId="{67A9E924-A912-4462-B39C-F8724C766684}"/>
            </ac:spMkLst>
          </pc:spChg>
          <pc:spChg chg="mod">
            <ac:chgData name="Marc De Veirman" userId="848d9ca6-5861-421b-b67d-94d24017ab70" providerId="ADAL" clId="{02F2DD5B-D7E2-40B4-93C3-6F0794DCFE89}" dt="2024-12-02T18:36:20.323" v="807"/>
            <ac:spMkLst>
              <pc:docMk/>
              <pc:sldMasterMk cId="1563464692" sldId="2147483660"/>
              <pc:sldLayoutMk cId="608130580" sldId="2147483669"/>
              <ac:spMk id="4" creationId="{E0B56F35-2233-44EA-92F9-00F48B33BDEF}"/>
            </ac:spMkLst>
          </pc:spChg>
        </pc:sldLayoutChg>
        <pc:sldLayoutChg chg="modSp">
          <pc:chgData name="Marc De Veirman" userId="848d9ca6-5861-421b-b67d-94d24017ab70" providerId="ADAL" clId="{02F2DD5B-D7E2-40B4-93C3-6F0794DCFE89}" dt="2024-12-02T18:36:20.323" v="807"/>
          <pc:sldLayoutMkLst>
            <pc:docMk/>
            <pc:sldMasterMk cId="1563464692" sldId="2147483660"/>
            <pc:sldLayoutMk cId="1355416299" sldId="2147483671"/>
          </pc:sldLayoutMkLst>
          <pc:spChg chg="mod">
            <ac:chgData name="Marc De Veirman" userId="848d9ca6-5861-421b-b67d-94d24017ab70" providerId="ADAL" clId="{02F2DD5B-D7E2-40B4-93C3-6F0794DCFE89}" dt="2024-12-02T18:36:20.323" v="807"/>
            <ac:spMkLst>
              <pc:docMk/>
              <pc:sldMasterMk cId="1563464692" sldId="2147483660"/>
              <pc:sldLayoutMk cId="1355416299" sldId="2147483671"/>
              <ac:spMk id="2" creationId="{B97971FF-7617-4E49-836E-F1B6C8C9EC34}"/>
            </ac:spMkLst>
          </pc:spChg>
          <pc:spChg chg="mod">
            <ac:chgData name="Marc De Veirman" userId="848d9ca6-5861-421b-b67d-94d24017ab70" providerId="ADAL" clId="{02F2DD5B-D7E2-40B4-93C3-6F0794DCFE89}" dt="2024-12-02T18:36:20.323" v="807"/>
            <ac:spMkLst>
              <pc:docMk/>
              <pc:sldMasterMk cId="1563464692" sldId="2147483660"/>
              <pc:sldLayoutMk cId="1355416299" sldId="2147483671"/>
              <ac:spMk id="3" creationId="{3B0E7BB7-3C62-48DA-8F06-1B6CBF9EA102}"/>
            </ac:spMkLst>
          </pc:spChg>
        </pc:sldLayoutChg>
        <pc:sldLayoutChg chg="modSp">
          <pc:chgData name="Marc De Veirman" userId="848d9ca6-5861-421b-b67d-94d24017ab70" providerId="ADAL" clId="{02F2DD5B-D7E2-40B4-93C3-6F0794DCFE89}" dt="2024-12-02T18:36:20.323" v="807"/>
          <pc:sldLayoutMkLst>
            <pc:docMk/>
            <pc:sldMasterMk cId="1563464692" sldId="2147483660"/>
            <pc:sldLayoutMk cId="2694587626" sldId="2147483672"/>
          </pc:sldLayoutMkLst>
          <pc:spChg chg="mod">
            <ac:chgData name="Marc De Veirman" userId="848d9ca6-5861-421b-b67d-94d24017ab70" providerId="ADAL" clId="{02F2DD5B-D7E2-40B4-93C3-6F0794DCFE89}" dt="2024-12-02T18:36:20.323" v="807"/>
            <ac:spMkLst>
              <pc:docMk/>
              <pc:sldMasterMk cId="1563464692" sldId="2147483660"/>
              <pc:sldLayoutMk cId="2694587626" sldId="2147483672"/>
              <ac:spMk id="3" creationId="{00000000-0000-0000-0000-000000000000}"/>
            </ac:spMkLst>
          </pc:spChg>
          <pc:spChg chg="mod">
            <ac:chgData name="Marc De Veirman" userId="848d9ca6-5861-421b-b67d-94d24017ab70" providerId="ADAL" clId="{02F2DD5B-D7E2-40B4-93C3-6F0794DCFE89}" dt="2024-12-02T18:36:20.323" v="807"/>
            <ac:spMkLst>
              <pc:docMk/>
              <pc:sldMasterMk cId="1563464692" sldId="2147483660"/>
              <pc:sldLayoutMk cId="2694587626" sldId="2147483672"/>
              <ac:spMk id="8" creationId="{00000000-0000-0000-0000-000000000000}"/>
            </ac:spMkLst>
          </pc:spChg>
        </pc:sldLayoutChg>
        <pc:sldLayoutChg chg="modSp del">
          <pc:chgData name="Marc De Veirman" userId="848d9ca6-5861-421b-b67d-94d24017ab70" providerId="ADAL" clId="{02F2DD5B-D7E2-40B4-93C3-6F0794DCFE89}" dt="2024-12-02T19:40:33.485" v="2180" actId="47"/>
          <pc:sldLayoutMkLst>
            <pc:docMk/>
            <pc:sldMasterMk cId="1563464692" sldId="2147483660"/>
            <pc:sldLayoutMk cId="604577557" sldId="2147483688"/>
          </pc:sldLayoutMkLst>
          <pc:spChg chg="mod">
            <ac:chgData name="Marc De Veirman" userId="848d9ca6-5861-421b-b67d-94d24017ab70" providerId="ADAL" clId="{02F2DD5B-D7E2-40B4-93C3-6F0794DCFE89}" dt="2024-12-02T18:36:20.323" v="807"/>
            <ac:spMkLst>
              <pc:docMk/>
              <pc:sldMasterMk cId="1563464692" sldId="2147483660"/>
              <pc:sldLayoutMk cId="604577557" sldId="2147483688"/>
              <ac:spMk id="8" creationId="{00000000-0000-0000-0000-000000000000}"/>
            </ac:spMkLst>
          </pc:spChg>
          <pc:spChg chg="mod">
            <ac:chgData name="Marc De Veirman" userId="848d9ca6-5861-421b-b67d-94d24017ab70" providerId="ADAL" clId="{02F2DD5B-D7E2-40B4-93C3-6F0794DCFE89}" dt="2024-12-02T18:36:20.323" v="807"/>
            <ac:spMkLst>
              <pc:docMk/>
              <pc:sldMasterMk cId="1563464692" sldId="2147483660"/>
              <pc:sldLayoutMk cId="604577557" sldId="2147483688"/>
              <ac:spMk id="10" creationId="{00000000-0000-0000-0000-000000000000}"/>
            </ac:spMkLst>
          </pc:spChg>
        </pc:sldLayoutChg>
      </pc:sldMasterChg>
      <pc:sldMasterChg chg="modSp modSldLayout">
        <pc:chgData name="Marc De Veirman" userId="848d9ca6-5861-421b-b67d-94d24017ab70" providerId="ADAL" clId="{02F2DD5B-D7E2-40B4-93C3-6F0794DCFE89}" dt="2024-12-02T18:36:20.323" v="807"/>
        <pc:sldMasterMkLst>
          <pc:docMk/>
          <pc:sldMasterMk cId="3345912836" sldId="2147483673"/>
        </pc:sldMasterMkLst>
        <pc:spChg chg="mod">
          <ac:chgData name="Marc De Veirman" userId="848d9ca6-5861-421b-b67d-94d24017ab70" providerId="ADAL" clId="{02F2DD5B-D7E2-40B4-93C3-6F0794DCFE89}" dt="2024-12-02T18:36:20.323" v="807"/>
          <ac:spMkLst>
            <pc:docMk/>
            <pc:sldMasterMk cId="3345912836" sldId="2147483673"/>
            <ac:spMk id="11" creationId="{00000000-0000-0000-0000-000000000000}"/>
          </ac:spMkLst>
        </pc:spChg>
        <pc:spChg chg="mod">
          <ac:chgData name="Marc De Veirman" userId="848d9ca6-5861-421b-b67d-94d24017ab70" providerId="ADAL" clId="{02F2DD5B-D7E2-40B4-93C3-6F0794DCFE89}" dt="2024-12-02T18:36:20.323" v="807"/>
          <ac:spMkLst>
            <pc:docMk/>
            <pc:sldMasterMk cId="3345912836" sldId="2147483673"/>
            <ac:spMk id="14" creationId="{00000000-0000-0000-0000-000000000000}"/>
          </ac:spMkLst>
        </pc:spChg>
        <pc:picChg chg="mod">
          <ac:chgData name="Marc De Veirman" userId="848d9ca6-5861-421b-b67d-94d24017ab70" providerId="ADAL" clId="{02F2DD5B-D7E2-40B4-93C3-6F0794DCFE89}" dt="2024-12-02T18:36:20.323" v="807"/>
          <ac:picMkLst>
            <pc:docMk/>
            <pc:sldMasterMk cId="3345912836" sldId="2147483673"/>
            <ac:picMk id="13" creationId="{00000000-0000-0000-0000-000000000000}"/>
          </ac:picMkLst>
        </pc:picChg>
        <pc:sldLayoutChg chg="modSp">
          <pc:chgData name="Marc De Veirman" userId="848d9ca6-5861-421b-b67d-94d24017ab70" providerId="ADAL" clId="{02F2DD5B-D7E2-40B4-93C3-6F0794DCFE89}" dt="2024-12-02T18:36:20.323" v="807"/>
          <pc:sldLayoutMkLst>
            <pc:docMk/>
            <pc:sldMasterMk cId="3345912836" sldId="2147483673"/>
            <pc:sldLayoutMk cId="364547915" sldId="2147483674"/>
          </pc:sldLayoutMkLst>
          <pc:spChg chg="mod">
            <ac:chgData name="Marc De Veirman" userId="848d9ca6-5861-421b-b67d-94d24017ab70" providerId="ADAL" clId="{02F2DD5B-D7E2-40B4-93C3-6F0794DCFE89}" dt="2024-12-02T18:36:20.323" v="807"/>
            <ac:spMkLst>
              <pc:docMk/>
              <pc:sldMasterMk cId="3345912836" sldId="2147483673"/>
              <pc:sldLayoutMk cId="364547915" sldId="2147483674"/>
              <ac:spMk id="3" creationId="{00000000-0000-0000-0000-000000000000}"/>
            </ac:spMkLst>
          </pc:spChg>
          <pc:spChg chg="mod">
            <ac:chgData name="Marc De Veirman" userId="848d9ca6-5861-421b-b67d-94d24017ab70" providerId="ADAL" clId="{02F2DD5B-D7E2-40B4-93C3-6F0794DCFE89}" dt="2024-12-02T18:36:20.323" v="807"/>
            <ac:spMkLst>
              <pc:docMk/>
              <pc:sldMasterMk cId="3345912836" sldId="2147483673"/>
              <pc:sldLayoutMk cId="364547915" sldId="2147483674"/>
              <ac:spMk id="8" creationId="{00000000-0000-0000-0000-000000000000}"/>
            </ac:spMkLst>
          </pc:spChg>
        </pc:sldLayoutChg>
        <pc:sldLayoutChg chg="modSp">
          <pc:chgData name="Marc De Veirman" userId="848d9ca6-5861-421b-b67d-94d24017ab70" providerId="ADAL" clId="{02F2DD5B-D7E2-40B4-93C3-6F0794DCFE89}" dt="2024-12-02T18:36:20.323" v="807"/>
          <pc:sldLayoutMkLst>
            <pc:docMk/>
            <pc:sldMasterMk cId="3345912836" sldId="2147483673"/>
            <pc:sldLayoutMk cId="3680018165" sldId="2147483675"/>
          </pc:sldLayoutMkLst>
          <pc:spChg chg="mod">
            <ac:chgData name="Marc De Veirman" userId="848d9ca6-5861-421b-b67d-94d24017ab70" providerId="ADAL" clId="{02F2DD5B-D7E2-40B4-93C3-6F0794DCFE89}" dt="2024-12-02T18:36:20.323" v="807"/>
            <ac:spMkLst>
              <pc:docMk/>
              <pc:sldMasterMk cId="3345912836" sldId="2147483673"/>
              <pc:sldLayoutMk cId="3680018165" sldId="2147483675"/>
              <ac:spMk id="2" creationId="{00000000-0000-0000-0000-000000000000}"/>
            </ac:spMkLst>
          </pc:spChg>
          <pc:spChg chg="mod">
            <ac:chgData name="Marc De Veirman" userId="848d9ca6-5861-421b-b67d-94d24017ab70" providerId="ADAL" clId="{02F2DD5B-D7E2-40B4-93C3-6F0794DCFE89}" dt="2024-12-02T18:36:20.323" v="807"/>
            <ac:spMkLst>
              <pc:docMk/>
              <pc:sldMasterMk cId="3345912836" sldId="2147483673"/>
              <pc:sldLayoutMk cId="3680018165" sldId="2147483675"/>
              <ac:spMk id="3" creationId="{00000000-0000-0000-0000-000000000000}"/>
            </ac:spMkLst>
          </pc:spChg>
          <pc:spChg chg="mod">
            <ac:chgData name="Marc De Veirman" userId="848d9ca6-5861-421b-b67d-94d24017ab70" providerId="ADAL" clId="{02F2DD5B-D7E2-40B4-93C3-6F0794DCFE89}" dt="2024-12-02T18:36:20.323" v="807"/>
            <ac:spMkLst>
              <pc:docMk/>
              <pc:sldMasterMk cId="3345912836" sldId="2147483673"/>
              <pc:sldLayoutMk cId="3680018165" sldId="2147483675"/>
              <ac:spMk id="12" creationId="{00000000-0000-0000-0000-000000000000}"/>
            </ac:spMkLst>
          </pc:spChg>
        </pc:sldLayoutChg>
        <pc:sldLayoutChg chg="modSp">
          <pc:chgData name="Marc De Veirman" userId="848d9ca6-5861-421b-b67d-94d24017ab70" providerId="ADAL" clId="{02F2DD5B-D7E2-40B4-93C3-6F0794DCFE89}" dt="2024-12-02T18:36:20.323" v="807"/>
          <pc:sldLayoutMkLst>
            <pc:docMk/>
            <pc:sldMasterMk cId="3345912836" sldId="2147483673"/>
            <pc:sldLayoutMk cId="269563514" sldId="2147483676"/>
          </pc:sldLayoutMkLst>
          <pc:spChg chg="mod">
            <ac:chgData name="Marc De Veirman" userId="848d9ca6-5861-421b-b67d-94d24017ab70" providerId="ADAL" clId="{02F2DD5B-D7E2-40B4-93C3-6F0794DCFE89}" dt="2024-12-02T18:36:20.323" v="807"/>
            <ac:spMkLst>
              <pc:docMk/>
              <pc:sldMasterMk cId="3345912836" sldId="2147483673"/>
              <pc:sldLayoutMk cId="269563514" sldId="2147483676"/>
              <ac:spMk id="3" creationId="{00000000-0000-0000-0000-000000000000}"/>
            </ac:spMkLst>
          </pc:spChg>
          <pc:spChg chg="mod">
            <ac:chgData name="Marc De Veirman" userId="848d9ca6-5861-421b-b67d-94d24017ab70" providerId="ADAL" clId="{02F2DD5B-D7E2-40B4-93C3-6F0794DCFE89}" dt="2024-12-02T18:36:20.323" v="807"/>
            <ac:spMkLst>
              <pc:docMk/>
              <pc:sldMasterMk cId="3345912836" sldId="2147483673"/>
              <pc:sldLayoutMk cId="269563514" sldId="2147483676"/>
              <ac:spMk id="4" creationId="{00000000-0000-0000-0000-000000000000}"/>
            </ac:spMkLst>
          </pc:spChg>
          <pc:spChg chg="mod">
            <ac:chgData name="Marc De Veirman" userId="848d9ca6-5861-421b-b67d-94d24017ab70" providerId="ADAL" clId="{02F2DD5B-D7E2-40B4-93C3-6F0794DCFE89}" dt="2024-12-02T18:36:20.323" v="807"/>
            <ac:spMkLst>
              <pc:docMk/>
              <pc:sldMasterMk cId="3345912836" sldId="2147483673"/>
              <pc:sldLayoutMk cId="269563514" sldId="2147483676"/>
              <ac:spMk id="9" creationId="{00000000-0000-0000-0000-000000000000}"/>
            </ac:spMkLst>
          </pc:spChg>
        </pc:sldLayoutChg>
        <pc:sldLayoutChg chg="modSp">
          <pc:chgData name="Marc De Veirman" userId="848d9ca6-5861-421b-b67d-94d24017ab70" providerId="ADAL" clId="{02F2DD5B-D7E2-40B4-93C3-6F0794DCFE89}" dt="2024-12-02T18:36:20.323" v="807"/>
          <pc:sldLayoutMkLst>
            <pc:docMk/>
            <pc:sldMasterMk cId="3345912836" sldId="2147483673"/>
            <pc:sldLayoutMk cId="119159496" sldId="2147483677"/>
          </pc:sldLayoutMkLst>
          <pc:spChg chg="mod">
            <ac:chgData name="Marc De Veirman" userId="848d9ca6-5861-421b-b67d-94d24017ab70" providerId="ADAL" clId="{02F2DD5B-D7E2-40B4-93C3-6F0794DCFE89}" dt="2024-12-02T18:36:20.323" v="807"/>
            <ac:spMkLst>
              <pc:docMk/>
              <pc:sldMasterMk cId="3345912836" sldId="2147483673"/>
              <pc:sldLayoutMk cId="119159496" sldId="2147483677"/>
              <ac:spMk id="3" creationId="{00000000-0000-0000-0000-000000000000}"/>
            </ac:spMkLst>
          </pc:spChg>
          <pc:spChg chg="mod">
            <ac:chgData name="Marc De Veirman" userId="848d9ca6-5861-421b-b67d-94d24017ab70" providerId="ADAL" clId="{02F2DD5B-D7E2-40B4-93C3-6F0794DCFE89}" dt="2024-12-02T18:36:20.323" v="807"/>
            <ac:spMkLst>
              <pc:docMk/>
              <pc:sldMasterMk cId="3345912836" sldId="2147483673"/>
              <pc:sldLayoutMk cId="119159496" sldId="2147483677"/>
              <ac:spMk id="4" creationId="{00000000-0000-0000-0000-000000000000}"/>
            </ac:spMkLst>
          </pc:spChg>
          <pc:spChg chg="mod">
            <ac:chgData name="Marc De Veirman" userId="848d9ca6-5861-421b-b67d-94d24017ab70" providerId="ADAL" clId="{02F2DD5B-D7E2-40B4-93C3-6F0794DCFE89}" dt="2024-12-02T18:36:20.323" v="807"/>
            <ac:spMkLst>
              <pc:docMk/>
              <pc:sldMasterMk cId="3345912836" sldId="2147483673"/>
              <pc:sldLayoutMk cId="119159496" sldId="2147483677"/>
              <ac:spMk id="5" creationId="{00000000-0000-0000-0000-000000000000}"/>
            </ac:spMkLst>
          </pc:spChg>
          <pc:spChg chg="mod">
            <ac:chgData name="Marc De Veirman" userId="848d9ca6-5861-421b-b67d-94d24017ab70" providerId="ADAL" clId="{02F2DD5B-D7E2-40B4-93C3-6F0794DCFE89}" dt="2024-12-02T18:36:20.323" v="807"/>
            <ac:spMkLst>
              <pc:docMk/>
              <pc:sldMasterMk cId="3345912836" sldId="2147483673"/>
              <pc:sldLayoutMk cId="119159496" sldId="2147483677"/>
              <ac:spMk id="6" creationId="{00000000-0000-0000-0000-000000000000}"/>
            </ac:spMkLst>
          </pc:spChg>
          <pc:spChg chg="mod">
            <ac:chgData name="Marc De Veirman" userId="848d9ca6-5861-421b-b67d-94d24017ab70" providerId="ADAL" clId="{02F2DD5B-D7E2-40B4-93C3-6F0794DCFE89}" dt="2024-12-02T18:36:20.323" v="807"/>
            <ac:spMkLst>
              <pc:docMk/>
              <pc:sldMasterMk cId="3345912836" sldId="2147483673"/>
              <pc:sldLayoutMk cId="119159496" sldId="2147483677"/>
              <ac:spMk id="11" creationId="{00000000-0000-0000-0000-000000000000}"/>
            </ac:spMkLst>
          </pc:spChg>
        </pc:sldLayoutChg>
      </pc:sldMasterChg>
    </pc:docChg>
  </pc:docChgLst>
  <pc:docChgLst>
    <pc:chgData name="Marc De Veirman" userId="S::marcdeveirman@cawoostvlaanderen.be::848d9ca6-5861-421b-b67d-94d24017ab70" providerId="AD" clId="Web-{05E0A7D5-68AA-15DB-3FF3-5CDAE2A43BEC}"/>
    <pc:docChg chg="modSld">
      <pc:chgData name="Marc De Veirman" userId="S::marcdeveirman@cawoostvlaanderen.be::848d9ca6-5861-421b-b67d-94d24017ab70" providerId="AD" clId="Web-{05E0A7D5-68AA-15DB-3FF3-5CDAE2A43BEC}" dt="2024-11-26T16:42:29.747" v="18" actId="20577"/>
      <pc:docMkLst>
        <pc:docMk/>
      </pc:docMkLst>
      <pc:sldChg chg="modSp">
        <pc:chgData name="Marc De Veirman" userId="S::marcdeveirman@cawoostvlaanderen.be::848d9ca6-5861-421b-b67d-94d24017ab70" providerId="AD" clId="Web-{05E0A7D5-68AA-15DB-3FF3-5CDAE2A43BEC}" dt="2024-11-26T16:42:29.747" v="18" actId="20577"/>
        <pc:sldMkLst>
          <pc:docMk/>
          <pc:sldMk cId="3484858955" sldId="639"/>
        </pc:sldMkLst>
        <pc:spChg chg="mod">
          <ac:chgData name="Marc De Veirman" userId="S::marcdeveirman@cawoostvlaanderen.be::848d9ca6-5861-421b-b67d-94d24017ab70" providerId="AD" clId="Web-{05E0A7D5-68AA-15DB-3FF3-5CDAE2A43BEC}" dt="2024-11-26T16:42:29.747" v="18" actId="20577"/>
          <ac:spMkLst>
            <pc:docMk/>
            <pc:sldMk cId="3484858955" sldId="639"/>
            <ac:spMk id="2" creationId="{4FE54E01-5C94-EE5C-81A2-E3AC1797227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nl-BE"/>
        </a:p>
      </c:txPr>
    </c:title>
    <c:autoTitleDeleted val="0"/>
    <c:plotArea>
      <c:layout>
        <c:manualLayout>
          <c:layoutTarget val="inner"/>
          <c:xMode val="edge"/>
          <c:yMode val="edge"/>
          <c:x val="0.23349036126016723"/>
          <c:y val="6.8576339524356544E-2"/>
          <c:w val="0.73017052165354335"/>
          <c:h val="0.844912411115132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Thema's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Blad1!$A$2:$A$6</c:f>
              <c:strCache>
                <c:ptCount val="5"/>
                <c:pt idx="0">
                  <c:v>Geweld tegen personen</c:v>
                </c:pt>
                <c:pt idx="1">
                  <c:v>Vermogensdelicten</c:v>
                </c:pt>
                <c:pt idx="2">
                  <c:v>Verkeersongevallen</c:v>
                </c:pt>
                <c:pt idx="3">
                  <c:v>Zedenfeiten</c:v>
                </c:pt>
                <c:pt idx="4">
                  <c:v>Zelfdoding</c:v>
                </c:pt>
              </c:strCache>
            </c:strRef>
          </c:cat>
          <c:val>
            <c:numRef>
              <c:f>Blad1!$B$2:$B$6</c:f>
              <c:numCache>
                <c:formatCode>0%</c:formatCode>
                <c:ptCount val="5"/>
                <c:pt idx="0">
                  <c:v>0.56000000000000005</c:v>
                </c:pt>
                <c:pt idx="1">
                  <c:v>0.14000000000000001</c:v>
                </c:pt>
                <c:pt idx="2">
                  <c:v>0.14000000000000001</c:v>
                </c:pt>
                <c:pt idx="3">
                  <c:v>0.08</c:v>
                </c:pt>
                <c:pt idx="4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90-4C6C-B5EC-3E6E7783760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47"/>
        <c:overlap val="-48"/>
        <c:axId val="3820447"/>
        <c:axId val="3829567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Blad1!$C$1</c15:sqref>
                        </c15:formulaRef>
                      </c:ext>
                    </c:extLst>
                    <c:strCache>
                      <c:ptCount val="1"/>
                      <c:pt idx="0">
                        <c:v>Kolom1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Blad1!$A$2:$A$6</c15:sqref>
                        </c15:formulaRef>
                      </c:ext>
                    </c:extLst>
                    <c:strCache>
                      <c:ptCount val="5"/>
                      <c:pt idx="0">
                        <c:v>Geweld tegen personen</c:v>
                      </c:pt>
                      <c:pt idx="1">
                        <c:v>Vermogensdelicten</c:v>
                      </c:pt>
                      <c:pt idx="2">
                        <c:v>Verkeersongevallen</c:v>
                      </c:pt>
                      <c:pt idx="3">
                        <c:v>Zedenfeiten</c:v>
                      </c:pt>
                      <c:pt idx="4">
                        <c:v>Zelfdoding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Blad1!$C$2:$C$6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8190-4C6C-B5EC-3E6E77837603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Blad1!$D$1</c15:sqref>
                        </c15:formulaRef>
                      </c:ext>
                    </c:extLst>
                    <c:strCache>
                      <c:ptCount val="1"/>
                      <c:pt idx="0">
                        <c:v>Kolom2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nl-BE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dk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Blad1!$A$2:$A$6</c15:sqref>
                        </c15:formulaRef>
                      </c:ext>
                    </c:extLst>
                    <c:strCache>
                      <c:ptCount val="5"/>
                      <c:pt idx="0">
                        <c:v>Geweld tegen personen</c:v>
                      </c:pt>
                      <c:pt idx="1">
                        <c:v>Vermogensdelicten</c:v>
                      </c:pt>
                      <c:pt idx="2">
                        <c:v>Verkeersongevallen</c:v>
                      </c:pt>
                      <c:pt idx="3">
                        <c:v>Zedenfeiten</c:v>
                      </c:pt>
                      <c:pt idx="4">
                        <c:v>Zelfdoding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Blad1!$D$2:$D$6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8190-4C6C-B5EC-3E6E77837603}"/>
                  </c:ext>
                </c:extLst>
              </c15:ser>
            </c15:filteredBarSeries>
          </c:ext>
        </c:extLst>
      </c:barChart>
      <c:catAx>
        <c:axId val="38204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3829567"/>
        <c:crosses val="autoZero"/>
        <c:auto val="1"/>
        <c:lblAlgn val="ctr"/>
        <c:lblOffset val="100"/>
        <c:noMultiLvlLbl val="0"/>
      </c:catAx>
      <c:valAx>
        <c:axId val="38295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3820447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err="1"/>
              <a:t>Verwezen</a:t>
            </a:r>
            <a:r>
              <a:rPr lang="en-US" baseline="0"/>
              <a:t> door: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Doorverwijzingen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F16-45FD-88EF-E07AF015A7F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F16-45FD-88EF-E07AF015A7F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Blad1!$A$2:$A$5</c:f>
              <c:strCache>
                <c:ptCount val="2"/>
                <c:pt idx="0">
                  <c:v>Politie</c:v>
                </c:pt>
                <c:pt idx="1">
                  <c:v>Andere</c:v>
                </c:pt>
              </c:strCache>
            </c:strRef>
          </c:cat>
          <c:val>
            <c:numRef>
              <c:f>Blad1!$B$2:$B$5</c:f>
              <c:numCache>
                <c:formatCode>0.00%</c:formatCode>
                <c:ptCount val="2"/>
                <c:pt idx="0">
                  <c:v>0.84199999999999997</c:v>
                </c:pt>
                <c:pt idx="1">
                  <c:v>0.158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AF-4208-890E-143135AAF04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Inzet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Inzet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CF8-4FA4-A387-E2331DB4250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CF8-4FA4-A387-E2331DB4250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Blad1!$A$2:$A$5</c:f>
              <c:strCache>
                <c:ptCount val="2"/>
                <c:pt idx="0">
                  <c:v>Afgerond na max 5 contacten</c:v>
                </c:pt>
                <c:pt idx="1">
                  <c:v>Loopt voor langere tijd</c:v>
                </c:pt>
              </c:strCache>
              <c:extLst/>
            </c:strRef>
          </c:cat>
          <c:val>
            <c:numRef>
              <c:f>Blad1!$B$2:$B$5</c:f>
              <c:numCache>
                <c:formatCode>0%</c:formatCode>
                <c:ptCount val="2"/>
                <c:pt idx="0">
                  <c:v>0.75</c:v>
                </c:pt>
                <c:pt idx="1">
                  <c:v>0.25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A8C-45CA-90A9-7B97CFBABF3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316F2-B720-7D42-B356-1AEE5A2BBBC5}" type="datetimeFigureOut">
              <a:rPr lang="nl-NL" smtClean="0"/>
              <a:t>26-11-2024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851731-5741-0E4F-AB18-27C8BB80E68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4305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0675" y="512763"/>
            <a:ext cx="34226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nl-BE" sz="1200" b="0" i="0" u="none" strike="noStrike">
                <a:solidFill>
                  <a:srgbClr val="000000"/>
                </a:solidFill>
                <a:effectLst/>
                <a:highlight>
                  <a:srgbClr val="EDEBE9"/>
                </a:highlight>
                <a:latin typeface="Calibri"/>
                <a:cs typeface="Calibri"/>
              </a:rPr>
              <a:t>Aantal personen met een vraag rond hulp aan slachtoffers: 2.620 </a:t>
            </a:r>
            <a:r>
              <a:rPr lang="nl-BE">
                <a:solidFill>
                  <a:srgbClr val="000000"/>
                </a:solidFill>
                <a:highlight>
                  <a:srgbClr val="EDEBE9"/>
                </a:highlight>
                <a:latin typeface="Calibri"/>
                <a:cs typeface="Calibri"/>
              </a:rPr>
              <a:t>(= 2022)</a:t>
            </a:r>
            <a:r>
              <a:rPr lang="en-US" sz="1200" b="0" i="0">
                <a:solidFill>
                  <a:srgbClr val="000000"/>
                </a:solidFill>
                <a:effectLst/>
                <a:highlight>
                  <a:srgbClr val="EDEBE9"/>
                </a:highlight>
                <a:latin typeface="Calibri"/>
                <a:cs typeface="Calibri"/>
              </a:rPr>
              <a:t>​</a:t>
            </a:r>
            <a:r>
              <a:rPr lang="en-US">
                <a:solidFill>
                  <a:srgbClr val="000000"/>
                </a:solidFill>
                <a:highlight>
                  <a:srgbClr val="EDEBE9"/>
                </a:highlight>
                <a:latin typeface="Calibri"/>
                <a:cs typeface="Calibri"/>
              </a:rPr>
              <a:t> =  </a:t>
            </a:r>
            <a:r>
              <a:rPr lang="en-US" err="1">
                <a:solidFill>
                  <a:srgbClr val="000000"/>
                </a:solidFill>
                <a:highlight>
                  <a:srgbClr val="EDEBE9"/>
                </a:highlight>
                <a:latin typeface="Calibri"/>
                <a:cs typeface="Calibri"/>
              </a:rPr>
              <a:t>onthaalvragen</a:t>
            </a:r>
            <a:r>
              <a:rPr lang="en-US">
                <a:solidFill>
                  <a:srgbClr val="000000"/>
                </a:solidFill>
                <a:highlight>
                  <a:srgbClr val="EDEBE9"/>
                </a:highlight>
                <a:latin typeface="Calibri"/>
                <a:cs typeface="Calibri"/>
              </a:rPr>
              <a:t> die door de 6 teams </a:t>
            </a:r>
            <a:r>
              <a:rPr lang="en-US" err="1">
                <a:solidFill>
                  <a:srgbClr val="000000"/>
                </a:solidFill>
                <a:highlight>
                  <a:srgbClr val="EDEBE9"/>
                </a:highlight>
                <a:latin typeface="Calibri"/>
                <a:cs typeface="Calibri"/>
              </a:rPr>
              <a:t>slachtofferhulp</a:t>
            </a:r>
            <a:r>
              <a:rPr lang="en-US">
                <a:solidFill>
                  <a:srgbClr val="000000"/>
                </a:solidFill>
                <a:highlight>
                  <a:srgbClr val="EDEBE9"/>
                </a:highlight>
                <a:latin typeface="Calibri"/>
                <a:cs typeface="Calibri"/>
              </a:rPr>
              <a:t> </a:t>
            </a:r>
            <a:r>
              <a:rPr lang="en-US" err="1">
                <a:solidFill>
                  <a:srgbClr val="000000"/>
                </a:solidFill>
                <a:highlight>
                  <a:srgbClr val="EDEBE9"/>
                </a:highlight>
                <a:latin typeface="Calibri"/>
                <a:cs typeface="Calibri"/>
              </a:rPr>
              <a:t>opgenomen</a:t>
            </a:r>
            <a:r>
              <a:rPr lang="en-US">
                <a:solidFill>
                  <a:srgbClr val="000000"/>
                </a:solidFill>
                <a:highlight>
                  <a:srgbClr val="EDEBE9"/>
                </a:highlight>
                <a:latin typeface="Calibri"/>
                <a:cs typeface="Calibri"/>
              </a:rPr>
              <a:t> </a:t>
            </a:r>
            <a:r>
              <a:rPr lang="en-US" err="1">
                <a:solidFill>
                  <a:srgbClr val="000000"/>
                </a:solidFill>
                <a:highlight>
                  <a:srgbClr val="EDEBE9"/>
                </a:highlight>
                <a:latin typeface="Calibri"/>
                <a:cs typeface="Calibri"/>
              </a:rPr>
              <a:t>worden</a:t>
            </a:r>
            <a:r>
              <a:rPr lang="en-US">
                <a:solidFill>
                  <a:srgbClr val="000000"/>
                </a:solidFill>
                <a:highlight>
                  <a:srgbClr val="EDEBE9"/>
                </a:highlight>
                <a:latin typeface="Calibri"/>
                <a:cs typeface="Calibri"/>
              </a:rPr>
              <a:t> </a:t>
            </a:r>
            <a:endParaRPr lang="en-US" b="0" i="0">
              <a:solidFill>
                <a:srgbClr val="000000"/>
              </a:solidFill>
              <a:effectLst/>
              <a:highlight>
                <a:srgbClr val="EDEBE9"/>
              </a:highlight>
              <a:latin typeface="Calibri"/>
              <a:cs typeface="Calibri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BE" sz="1200" b="0" i="0" u="none" strike="noStrike">
                <a:solidFill>
                  <a:srgbClr val="000000"/>
                </a:solidFill>
                <a:effectLst/>
                <a:highlight>
                  <a:srgbClr val="EDEBE9"/>
                </a:highlight>
                <a:latin typeface="Calibri"/>
                <a:cs typeface="Calibri"/>
              </a:rPr>
              <a:t>Aantal begeleidingen:   910 (+ 100) </a:t>
            </a:r>
            <a:endParaRPr lang="nl-BE" b="0" i="0">
              <a:solidFill>
                <a:srgbClr val="000000"/>
              </a:solidFill>
              <a:effectLst/>
              <a:highlight>
                <a:srgbClr val="EDEBE9"/>
              </a:highlight>
              <a:latin typeface="Calibri"/>
              <a:cs typeface="Calibri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BE" b="0" i="0">
              <a:solidFill>
                <a:srgbClr val="000000"/>
              </a:solidFill>
              <a:effectLst/>
              <a:highlight>
                <a:srgbClr val="EDEBE9"/>
              </a:highlight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nl-BE" sz="1200" b="0" i="0" u="none" strike="noStrike">
                <a:solidFill>
                  <a:srgbClr val="000000"/>
                </a:solidFill>
                <a:effectLst/>
                <a:highlight>
                  <a:srgbClr val="EDEBE9"/>
                </a:highlight>
                <a:latin typeface="Calibri"/>
                <a:cs typeface="Calibri"/>
              </a:rPr>
              <a:t>Aandeel van Rampen en terreur in de inzet van slachtofferhulp:  Rampen 1 dossier</a:t>
            </a:r>
            <a:r>
              <a:rPr lang="nl-BE">
                <a:solidFill>
                  <a:srgbClr val="000000"/>
                </a:solidFill>
                <a:highlight>
                  <a:srgbClr val="EDEBE9"/>
                </a:highlight>
                <a:latin typeface="Calibri"/>
                <a:cs typeface="Calibri"/>
              </a:rPr>
              <a:t> ,</a:t>
            </a:r>
            <a:r>
              <a:rPr lang="nl-BE" sz="1200" b="0" i="0" u="none" strike="noStrike">
                <a:solidFill>
                  <a:srgbClr val="000000"/>
                </a:solidFill>
                <a:effectLst/>
                <a:highlight>
                  <a:srgbClr val="EDEBE9"/>
                </a:highlight>
                <a:latin typeface="Calibri"/>
                <a:cs typeface="Calibri"/>
              </a:rPr>
              <a:t> terreurslachtoffers 5 </a:t>
            </a:r>
            <a:r>
              <a:rPr lang="nl-BE" sz="1200" b="0" i="0">
                <a:solidFill>
                  <a:srgbClr val="000000"/>
                </a:solidFill>
                <a:effectLst/>
                <a:highlight>
                  <a:srgbClr val="EDEBE9"/>
                </a:highlight>
                <a:latin typeface="Calibri"/>
                <a:cs typeface="Calibri"/>
              </a:rPr>
              <a:t>​</a:t>
            </a:r>
            <a:r>
              <a:rPr lang="nl-BE">
                <a:solidFill>
                  <a:srgbClr val="000000"/>
                </a:solidFill>
                <a:highlight>
                  <a:srgbClr val="EDEBE9"/>
                </a:highlight>
                <a:latin typeface="Calibri"/>
                <a:cs typeface="Calibri"/>
              </a:rPr>
              <a:t>(lopende dossiers uit voorgaande jaren)</a:t>
            </a:r>
            <a:endParaRPr lang="nl-BE" b="0" i="0">
              <a:solidFill>
                <a:srgbClr val="000000"/>
              </a:solidFill>
              <a:effectLst/>
              <a:highlight>
                <a:srgbClr val="EDEBE9"/>
              </a:highlight>
              <a:latin typeface="Calibri"/>
              <a:cs typeface="Calibri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BE" b="0" i="0">
              <a:solidFill>
                <a:srgbClr val="000000"/>
              </a:solidFill>
              <a:effectLst/>
              <a:highlight>
                <a:srgbClr val="EDEBE9"/>
              </a:highlight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BE" sz="1200" b="0" i="0" u="none" strike="noStrike">
                <a:solidFill>
                  <a:srgbClr val="000000"/>
                </a:solidFill>
                <a:effectLst/>
                <a:highlight>
                  <a:srgbClr val="EDEBE9"/>
                </a:highlight>
                <a:latin typeface="Calibri"/>
                <a:cs typeface="Calibri"/>
              </a:rPr>
              <a:t>Juridische ondersteuning 107 modules:</a:t>
            </a:r>
            <a:r>
              <a:rPr lang="en-US" sz="1200" b="0" i="0">
                <a:solidFill>
                  <a:srgbClr val="000000"/>
                </a:solidFill>
                <a:effectLst/>
                <a:highlight>
                  <a:srgbClr val="EDEBE9"/>
                </a:highlight>
                <a:latin typeface="Calibri"/>
                <a:cs typeface="Calibri"/>
              </a:rPr>
              <a:t> </a:t>
            </a:r>
            <a:r>
              <a:rPr lang="en-US" sz="1200" b="0" i="0" err="1">
                <a:solidFill>
                  <a:srgbClr val="000000"/>
                </a:solidFill>
                <a:effectLst/>
                <a:highlight>
                  <a:srgbClr val="EDEBE9"/>
                </a:highlight>
                <a:latin typeface="Calibri"/>
                <a:cs typeface="Calibri"/>
              </a:rPr>
              <a:t>interventies</a:t>
            </a:r>
            <a:r>
              <a:rPr lang="en-US" sz="1200" b="0" i="0">
                <a:solidFill>
                  <a:srgbClr val="000000"/>
                </a:solidFill>
                <a:effectLst/>
                <a:highlight>
                  <a:srgbClr val="EDEBE9"/>
                </a:highlight>
                <a:latin typeface="Calibri"/>
                <a:cs typeface="Calibri"/>
              </a:rPr>
              <a:t> </a:t>
            </a:r>
            <a:r>
              <a:rPr lang="en-US" sz="1200" b="0" i="0" err="1">
                <a:solidFill>
                  <a:srgbClr val="000000"/>
                </a:solidFill>
                <a:effectLst/>
                <a:highlight>
                  <a:srgbClr val="EDEBE9"/>
                </a:highlight>
                <a:latin typeface="Calibri"/>
                <a:cs typeface="Calibri"/>
              </a:rPr>
              <a:t>en</a:t>
            </a:r>
            <a:r>
              <a:rPr lang="en-US" sz="1200" b="0" i="0">
                <a:solidFill>
                  <a:srgbClr val="000000"/>
                </a:solidFill>
                <a:effectLst/>
                <a:highlight>
                  <a:srgbClr val="EDEBE9"/>
                </a:highlight>
                <a:latin typeface="Calibri"/>
                <a:cs typeface="Calibri"/>
              </a:rPr>
              <a:t> dossiers </a:t>
            </a:r>
            <a:r>
              <a:rPr lang="en-US" sz="1200" b="0" i="0" err="1">
                <a:solidFill>
                  <a:srgbClr val="000000"/>
                </a:solidFill>
                <a:effectLst/>
                <a:highlight>
                  <a:srgbClr val="EDEBE9"/>
                </a:highlight>
                <a:latin typeface="Calibri"/>
                <a:cs typeface="Calibri"/>
              </a:rPr>
              <a:t>waar</a:t>
            </a:r>
            <a:r>
              <a:rPr lang="en-US" sz="1200" b="0" i="0">
                <a:solidFill>
                  <a:srgbClr val="000000"/>
                </a:solidFill>
                <a:effectLst/>
                <a:highlight>
                  <a:srgbClr val="EDEBE9"/>
                </a:highlight>
                <a:latin typeface="Calibri"/>
                <a:cs typeface="Calibri"/>
              </a:rPr>
              <a:t> de jurist </a:t>
            </a:r>
            <a:r>
              <a:rPr lang="en-US" sz="1200" b="0" i="0" err="1">
                <a:solidFill>
                  <a:srgbClr val="000000"/>
                </a:solidFill>
                <a:effectLst/>
                <a:highlight>
                  <a:srgbClr val="EDEBE9"/>
                </a:highlight>
                <a:latin typeface="Calibri"/>
                <a:cs typeface="Calibri"/>
              </a:rPr>
              <a:t>bij</a:t>
            </a:r>
            <a:r>
              <a:rPr lang="en-US" sz="1200" b="0" i="0">
                <a:solidFill>
                  <a:srgbClr val="000000"/>
                </a:solidFill>
                <a:effectLst/>
                <a:highlight>
                  <a:srgbClr val="EDEBE9"/>
                </a:highlight>
                <a:latin typeface="Calibri"/>
                <a:cs typeface="Calibri"/>
              </a:rPr>
              <a:t> </a:t>
            </a:r>
            <a:r>
              <a:rPr lang="en-US" sz="1200" b="0" i="0" err="1">
                <a:solidFill>
                  <a:srgbClr val="000000"/>
                </a:solidFill>
                <a:effectLst/>
                <a:highlight>
                  <a:srgbClr val="EDEBE9"/>
                </a:highlight>
                <a:latin typeface="Calibri"/>
                <a:cs typeface="Calibri"/>
              </a:rPr>
              <a:t>betrokken</a:t>
            </a:r>
            <a:r>
              <a:rPr lang="en-US" sz="1200" b="0" i="0">
                <a:solidFill>
                  <a:srgbClr val="000000"/>
                </a:solidFill>
                <a:effectLst/>
                <a:highlight>
                  <a:srgbClr val="EDEBE9"/>
                </a:highlight>
                <a:latin typeface="Calibri"/>
                <a:cs typeface="Calibri"/>
              </a:rPr>
              <a:t> is </a:t>
            </a:r>
            <a:r>
              <a:rPr lang="en-US" sz="1200" b="0" i="0" err="1">
                <a:solidFill>
                  <a:srgbClr val="000000"/>
                </a:solidFill>
                <a:effectLst/>
                <a:highlight>
                  <a:srgbClr val="EDEBE9"/>
                </a:highlight>
                <a:latin typeface="Calibri"/>
                <a:cs typeface="Calibri"/>
              </a:rPr>
              <a:t>en</a:t>
            </a:r>
            <a:r>
              <a:rPr lang="en-US" sz="1200" b="0" i="0">
                <a:solidFill>
                  <a:srgbClr val="000000"/>
                </a:solidFill>
                <a:effectLst/>
                <a:highlight>
                  <a:srgbClr val="EDEBE9"/>
                </a:highlight>
                <a:latin typeface="Calibri"/>
                <a:cs typeface="Calibri"/>
              </a:rPr>
              <a:t> </a:t>
            </a:r>
            <a:r>
              <a:rPr lang="en-US" sz="1200" b="0" i="0" err="1">
                <a:solidFill>
                  <a:srgbClr val="000000"/>
                </a:solidFill>
                <a:effectLst/>
                <a:highlight>
                  <a:srgbClr val="EDEBE9"/>
                </a:highlight>
                <a:latin typeface="Calibri"/>
                <a:cs typeface="Calibri"/>
              </a:rPr>
              <a:t>waar</a:t>
            </a:r>
            <a:r>
              <a:rPr lang="en-US" sz="1200" b="0" i="0">
                <a:solidFill>
                  <a:srgbClr val="000000"/>
                </a:solidFill>
                <a:effectLst/>
                <a:highlight>
                  <a:srgbClr val="EDEBE9"/>
                </a:highlight>
                <a:latin typeface="Calibri"/>
                <a:cs typeface="Calibri"/>
              </a:rPr>
              <a:t> de </a:t>
            </a:r>
            <a:r>
              <a:rPr lang="en-US" sz="1200" b="0" i="0" err="1">
                <a:solidFill>
                  <a:srgbClr val="000000"/>
                </a:solidFill>
                <a:effectLst/>
                <a:highlight>
                  <a:srgbClr val="EDEBE9"/>
                </a:highlight>
                <a:latin typeface="Calibri"/>
                <a:cs typeface="Calibri"/>
              </a:rPr>
              <a:t>belangrijkheid</a:t>
            </a:r>
            <a:r>
              <a:rPr lang="en-US" sz="1200" b="0" i="0">
                <a:solidFill>
                  <a:srgbClr val="000000"/>
                </a:solidFill>
                <a:effectLst/>
                <a:highlight>
                  <a:srgbClr val="EDEBE9"/>
                </a:highlight>
                <a:latin typeface="Calibri"/>
                <a:cs typeface="Calibri"/>
              </a:rPr>
              <a:t> van de </a:t>
            </a:r>
            <a:r>
              <a:rPr lang="en-US" sz="1200" b="0" i="0" err="1">
                <a:solidFill>
                  <a:srgbClr val="000000"/>
                </a:solidFill>
                <a:effectLst/>
                <a:highlight>
                  <a:srgbClr val="EDEBE9"/>
                </a:highlight>
                <a:latin typeface="Calibri"/>
                <a:cs typeface="Calibri"/>
              </a:rPr>
              <a:t>juridische</a:t>
            </a:r>
            <a:r>
              <a:rPr lang="en-US" sz="1200" b="0" i="0">
                <a:solidFill>
                  <a:srgbClr val="000000"/>
                </a:solidFill>
                <a:effectLst/>
                <a:highlight>
                  <a:srgbClr val="EDEBE9"/>
                </a:highlight>
                <a:latin typeface="Calibri"/>
                <a:cs typeface="Calibri"/>
              </a:rPr>
              <a:t> </a:t>
            </a:r>
            <a:r>
              <a:rPr lang="en-US" sz="1200" b="0" i="0" err="1">
                <a:solidFill>
                  <a:srgbClr val="000000"/>
                </a:solidFill>
                <a:effectLst/>
                <a:highlight>
                  <a:srgbClr val="EDEBE9"/>
                </a:highlight>
                <a:latin typeface="Calibri"/>
                <a:cs typeface="Calibri"/>
              </a:rPr>
              <a:t>opvolging</a:t>
            </a:r>
            <a:r>
              <a:rPr lang="en-US" sz="1200" b="0" i="0">
                <a:solidFill>
                  <a:srgbClr val="000000"/>
                </a:solidFill>
                <a:effectLst/>
                <a:highlight>
                  <a:srgbClr val="EDEBE9"/>
                </a:highlight>
                <a:latin typeface="Calibri"/>
                <a:cs typeface="Calibri"/>
              </a:rPr>
              <a:t> op de </a:t>
            </a:r>
            <a:r>
              <a:rPr lang="en-US" sz="1200" b="0" i="0" err="1">
                <a:solidFill>
                  <a:srgbClr val="000000"/>
                </a:solidFill>
                <a:effectLst/>
                <a:highlight>
                  <a:srgbClr val="EDEBE9"/>
                </a:highlight>
                <a:latin typeface="Calibri"/>
                <a:cs typeface="Calibri"/>
              </a:rPr>
              <a:t>voorgrond</a:t>
            </a:r>
            <a:r>
              <a:rPr lang="en-US" sz="1200" b="0" i="0">
                <a:solidFill>
                  <a:srgbClr val="000000"/>
                </a:solidFill>
                <a:effectLst/>
                <a:highlight>
                  <a:srgbClr val="EDEBE9"/>
                </a:highlight>
                <a:latin typeface="Calibri"/>
                <a:cs typeface="Calibri"/>
              </a:rPr>
              <a:t> </a:t>
            </a:r>
            <a:r>
              <a:rPr lang="en-US" sz="1200" b="0" i="0" err="1">
                <a:solidFill>
                  <a:srgbClr val="000000"/>
                </a:solidFill>
                <a:effectLst/>
                <a:highlight>
                  <a:srgbClr val="EDEBE9"/>
                </a:highlight>
                <a:latin typeface="Calibri"/>
                <a:cs typeface="Calibri"/>
              </a:rPr>
              <a:t>staat</a:t>
            </a:r>
            <a:r>
              <a:rPr lang="en-US" sz="1200" b="0" i="0">
                <a:solidFill>
                  <a:srgbClr val="000000"/>
                </a:solidFill>
                <a:effectLst/>
                <a:highlight>
                  <a:srgbClr val="EDEBE9"/>
                </a:highlight>
                <a:latin typeface="Calibri"/>
                <a:cs typeface="Calibri"/>
              </a:rPr>
              <a:t> </a:t>
            </a:r>
            <a:endParaRPr lang="en-US" b="0" i="0">
              <a:solidFill>
                <a:srgbClr val="000000"/>
              </a:solidFill>
              <a:effectLst/>
              <a:highlight>
                <a:srgbClr val="EDEBE9"/>
              </a:highlight>
              <a:latin typeface="Calibri"/>
              <a:cs typeface="Calibri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nl-BE" b="0" i="0">
              <a:solidFill>
                <a:srgbClr val="000000"/>
              </a:solidFill>
              <a:effectLst/>
              <a:highlight>
                <a:srgbClr val="EDEBE9"/>
              </a:highlight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BE" sz="1200" b="0" i="0" u="none" strike="noStrike">
                <a:solidFill>
                  <a:srgbClr val="000000"/>
                </a:solidFill>
                <a:effectLst/>
                <a:highlight>
                  <a:srgbClr val="EDEBE9"/>
                </a:highlight>
                <a:latin typeface="Calibri"/>
                <a:cs typeface="Calibri"/>
              </a:rPr>
              <a:t>Aandeel familiaal geweld in slachtofferhulp: onthaal en begeleiding </a:t>
            </a:r>
            <a:r>
              <a:rPr lang="nl-BE" sz="1200" b="0" i="0">
                <a:solidFill>
                  <a:srgbClr val="000000"/>
                </a:solidFill>
                <a:effectLst/>
                <a:highlight>
                  <a:srgbClr val="EDEBE9"/>
                </a:highlight>
                <a:latin typeface="Calibri"/>
                <a:cs typeface="Calibri"/>
              </a:rPr>
              <a:t>​</a:t>
            </a:r>
            <a:endParaRPr lang="nl-BE" b="0" i="0">
              <a:solidFill>
                <a:srgbClr val="000000"/>
              </a:solidFill>
              <a:effectLst/>
              <a:highlight>
                <a:srgbClr val="EDEBE9"/>
              </a:highlight>
              <a:latin typeface="Calibri"/>
              <a:cs typeface="Calibri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BE" sz="1200" b="0" i="0" u="none" strike="noStrike">
                <a:solidFill>
                  <a:srgbClr val="000000"/>
                </a:solidFill>
                <a:effectLst/>
                <a:highlight>
                  <a:srgbClr val="EDEBE9"/>
                </a:highlight>
                <a:latin typeface="Calibri"/>
                <a:cs typeface="Calibri"/>
              </a:rPr>
              <a:t>Bij geweld gaat het in 40% over </a:t>
            </a:r>
            <a:r>
              <a:rPr lang="nl-BE" sz="1200" b="0" i="0" u="none" strike="noStrike" err="1">
                <a:solidFill>
                  <a:srgbClr val="000000"/>
                </a:solidFill>
                <a:effectLst/>
                <a:highlight>
                  <a:srgbClr val="EDEBE9"/>
                </a:highlight>
                <a:latin typeface="Calibri"/>
                <a:cs typeface="Calibri"/>
              </a:rPr>
              <a:t>intrafamiliaal</a:t>
            </a:r>
            <a:r>
              <a:rPr lang="nl-BE" sz="1200" b="0" i="0" u="none" strike="noStrike">
                <a:solidFill>
                  <a:srgbClr val="000000"/>
                </a:solidFill>
                <a:effectLst/>
                <a:highlight>
                  <a:srgbClr val="EDEBE9"/>
                </a:highlight>
                <a:latin typeface="Calibri"/>
                <a:cs typeface="Calibri"/>
              </a:rPr>
              <a:t> geweld</a:t>
            </a:r>
            <a:r>
              <a:rPr lang="nl-BE" sz="1200" b="0" i="0">
                <a:solidFill>
                  <a:srgbClr val="000000"/>
                </a:solidFill>
                <a:effectLst/>
                <a:highlight>
                  <a:srgbClr val="EDEBE9"/>
                </a:highlight>
                <a:latin typeface="Calibri"/>
                <a:cs typeface="Calibri"/>
              </a:rPr>
              <a:t>​</a:t>
            </a:r>
            <a:endParaRPr lang="nl-BE" b="0" i="0">
              <a:solidFill>
                <a:srgbClr val="000000"/>
              </a:solidFill>
              <a:effectLst/>
              <a:highlight>
                <a:srgbClr val="EDEBE9"/>
              </a:highlight>
              <a:latin typeface="Calibri"/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EFCC19-20FB-4F96-9EE8-805900C81185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5884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8D2CA-4C62-4990-AADA-519D93B04F4B}" type="slidenum">
              <a:rPr kumimoji="0" lang="nl-BE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nl-BE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525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CEB26-3CB7-4F86-B8F5-CB418D7FAEFC}" type="datetime1">
              <a:rPr lang="nl-BE" smtClean="0"/>
              <a:t>26/11/2024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EB0E-28F6-4957-8E9C-2A8B2D77FCC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32670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F97CD-10E7-4B0F-90F6-FEF9EE800785}" type="datetime1">
              <a:rPr lang="nl-BE" smtClean="0"/>
              <a:t>26/11/2024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EB0E-28F6-4957-8E9C-2A8B2D77FCC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57845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45085-C832-4C30-BEE8-F1FF3595A3EC}" type="datetime1">
              <a:rPr lang="nl-BE" smtClean="0"/>
              <a:t>26/11/2024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EB0E-28F6-4957-8E9C-2A8B2D77FCC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43833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30"/>
            <a:ext cx="7886700" cy="3863975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 MT Pro Book" panose="020B0502020104020203" pitchFamily="34" charset="0"/>
              </a:defRPr>
            </a:lvl1pPr>
            <a:lvl2pPr>
              <a:defRPr>
                <a:latin typeface="Gill Sans MT Pro Book" panose="020B0502020104020203" pitchFamily="34" charset="0"/>
              </a:defRPr>
            </a:lvl2pPr>
            <a:lvl3pPr>
              <a:defRPr>
                <a:latin typeface="Gill Sans MT Pro Book" panose="020B0502020104020203" pitchFamily="34" charset="0"/>
              </a:defRPr>
            </a:lvl3pPr>
            <a:lvl4pPr>
              <a:defRPr>
                <a:latin typeface="Gill Sans MT Pro Book" panose="020B0502020104020203" pitchFamily="34" charset="0"/>
              </a:defRPr>
            </a:lvl4pPr>
            <a:lvl5pPr>
              <a:defRPr>
                <a:latin typeface="Gill Sans MT Pro Book" panose="020B0502020104020203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28650" y="266700"/>
            <a:ext cx="7886700" cy="787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025" baseline="0" dirty="0" smtClean="0">
                <a:solidFill>
                  <a:schemeClr val="bg1"/>
                </a:solidFill>
                <a:latin typeface="Gill Sans MT Pro Book" panose="020B0502020104020203" pitchFamily="34" charset="0"/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323278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41A5E0-4DD4-4419-A6C9-F9A4E1B52A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7D8BDFA-4695-4CBD-AB1D-C4BA54A40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2800C80-B41C-4060-BCF5-C52034777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B81DE-43B5-4583-AE5D-097CE345E659}" type="datetime1">
              <a:rPr lang="nl-BE" smtClean="0"/>
              <a:t>26/11/2024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3A0A970-CB88-49BF-9966-AD49021B8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A9B969-02BB-44FC-BAAC-AB02ED446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7288-F53E-4F3A-9A8D-931006F073D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04440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9C20A3-CAB4-4EBC-A158-CAFED1999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9B9385-4D1A-478F-AC42-683B7F6FA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0451B39-F3BD-43C0-9034-0E2429C2F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2F48D-DB5C-43D2-AD5B-0C395682F6B8}" type="datetime1">
              <a:rPr lang="nl-BE" smtClean="0"/>
              <a:t>26/11/2024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96040A-ADE2-47CE-B352-B81443075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2934760-39EA-44E5-93C7-39F32EF46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7288-F53E-4F3A-9A8D-931006F073D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08772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405419-9911-43F6-9E4E-CC95EAC98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4F29CC5-02AF-442E-9688-E3C886E98C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4FF222-B59D-4C42-9EDF-A770E8C34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5191E-0D28-4945-ACE2-9C90E16ED66E}" type="datetime1">
              <a:rPr lang="nl-BE" smtClean="0"/>
              <a:t>26/11/2024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600F37-ACA9-4F03-BA23-83E6B0B71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E2A256C-BD52-4787-82D4-722DEF6B0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7288-F53E-4F3A-9A8D-931006F073D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19623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07E446-A161-4D09-9825-B7C4C987D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EF8FFCB-4FED-4F06-9F08-36F5BEA950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6FF2A93-4123-4FE4-9778-3164BAAEA2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1122046-44C0-40C1-BA2F-9B1A9081D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3F333-2D0D-4D51-9170-00D90CD761CE}" type="datetime1">
              <a:rPr lang="nl-BE" smtClean="0"/>
              <a:t>26/11/2024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2FE0DF0-F2F5-4AB0-9649-B2A802AE3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ABF4B45-6CB7-466D-85BC-6BC38F56F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7288-F53E-4F3A-9A8D-931006F073D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54500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311C0-5728-4DCF-BEEA-C77FA1B8B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0BD8C2B-D63E-4527-91DC-AD980441E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71EA85F-D93F-4ECA-89E1-ECBAA977FB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64732D4-086C-469E-AFC2-FE7E4635A2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08E3817-F7AE-4E5E-AA17-1BC25E70C9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C714565-3CF8-495C-9256-7AE90DC2F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E9B9E-F077-4DD7-9F10-6849F106785E}" type="datetime1">
              <a:rPr lang="nl-BE" smtClean="0"/>
              <a:t>26/11/2024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1D913E6-13D4-4796-BF70-D02D402EE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84F6744D-E9C1-42FE-8046-C337BDDE5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7288-F53E-4F3A-9A8D-931006F073D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7684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CAE700-B3DE-43ED-999B-A906A7FB3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B3A8FFE-745A-4DDC-9CC7-182EF0610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1276C-001F-4C33-BE54-170C64DFB5FA}" type="datetime1">
              <a:rPr lang="nl-BE" smtClean="0"/>
              <a:t>26/11/2024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3E0920C-BBD0-4434-B2EA-8B2E020BB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28B3ADC-1957-4E86-AC81-10E51361E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7288-F53E-4F3A-9A8D-931006F073D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5623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FEFBC5F-49EC-4E53-981D-8F874981B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8DE24-03C8-42CA-888D-66228F4CDF8D}" type="datetime1">
              <a:rPr lang="nl-BE" smtClean="0"/>
              <a:t>26/11/2024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D4DC5E9-44EA-458A-8C90-E835E3BBE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9CC24D0-E424-42B6-86A2-C03E0ACF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7288-F53E-4F3A-9A8D-931006F073D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0117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9328-2810-456B-B648-E37309DCDCDF}" type="datetime1">
              <a:rPr lang="nl-BE" smtClean="0"/>
              <a:t>26/11/2024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EB0E-28F6-4957-8E9C-2A8B2D77FCC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0315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81F3EB-C4B2-48C7-82EC-AD2FF7B6B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581333-C2FB-45C9-BDC9-D5081C3B6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2488625-7B19-4ED9-87CE-46A89D13B8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3D6B2EF-89A3-4496-A053-BB6B54CE2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312EC-F85D-486A-8FD5-4501231133A9}" type="datetime1">
              <a:rPr lang="nl-BE" smtClean="0"/>
              <a:t>26/11/2024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E5A98EC-A014-44F6-980D-919104F26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4DB081E-39D0-41F7-9295-42B09886D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7288-F53E-4F3A-9A8D-931006F073D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68613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87EFB8-245A-4B26-879A-2B36C8519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7A9E924-A912-4462-B39C-F8724C7666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0B56F35-2233-44EA-92F9-00F48B33B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5F9CD6F-7B7E-4796-9016-EEBC9E742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E9E9F-BB9E-4DFC-8651-59EB8C010B18}" type="datetime1">
              <a:rPr lang="nl-BE" smtClean="0"/>
              <a:t>26/11/2024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468118C-CB30-4DA6-8506-2196FE74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8932947-744D-495B-809E-9947719EB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7288-F53E-4F3A-9A8D-931006F073D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08130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87585B-BACC-410C-9F36-7FB51DFC8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9E1EDB1-3F61-4008-830E-99DE870884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61EC48-3994-4839-A5D8-609819A9C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16CAE-5211-4298-A82A-D54EA84ECC50}" type="datetime1">
              <a:rPr lang="nl-BE" smtClean="0"/>
              <a:t>26/11/2024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78F8443-4B2F-4647-BBEA-6759F89E8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9249154-7B52-4263-99BB-8D4BF4F7A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7288-F53E-4F3A-9A8D-931006F073D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7221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97971FF-7617-4E49-836E-F1B6C8C9EC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0E7BB7-3C62-48DA-8F06-1B6CBF9EA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87B9055-39A9-4AE4-BAB5-5C3A97A99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587E3-D80C-464C-9C7C-6A53119AFC98}" type="datetime1">
              <a:rPr lang="nl-BE" smtClean="0"/>
              <a:t>26/11/2024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5903778-B436-461F-9AD6-6B19E9525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3CB8A6A-C741-4A1D-9253-8CF3646F9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7288-F53E-4F3A-9A8D-931006F073D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554162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30"/>
            <a:ext cx="7886700" cy="3863975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 MT Pro Book" panose="020B0502020104020203" pitchFamily="34" charset="0"/>
              </a:defRPr>
            </a:lvl1pPr>
            <a:lvl2pPr>
              <a:defRPr>
                <a:latin typeface="Gill Sans MT Pro Book" panose="020B0502020104020203" pitchFamily="34" charset="0"/>
              </a:defRPr>
            </a:lvl2pPr>
            <a:lvl3pPr>
              <a:defRPr>
                <a:latin typeface="Gill Sans MT Pro Book" panose="020B0502020104020203" pitchFamily="34" charset="0"/>
              </a:defRPr>
            </a:lvl3pPr>
            <a:lvl4pPr>
              <a:defRPr>
                <a:latin typeface="Gill Sans MT Pro Book" panose="020B0502020104020203" pitchFamily="34" charset="0"/>
              </a:defRPr>
            </a:lvl4pPr>
            <a:lvl5pPr>
              <a:defRPr>
                <a:latin typeface="Gill Sans MT Pro Book" panose="020B0502020104020203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28650" y="266700"/>
            <a:ext cx="7886700" cy="787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025" baseline="0" dirty="0" smtClean="0">
                <a:solidFill>
                  <a:schemeClr val="bg1"/>
                </a:solidFill>
                <a:latin typeface="Gill Sans MT Pro Book" panose="020B0502020104020203" pitchFamily="34" charset="0"/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6945876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8"/>
            <a:ext cx="7886700" cy="3863975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 MT Pro Book" panose="020B0502020104020203" pitchFamily="34" charset="0"/>
              </a:defRPr>
            </a:lvl1pPr>
            <a:lvl2pPr>
              <a:defRPr>
                <a:latin typeface="Gill Sans MT Pro Book" panose="020B0502020104020203" pitchFamily="34" charset="0"/>
              </a:defRPr>
            </a:lvl2pPr>
            <a:lvl3pPr>
              <a:defRPr>
                <a:latin typeface="Gill Sans MT Pro Book" panose="020B0502020104020203" pitchFamily="34" charset="0"/>
              </a:defRPr>
            </a:lvl3pPr>
            <a:lvl4pPr>
              <a:defRPr>
                <a:latin typeface="Gill Sans MT Pro Book" panose="020B0502020104020203" pitchFamily="34" charset="0"/>
              </a:defRPr>
            </a:lvl4pPr>
            <a:lvl5pPr>
              <a:defRPr>
                <a:latin typeface="Gill Sans MT Pro Book" panose="020B0502020104020203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28650" y="266700"/>
            <a:ext cx="7886700" cy="787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700" baseline="0" dirty="0" smtClean="0">
                <a:solidFill>
                  <a:schemeClr val="bg1"/>
                </a:solidFill>
                <a:latin typeface="Gill Sans MT Pro Book" panose="020B0502020104020203" pitchFamily="34" charset="0"/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5479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600202"/>
            <a:ext cx="7886700" cy="1909763"/>
          </a:xfrm>
          <a:prstGeom prst="rect">
            <a:avLst/>
          </a:prstGeom>
        </p:spPr>
        <p:txBody>
          <a:bodyPr anchor="b"/>
          <a:lstStyle>
            <a:lvl1pPr algn="ctr">
              <a:defRPr sz="4500">
                <a:latin typeface="Gill Sans MT Pro Book" panose="020B0502020104020203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latin typeface="Gill Sans MT Pro Book" panose="020B0502020104020203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28650" y="266700"/>
            <a:ext cx="7886700" cy="787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700" baseline="0" dirty="0" smtClean="0">
                <a:solidFill>
                  <a:schemeClr val="bg1"/>
                </a:solidFill>
                <a:latin typeface="Gill Sans MT Pro Book" panose="020B0502020104020203" pitchFamily="34" charset="0"/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800181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7"/>
            <a:ext cx="3886200" cy="4092575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 MT Pro Book" panose="020B0502020104020203" pitchFamily="34" charset="0"/>
              </a:defRPr>
            </a:lvl1pPr>
            <a:lvl2pPr>
              <a:defRPr>
                <a:latin typeface="Gill Sans MT Pro Book" panose="020B0502020104020203" pitchFamily="34" charset="0"/>
              </a:defRPr>
            </a:lvl2pPr>
            <a:lvl3pPr>
              <a:defRPr>
                <a:latin typeface="Gill Sans MT Pro Book" panose="020B0502020104020203" pitchFamily="34" charset="0"/>
              </a:defRPr>
            </a:lvl3pPr>
            <a:lvl4pPr>
              <a:defRPr>
                <a:latin typeface="Gill Sans MT Pro Book" panose="020B0502020104020203" pitchFamily="34" charset="0"/>
              </a:defRPr>
            </a:lvl4pPr>
            <a:lvl5pPr>
              <a:defRPr>
                <a:latin typeface="Gill Sans MT Pro Book" panose="020B0502020104020203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7"/>
            <a:ext cx="3886200" cy="4092575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 MT Pro Book" panose="020B0502020104020203" pitchFamily="34" charset="0"/>
              </a:defRPr>
            </a:lvl1pPr>
            <a:lvl2pPr>
              <a:defRPr>
                <a:latin typeface="Gill Sans MT Pro Book" panose="020B0502020104020203" pitchFamily="34" charset="0"/>
              </a:defRPr>
            </a:lvl2pPr>
            <a:lvl3pPr>
              <a:defRPr>
                <a:latin typeface="Gill Sans MT Pro Book" panose="020B0502020104020203" pitchFamily="34" charset="0"/>
              </a:defRPr>
            </a:lvl3pPr>
            <a:lvl4pPr>
              <a:defRPr>
                <a:latin typeface="Gill Sans MT Pro Book" panose="020B0502020104020203" pitchFamily="34" charset="0"/>
              </a:defRPr>
            </a:lvl4pPr>
            <a:lvl5pPr>
              <a:defRPr>
                <a:latin typeface="Gill Sans MT Pro Book" panose="020B0502020104020203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28650" y="266700"/>
            <a:ext cx="7886700" cy="787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700" baseline="0" dirty="0" smtClean="0">
                <a:solidFill>
                  <a:schemeClr val="bg1"/>
                </a:solidFill>
                <a:latin typeface="Gill Sans MT Pro Book" panose="020B0502020104020203" pitchFamily="34" charset="0"/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695635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Gill Sans MT Pro Book" panose="020B05020201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8"/>
            <a:ext cx="3868340" cy="3362325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 MT Pro Book" panose="020B0502020104020203" pitchFamily="34" charset="0"/>
              </a:defRPr>
            </a:lvl1pPr>
            <a:lvl2pPr>
              <a:defRPr>
                <a:latin typeface="Gill Sans MT Pro Book" panose="020B0502020104020203" pitchFamily="34" charset="0"/>
              </a:defRPr>
            </a:lvl2pPr>
            <a:lvl3pPr>
              <a:defRPr>
                <a:latin typeface="Gill Sans MT Pro Book" panose="020B0502020104020203" pitchFamily="34" charset="0"/>
              </a:defRPr>
            </a:lvl3pPr>
            <a:lvl4pPr>
              <a:defRPr>
                <a:latin typeface="Gill Sans MT Pro Book" panose="020B0502020104020203" pitchFamily="34" charset="0"/>
              </a:defRPr>
            </a:lvl4pPr>
            <a:lvl5pPr>
              <a:defRPr>
                <a:latin typeface="Gill Sans MT Pro Book" panose="020B0502020104020203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Gill Sans MT Pro Book" panose="020B0502020104020203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8"/>
            <a:ext cx="3887391" cy="3362325"/>
          </a:xfrm>
          <a:prstGeom prst="rect">
            <a:avLst/>
          </a:prstGeom>
        </p:spPr>
        <p:txBody>
          <a:bodyPr/>
          <a:lstStyle>
            <a:lvl1pPr>
              <a:defRPr>
                <a:latin typeface="Gill Sans MT Pro Book" panose="020B0502020104020203" pitchFamily="34" charset="0"/>
              </a:defRPr>
            </a:lvl1pPr>
            <a:lvl2pPr>
              <a:defRPr>
                <a:latin typeface="Gill Sans MT Pro Book" panose="020B0502020104020203" pitchFamily="34" charset="0"/>
              </a:defRPr>
            </a:lvl2pPr>
            <a:lvl3pPr>
              <a:defRPr>
                <a:latin typeface="Gill Sans MT Pro Book" panose="020B0502020104020203" pitchFamily="34" charset="0"/>
              </a:defRPr>
            </a:lvl3pPr>
            <a:lvl4pPr>
              <a:defRPr>
                <a:latin typeface="Gill Sans MT Pro Book" panose="020B0502020104020203" pitchFamily="34" charset="0"/>
              </a:defRPr>
            </a:lvl4pPr>
            <a:lvl5pPr>
              <a:defRPr>
                <a:latin typeface="Gill Sans MT Pro Book" panose="020B0502020104020203" pitchFamily="34" charset="0"/>
              </a:defRPr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28650" y="266700"/>
            <a:ext cx="7886700" cy="787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700" baseline="0" dirty="0" smtClean="0">
                <a:solidFill>
                  <a:schemeClr val="bg1"/>
                </a:solidFill>
                <a:latin typeface="Gill Sans MT Pro Book" panose="020B0502020104020203" pitchFamily="34" charset="0"/>
              </a:defRPr>
            </a:lvl1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19159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02F0D2-E217-4410-8901-42A540E9C322}" type="datetime1">
              <a:rPr lang="nl-BE" smtClean="0"/>
              <a:t>26/11/2024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626B5-278B-4F7F-A76F-4E028EC4E327}" type="slidenum">
              <a:rPr lang="en-US"/>
              <a:pPr/>
              <a:t>‹nr.›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979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7E054-52AB-457B-80BC-994CD3101B0D}" type="datetime1">
              <a:rPr lang="nl-BE" smtClean="0"/>
              <a:t>26/11/2024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EB0E-28F6-4957-8E9C-2A8B2D77FCC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863370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29328-2810-456B-B648-E37309DCDCDF}" type="datetime1">
              <a:rPr lang="nl-BE" smtClean="0"/>
              <a:t>26/11/2024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EB0E-28F6-4957-8E9C-2A8B2D77FCC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42179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D52C-273E-4206-AAD6-FF4486BCA934}" type="datetime1">
              <a:rPr lang="nl-BE" smtClean="0"/>
              <a:t>26/11/2024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EB0E-28F6-4957-8E9C-2A8B2D77FCC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5482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174A7-80C8-4FAC-931E-CB6EEC8D17A2}" type="datetime1">
              <a:rPr lang="nl-BE" smtClean="0"/>
              <a:t>26/11/2024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EB0E-28F6-4957-8E9C-2A8B2D77FCC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01351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F064-F6E4-45A8-840D-FE16526153C9}" type="datetime1">
              <a:rPr lang="nl-BE" smtClean="0"/>
              <a:t>26/11/2024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EB0E-28F6-4957-8E9C-2A8B2D77FCC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9812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D66A0-B47C-472A-8C50-2CADDEE4236B}" type="datetime1">
              <a:rPr lang="nl-BE" smtClean="0"/>
              <a:t>26/11/2024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EB0E-28F6-4957-8E9C-2A8B2D77FCC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77555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C0B08-3C29-4A8D-8A0C-9310F900EDCA}" type="datetime1">
              <a:rPr lang="nl-BE" smtClean="0"/>
              <a:t>26/11/2024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EB0E-28F6-4957-8E9C-2A8B2D77FCC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5838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7C475-57EC-4097-9ACC-6443EC45FD3E}" type="datetime1">
              <a:rPr lang="nl-BE" smtClean="0"/>
              <a:t>26/11/2024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1EB0E-28F6-4957-8E9C-2A8B2D77FCC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1319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94F59-6856-4A3E-B114-31BFD1191706}" type="datetime1">
              <a:rPr lang="nl-BE" smtClean="0"/>
              <a:t>26/11/2024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1EB0E-28F6-4957-8E9C-2A8B2D77FCC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5800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50" r:id="rId2"/>
    <p:sldLayoutId id="2147483651" r:id="rId3"/>
    <p:sldLayoutId id="2147483682" r:id="rId4"/>
    <p:sldLayoutId id="2147483683" r:id="rId5"/>
    <p:sldLayoutId id="2147483684" r:id="rId6"/>
    <p:sldLayoutId id="2147483679" r:id="rId7"/>
    <p:sldLayoutId id="2147483680" r:id="rId8"/>
    <p:sldLayoutId id="2147483657" r:id="rId9"/>
    <p:sldLayoutId id="2147483658" r:id="rId10"/>
    <p:sldLayoutId id="2147483659" r:id="rId11"/>
    <p:sldLayoutId id="214748368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D042346-E177-4D3B-9469-485B94C61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C5BC32D-73E2-4A4E-9E55-D5102C7C3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4BEF40-4E0E-41AE-8288-DBCBE92F3A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ED228-5904-48AE-8B53-BBE423C5F721}" type="datetime1">
              <a:rPr lang="nl-BE" smtClean="0"/>
              <a:t>26/11/2024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E3A0186-CA82-4C72-8D90-EBB746091C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167DA86-D665-466B-BC5A-942F8FCE11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67288-F53E-4F3A-9A8D-931006F073D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346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3"/>
            <a:ext cx="9144000" cy="1287887"/>
          </a:xfrm>
          <a:prstGeom prst="rect">
            <a:avLst/>
          </a:prstGeom>
          <a:solidFill>
            <a:srgbClr val="3C4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pic>
        <p:nvPicPr>
          <p:cNvPr id="13" name="Content Placeholder 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87172"/>
            <a:ext cx="3335319" cy="88992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128000" y="6040982"/>
            <a:ext cx="387350" cy="829733"/>
          </a:xfrm>
          <a:prstGeom prst="rect">
            <a:avLst/>
          </a:prstGeom>
          <a:solidFill>
            <a:srgbClr val="3C4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D83AE479-61DC-4E99-A869-F63A58666385}" type="slidenum">
              <a:rPr lang="nl-BE" sz="1350" smtClean="0"/>
              <a:t>‹nr.›</a:t>
            </a:fld>
            <a:endParaRPr lang="nl-BE" sz="1350"/>
          </a:p>
        </p:txBody>
      </p:sp>
    </p:spTree>
    <p:extLst>
      <p:ext uri="{BB962C8B-B14F-4D97-AF65-F5344CB8AC3E}">
        <p14:creationId xmlns:p14="http://schemas.microsoft.com/office/powerpoint/2010/main" val="334591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87" r:id="rId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mailto:guyvandervurst@cawoostvlaanderen.be" TargetMode="External"/><Relationship Id="rId3" Type="http://schemas.openxmlformats.org/officeDocument/2006/relationships/hyperlink" Target="https://www.caw.be/jac/contacteer-ons/#chat" TargetMode="External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caw.be/" TargetMode="External"/><Relationship Id="rId5" Type="http://schemas.openxmlformats.org/officeDocument/2006/relationships/hyperlink" Target="mailto:onthaal.eeklo@cawoostvlaanderen.be" TargetMode="External"/><Relationship Id="rId10" Type="http://schemas.openxmlformats.org/officeDocument/2006/relationships/hyperlink" Target="mailto:carlabracke@cawoostvlaanderen.be" TargetMode="External"/><Relationship Id="rId4" Type="http://schemas.openxmlformats.org/officeDocument/2006/relationships/hyperlink" Target="http://www.caw.be/chat-met-een-hulpverlener" TargetMode="External"/><Relationship Id="rId9" Type="http://schemas.openxmlformats.org/officeDocument/2006/relationships/hyperlink" Target="mailto:marcdeveirman@cawoostvlaanderen.b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Persoon die op een tapijt uitrust">
            <a:extLst>
              <a:ext uri="{FF2B5EF4-FFF2-40B4-BE49-F238E27FC236}">
                <a16:creationId xmlns:a16="http://schemas.microsoft.com/office/drawing/2014/main" id="{7CA394DD-7A62-365C-DE3A-D1F9C3A848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r="-1" b="-1"/>
          <a:stretch/>
        </p:blipFill>
        <p:spPr>
          <a:xfrm>
            <a:off x="0" y="10"/>
            <a:ext cx="9143980" cy="6857990"/>
          </a:xfrm>
          <a:prstGeom prst="rect">
            <a:avLst/>
          </a:prstGeom>
          <a:noFill/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767AE796-AFD1-92EC-EF71-F189AB7CE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547" y="3080659"/>
            <a:ext cx="8392886" cy="2460169"/>
          </a:xfrm>
        </p:spPr>
        <p:txBody>
          <a:bodyPr/>
          <a:lstStyle/>
          <a:p>
            <a:r>
              <a:rPr lang="nl-BE" sz="6000" b="1" dirty="0">
                <a:solidFill>
                  <a:schemeClr val="bg1"/>
                </a:solidFill>
              </a:rPr>
              <a:t>SLACHTOFFERHULP CAW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21FFDF5-D1E8-0F12-1A83-50391AA992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21562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9B231A9-5CA0-4C26-8233-4EF6290FBC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12" y="6257994"/>
            <a:ext cx="955513" cy="280921"/>
          </a:xfr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C17A7A7-DFFD-429D-B11C-D15EB3E43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7288-F53E-4F3A-9A8D-931006F073DE}" type="slidenum">
              <a:rPr lang="nl-BE" smtClean="0">
                <a:solidFill>
                  <a:srgbClr val="1B5A9B"/>
                </a:solidFill>
                <a:latin typeface="Tenso Medium" panose="02000000000000000000" pitchFamily="50" charset="0"/>
              </a:rPr>
              <a:t>10</a:t>
            </a:fld>
            <a:endParaRPr lang="nl-BE" dirty="0">
              <a:solidFill>
                <a:srgbClr val="1B5A9B"/>
              </a:solidFill>
              <a:latin typeface="Tenso Medium" panose="02000000000000000000" pitchFamily="50" charset="0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09DBD28-07B8-4452-9BB7-5E813D825229}"/>
              </a:ext>
            </a:extLst>
          </p:cNvPr>
          <p:cNvSpPr/>
          <p:nvPr/>
        </p:nvSpPr>
        <p:spPr>
          <a:xfrm>
            <a:off x="0" y="-2726"/>
            <a:ext cx="9144000" cy="767593"/>
          </a:xfrm>
          <a:prstGeom prst="rect">
            <a:avLst/>
          </a:prstGeom>
          <a:solidFill>
            <a:srgbClr val="1B5A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B1E5EE-86DE-4018-838D-97D1AF618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31" y="12967"/>
            <a:ext cx="7886700" cy="766465"/>
          </a:xfrm>
        </p:spPr>
        <p:txBody>
          <a:bodyPr>
            <a:normAutofit/>
          </a:bodyPr>
          <a:lstStyle/>
          <a:p>
            <a:r>
              <a:rPr lang="nl-BE" b="1" dirty="0">
                <a:solidFill>
                  <a:schemeClr val="bg1"/>
                </a:solidFill>
                <a:latin typeface="Tenso Medium" panose="02000000000000000000" pitchFamily="50" charset="0"/>
              </a:rPr>
              <a:t>SLACHTOFFERZORG </a:t>
            </a:r>
            <a:r>
              <a:rPr lang="nl-BE" b="1" dirty="0">
                <a:solidFill>
                  <a:schemeClr val="bg1"/>
                </a:solidFill>
                <a:latin typeface="Tenso Medium" panose="02000000000000000000" pitchFamily="50" charset="0"/>
                <a:sym typeface="Wingdings" panose="05000000000000000000" pitchFamily="2" charset="2"/>
              </a:rPr>
              <a:t></a:t>
            </a:r>
            <a:r>
              <a:rPr lang="nl-BE" b="1" dirty="0">
                <a:solidFill>
                  <a:schemeClr val="bg1"/>
                </a:solidFill>
                <a:latin typeface="Tenso Medium" panose="02000000000000000000" pitchFamily="50" charset="0"/>
              </a:rPr>
              <a:t> SLACHTOFFERHULP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C0401AC-5307-4322-9AF0-4114D3831225}"/>
              </a:ext>
            </a:extLst>
          </p:cNvPr>
          <p:cNvSpPr txBox="1"/>
          <p:nvPr/>
        </p:nvSpPr>
        <p:spPr>
          <a:xfrm>
            <a:off x="281110" y="2164319"/>
            <a:ext cx="8862890" cy="2039020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nl-BE" sz="2400" dirty="0">
                <a:latin typeface="Tenso Medium" panose="02000000000000000000" pitchFamily="50" charset="0"/>
              </a:rPr>
              <a:t>Slachtofferhulp geconnecteerd met/georganiseerd volgens </a:t>
            </a:r>
          </a:p>
          <a:p>
            <a:r>
              <a:rPr lang="nl-BE" sz="2400" dirty="0">
                <a:latin typeface="Tenso Medium" panose="02000000000000000000" pitchFamily="50" charset="0"/>
              </a:rPr>
              <a:t>Gerechtelijk arrondissement Oost-Vlaanderen </a:t>
            </a:r>
          </a:p>
          <a:p>
            <a:pPr marL="671513" lvl="1" indent="-214313">
              <a:buFont typeface="Wingdings" panose="05000000000000000000" pitchFamily="2" charset="2"/>
              <a:buChar char="§"/>
            </a:pPr>
            <a:endParaRPr lang="nl-BE" sz="2000" dirty="0">
              <a:latin typeface="Open Sans"/>
              <a:ea typeface="Open Sans"/>
              <a:cs typeface="Open Sans"/>
            </a:endParaRPr>
          </a:p>
          <a:p>
            <a:pPr marL="671513" lvl="1" indent="-214313">
              <a:buFont typeface="Wingdings" panose="05000000000000000000" pitchFamily="2" charset="2"/>
              <a:buChar char="§"/>
            </a:pPr>
            <a:r>
              <a:rPr lang="nl-BE" sz="2000" dirty="0">
                <a:latin typeface="Open Sans"/>
                <a:ea typeface="Open Sans"/>
                <a:cs typeface="Open Sans"/>
              </a:rPr>
              <a:t>Afdeling Dendermonde (Aalst-Dendermonde-Sint-Niklaas)</a:t>
            </a:r>
            <a:endParaRPr lang="nl-B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71513" lvl="1" indent="-214313">
              <a:buFont typeface="Wingdings" panose="05000000000000000000" pitchFamily="2" charset="2"/>
              <a:buChar char="§"/>
            </a:pPr>
            <a:r>
              <a:rPr lang="nl-BE" sz="2000" dirty="0">
                <a:latin typeface="Open Sans"/>
                <a:ea typeface="Open Sans"/>
                <a:cs typeface="Open Sans"/>
              </a:rPr>
              <a:t>Afdeling Gent (Gent-Eeklo)</a:t>
            </a:r>
            <a:endParaRPr lang="nl-B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71513" lvl="1" indent="-214313">
              <a:buFont typeface="Wingdings" panose="05000000000000000000" pitchFamily="2" charset="2"/>
              <a:buChar char="§"/>
            </a:pPr>
            <a:r>
              <a:rPr lang="nl-BE" sz="2000" dirty="0">
                <a:latin typeface="Open Sans"/>
                <a:ea typeface="Open Sans"/>
                <a:cs typeface="Open Sans"/>
              </a:rPr>
              <a:t>Afdeling Oudenaarde (Zuid-Oost-Vlaanderen)</a:t>
            </a:r>
            <a:endParaRPr lang="nl-B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A3A2C5CF-1AFA-45B1-A11B-9A3073E58E26}"/>
              </a:ext>
            </a:extLst>
          </p:cNvPr>
          <p:cNvSpPr txBox="1"/>
          <p:nvPr/>
        </p:nvSpPr>
        <p:spPr>
          <a:xfrm>
            <a:off x="428733" y="1244660"/>
            <a:ext cx="6562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1B5A9B"/>
                </a:solidFill>
                <a:latin typeface="Tenso Medium" panose="02000000000000000000" pitchFamily="50" charset="0"/>
              </a:rPr>
              <a:t> 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9682A833-0076-45B2-AC6E-19EAC247A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431" y="6303141"/>
            <a:ext cx="750816" cy="5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93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9B231A9-5CA0-4C26-8233-4EF6290FBC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11" y="6293469"/>
            <a:ext cx="955513" cy="280921"/>
          </a:xfr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C17A7A7-DFFD-429D-B11C-D15EB3E43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7288-F53E-4F3A-9A8D-931006F073DE}" type="slidenum">
              <a:rPr lang="nl-BE" smtClean="0">
                <a:solidFill>
                  <a:srgbClr val="1B5A9B"/>
                </a:solidFill>
                <a:latin typeface="Tenso Medium" panose="02000000000000000000" pitchFamily="50" charset="0"/>
              </a:rPr>
              <a:t>11</a:t>
            </a:fld>
            <a:endParaRPr lang="nl-BE" dirty="0">
              <a:solidFill>
                <a:srgbClr val="1B5A9B"/>
              </a:solidFill>
              <a:latin typeface="Tenso Medium" panose="02000000000000000000" pitchFamily="50" charset="0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09DBD28-07B8-4452-9BB7-5E813D825229}"/>
              </a:ext>
            </a:extLst>
          </p:cNvPr>
          <p:cNvSpPr/>
          <p:nvPr/>
        </p:nvSpPr>
        <p:spPr>
          <a:xfrm>
            <a:off x="0" y="-26679"/>
            <a:ext cx="9144000" cy="767593"/>
          </a:xfrm>
          <a:prstGeom prst="rect">
            <a:avLst/>
          </a:prstGeom>
          <a:solidFill>
            <a:srgbClr val="1B5A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B1E5EE-86DE-4018-838D-97D1AF618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09" y="2"/>
            <a:ext cx="7886700" cy="766465"/>
          </a:xfrm>
        </p:spPr>
        <p:txBody>
          <a:bodyPr/>
          <a:lstStyle/>
          <a:p>
            <a:r>
              <a:rPr lang="nl-BE" b="1" dirty="0">
                <a:solidFill>
                  <a:schemeClr val="bg1"/>
                </a:solidFill>
                <a:latin typeface="Tenso Medium" panose="02000000000000000000" pitchFamily="50" charset="0"/>
              </a:rPr>
              <a:t>DOELGROEP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9682A833-0076-45B2-AC6E-19EAC247A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431" y="5845147"/>
            <a:ext cx="750816" cy="53210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D9C85D73-8005-AEEF-C720-A7B064D38787}"/>
              </a:ext>
            </a:extLst>
          </p:cNvPr>
          <p:cNvSpPr txBox="1"/>
          <p:nvPr/>
        </p:nvSpPr>
        <p:spPr>
          <a:xfrm>
            <a:off x="370115" y="1137278"/>
            <a:ext cx="855617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Slachtoffers/getuigen/na(ast)</a:t>
            </a:r>
            <a:r>
              <a:rPr lang="nl-NL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bestaanden</a:t>
            </a:r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misdrijven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Vermogensdelicten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Delicten tegen personen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Zeden delicten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Zelfdoding: nabestaanden/getuigen van zelfdoding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Verdacht overlijden: nabestaanden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Alle betrokkenen van een verkeersongeval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Veroorzakers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Na(ast)</a:t>
            </a:r>
            <a:r>
              <a:rPr lang="nl-NL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bestaanden</a:t>
            </a:r>
            <a:endParaRPr lang="nl-NL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Getuigen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Rechtstreeks betrokkenen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Verkeersongeval met ernstige materiële schade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Verkeersongeval met gewonden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Verkeersongeval met dodelijke afloop</a:t>
            </a:r>
            <a:r>
              <a:rPr lang="nl-B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Woningbrand (sinds kort)</a:t>
            </a:r>
          </a:p>
        </p:txBody>
      </p:sp>
    </p:spTree>
    <p:extLst>
      <p:ext uri="{BB962C8B-B14F-4D97-AF65-F5344CB8AC3E}">
        <p14:creationId xmlns:p14="http://schemas.microsoft.com/office/powerpoint/2010/main" val="2236455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9B231A9-5CA0-4C26-8233-4EF6290FBC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11" y="6159847"/>
            <a:ext cx="955513" cy="280921"/>
          </a:xfr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C17A7A7-DFFD-429D-B11C-D15EB3E43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7288-F53E-4F3A-9A8D-931006F073DE}" type="slidenum">
              <a:rPr lang="nl-BE" smtClean="0">
                <a:solidFill>
                  <a:srgbClr val="1B5A9B"/>
                </a:solidFill>
                <a:latin typeface="Tenso Medium" panose="02000000000000000000" pitchFamily="50" charset="0"/>
              </a:rPr>
              <a:t>12</a:t>
            </a:fld>
            <a:endParaRPr lang="nl-BE" dirty="0">
              <a:solidFill>
                <a:srgbClr val="1B5A9B"/>
              </a:solidFill>
              <a:latin typeface="Tenso Medium" panose="02000000000000000000" pitchFamily="50" charset="0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09DBD28-07B8-4452-9BB7-5E813D825229}"/>
              </a:ext>
            </a:extLst>
          </p:cNvPr>
          <p:cNvSpPr/>
          <p:nvPr/>
        </p:nvSpPr>
        <p:spPr>
          <a:xfrm>
            <a:off x="0" y="-11608"/>
            <a:ext cx="9144000" cy="767593"/>
          </a:xfrm>
          <a:prstGeom prst="rect">
            <a:avLst/>
          </a:prstGeom>
          <a:solidFill>
            <a:srgbClr val="1B5A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B1E5EE-86DE-4018-838D-97D1AF618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09" y="34531"/>
            <a:ext cx="7886700" cy="766465"/>
          </a:xfrm>
        </p:spPr>
        <p:txBody>
          <a:bodyPr/>
          <a:lstStyle/>
          <a:p>
            <a:r>
              <a:rPr lang="nl-BE" b="1" dirty="0">
                <a:solidFill>
                  <a:schemeClr val="bg1"/>
                </a:solidFill>
                <a:latin typeface="Tenso Medium" panose="02000000000000000000" pitchFamily="50" charset="0"/>
              </a:rPr>
              <a:t>DOELGROEP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CE0EF40-DA6F-4213-A741-450EF85B68AA}"/>
              </a:ext>
            </a:extLst>
          </p:cNvPr>
          <p:cNvSpPr txBox="1"/>
          <p:nvPr/>
        </p:nvSpPr>
        <p:spPr>
          <a:xfrm>
            <a:off x="352714" y="1416852"/>
            <a:ext cx="81626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Welke vragen niet:</a:t>
            </a:r>
          </a:p>
          <a:p>
            <a:r>
              <a:rPr lang="nl-BE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Arbeidsongevallen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Burenruzies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Escalerende relatieconflicten 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9682A833-0076-45B2-AC6E-19EAC247A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431" y="6302348"/>
            <a:ext cx="750816" cy="5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00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9B231A9-5CA0-4C26-8233-4EF6290FBC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11" y="6225161"/>
            <a:ext cx="955513" cy="280921"/>
          </a:xfr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C17A7A7-DFFD-429D-B11C-D15EB3E43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7288-F53E-4F3A-9A8D-931006F073DE}" type="slidenum">
              <a:rPr lang="nl-BE" smtClean="0">
                <a:solidFill>
                  <a:srgbClr val="1B5A9B"/>
                </a:solidFill>
                <a:latin typeface="Tenso Medium" panose="02000000000000000000" pitchFamily="50" charset="0"/>
              </a:rPr>
              <a:t>13</a:t>
            </a:fld>
            <a:endParaRPr lang="nl-BE" dirty="0">
              <a:solidFill>
                <a:srgbClr val="1B5A9B"/>
              </a:solidFill>
              <a:latin typeface="Tenso Medium" panose="02000000000000000000" pitchFamily="50" charset="0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09DBD28-07B8-4452-9BB7-5E813D825229}"/>
              </a:ext>
            </a:extLst>
          </p:cNvPr>
          <p:cNvSpPr/>
          <p:nvPr/>
        </p:nvSpPr>
        <p:spPr>
          <a:xfrm>
            <a:off x="-6871" y="-22816"/>
            <a:ext cx="9144000" cy="767593"/>
          </a:xfrm>
          <a:prstGeom prst="rect">
            <a:avLst/>
          </a:prstGeom>
          <a:solidFill>
            <a:srgbClr val="1B5A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B1E5EE-86DE-4018-838D-97D1AF618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11" y="55467"/>
            <a:ext cx="7772320" cy="766465"/>
          </a:xfrm>
        </p:spPr>
        <p:txBody>
          <a:bodyPr>
            <a:normAutofit/>
          </a:bodyPr>
          <a:lstStyle/>
          <a:p>
            <a:r>
              <a:rPr lang="nl-BE" b="1" dirty="0">
                <a:solidFill>
                  <a:schemeClr val="bg1"/>
                </a:solidFill>
                <a:latin typeface="Tenso Medium" panose="02000000000000000000" pitchFamily="50" charset="0"/>
              </a:rPr>
              <a:t>SLACHTOFFERS ZIJN GEEN HULPVRAGERS!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C0401AC-5307-4322-9AF0-4114D3831225}"/>
              </a:ext>
            </a:extLst>
          </p:cNvPr>
          <p:cNvSpPr txBox="1"/>
          <p:nvPr/>
        </p:nvSpPr>
        <p:spPr>
          <a:xfrm>
            <a:off x="56860" y="4030193"/>
            <a:ext cx="673582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135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l-NL" sz="1350" b="1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nl-BE" sz="135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9682A833-0076-45B2-AC6E-19EAC247A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431" y="6367661"/>
            <a:ext cx="750816" cy="53210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2BA9C9E2-FB46-4A09-B9B3-EAD6AE0CBD28}"/>
              </a:ext>
            </a:extLst>
          </p:cNvPr>
          <p:cNvSpPr txBox="1"/>
          <p:nvPr/>
        </p:nvSpPr>
        <p:spPr>
          <a:xfrm>
            <a:off x="281111" y="1290276"/>
            <a:ext cx="8970398" cy="4116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Misdrijf </a:t>
            </a:r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 </a:t>
            </a:r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mensen uit evenwicht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 evenwicht </a:t>
            </a:r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 </a:t>
            </a:r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verstoorde gemoedsrust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extern evenwicht </a:t>
            </a:r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 </a:t>
            </a:r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geschokt vertrouwen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Slachtoffers trekken zich vaak terug </a:t>
            </a:r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 I</a:t>
            </a:r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solatie  doorbreken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Moeite met term “hulp” + positie van hulpbehoevende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Verwachten rechtzetting en herstel aangedane onrecht: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vanuit pleger/veroorzakers     belangrijk bij verwijzing! 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vanuit samenleving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Niet altijd bewust van noodzakelijke/mogelijke stappen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endParaRPr lang="nl-NL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Belang</a:t>
            </a:r>
            <a:r>
              <a:rPr lang="nl-NL" sz="24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nl-NL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actief hulpaanbod!!</a:t>
            </a:r>
            <a:endParaRPr lang="nl-NL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l-NL" sz="135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Graphic 2" descr="Sirene met effen opvulling">
            <a:extLst>
              <a:ext uri="{FF2B5EF4-FFF2-40B4-BE49-F238E27FC236}">
                <a16:creationId xmlns:a16="http://schemas.microsoft.com/office/drawing/2014/main" id="{F17A8512-45DA-4BC3-9067-A4FA28EAFB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78157" y="3298144"/>
            <a:ext cx="416643" cy="41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885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9B231A9-5CA0-4C26-8233-4EF6290FBC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11" y="6246934"/>
            <a:ext cx="955513" cy="280921"/>
          </a:xfr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C17A7A7-DFFD-429D-B11C-D15EB3E43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7288-F53E-4F3A-9A8D-931006F073DE}" type="slidenum">
              <a:rPr lang="nl-BE" smtClean="0">
                <a:solidFill>
                  <a:srgbClr val="1B5A9B"/>
                </a:solidFill>
                <a:latin typeface="Tenso Medium" panose="02000000000000000000" pitchFamily="50" charset="0"/>
              </a:rPr>
              <a:t>14</a:t>
            </a:fld>
            <a:endParaRPr lang="nl-BE" dirty="0">
              <a:solidFill>
                <a:srgbClr val="1B5A9B"/>
              </a:solidFill>
              <a:latin typeface="Tenso Medium" panose="02000000000000000000" pitchFamily="50" charset="0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09DBD28-07B8-4452-9BB7-5E813D825229}"/>
              </a:ext>
            </a:extLst>
          </p:cNvPr>
          <p:cNvSpPr/>
          <p:nvPr/>
        </p:nvSpPr>
        <p:spPr>
          <a:xfrm>
            <a:off x="0" y="-25377"/>
            <a:ext cx="9144000" cy="767593"/>
          </a:xfrm>
          <a:prstGeom prst="rect">
            <a:avLst/>
          </a:prstGeom>
          <a:solidFill>
            <a:srgbClr val="1B5A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B1E5EE-86DE-4018-838D-97D1AF618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11" y="-44538"/>
            <a:ext cx="7886700" cy="766465"/>
          </a:xfrm>
        </p:spPr>
        <p:txBody>
          <a:bodyPr/>
          <a:lstStyle/>
          <a:p>
            <a:r>
              <a:rPr lang="nl-BE" b="1" dirty="0">
                <a:solidFill>
                  <a:schemeClr val="bg1"/>
                </a:solidFill>
                <a:latin typeface="Tenso Medium" panose="02000000000000000000" pitchFamily="50" charset="0"/>
              </a:rPr>
              <a:t>WAT BIEDT SLACHTOFFERHULP?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CE0EF40-DA6F-4213-A741-450EF85B68AA}"/>
              </a:ext>
            </a:extLst>
          </p:cNvPr>
          <p:cNvSpPr txBox="1"/>
          <p:nvPr/>
        </p:nvSpPr>
        <p:spPr>
          <a:xfrm>
            <a:off x="224304" y="1166842"/>
            <a:ext cx="89196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Aanmelding </a:t>
            </a:r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contact </a:t>
            </a:r>
            <a:r>
              <a:rPr lang="nl-NL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binnen 3 werkdagen </a:t>
            </a:r>
            <a:endParaRPr lang="nl-NL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Actief </a:t>
            </a:r>
            <a:r>
              <a:rPr lang="nl-NL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telefonisch</a:t>
            </a:r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hulpaanbod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Gesprek </a:t>
            </a:r>
            <a:r>
              <a:rPr lang="nl-NL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 dienst/ huisbezoek </a:t>
            </a:r>
            <a:endParaRPr lang="nl-NL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Consult scholen/</a:t>
            </a:r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organisaties bij schokkende gebeurtenis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Aanbod nazorg bij </a:t>
            </a:r>
            <a:r>
              <a:rPr lang="nl-NL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rampen</a:t>
            </a:r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en </a:t>
            </a:r>
            <a:r>
              <a:rPr lang="nl-NL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terreuraanslagen</a:t>
            </a:r>
            <a:endParaRPr lang="nl-NL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Vrijwilligers</a:t>
            </a:r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(ook ondersteuning van slachtoffers)</a:t>
            </a:r>
          </a:p>
          <a:p>
            <a:endParaRPr lang="nl-NL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28600" indent="-342900">
              <a:buFont typeface="Arial" panose="020B0604020202020204" pitchFamily="34" charset="0"/>
              <a:buChar char="•"/>
            </a:pPr>
            <a:r>
              <a:rPr lang="nl-NL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Lange wachttijden vermijden: </a:t>
            </a:r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tijdig connecteren</a:t>
            </a:r>
          </a:p>
          <a:p>
            <a:pPr marL="2286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Hulpverlening is </a:t>
            </a:r>
            <a:r>
              <a:rPr lang="nl-NL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gratis</a:t>
            </a:r>
          </a:p>
          <a:p>
            <a:pPr marL="2286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Hulpverlening is vertrouwelijk: </a:t>
            </a:r>
            <a:r>
              <a:rPr lang="nl-NL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beroepsgeheim</a:t>
            </a:r>
            <a:endParaRPr lang="nl-NL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9682A833-0076-45B2-AC6E-19EAC247A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431" y="6335005"/>
            <a:ext cx="750816" cy="5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8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9B231A9-5CA0-4C26-8233-4EF6290FBC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11" y="6366671"/>
            <a:ext cx="955513" cy="280921"/>
          </a:xfr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C17A7A7-DFFD-429D-B11C-D15EB3E43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7288-F53E-4F3A-9A8D-931006F073DE}" type="slidenum">
              <a:rPr lang="nl-BE" smtClean="0">
                <a:solidFill>
                  <a:srgbClr val="1B5A9B"/>
                </a:solidFill>
                <a:latin typeface="Tenso Medium" panose="02000000000000000000" pitchFamily="50" charset="0"/>
              </a:rPr>
              <a:t>15</a:t>
            </a:fld>
            <a:endParaRPr lang="nl-BE" dirty="0">
              <a:solidFill>
                <a:srgbClr val="1B5A9B"/>
              </a:solidFill>
              <a:latin typeface="Tenso Medium" panose="02000000000000000000" pitchFamily="50" charset="0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09DBD28-07B8-4452-9BB7-5E813D825229}"/>
              </a:ext>
            </a:extLst>
          </p:cNvPr>
          <p:cNvSpPr/>
          <p:nvPr/>
        </p:nvSpPr>
        <p:spPr>
          <a:xfrm>
            <a:off x="0" y="-22592"/>
            <a:ext cx="9144000" cy="767593"/>
          </a:xfrm>
          <a:prstGeom prst="rect">
            <a:avLst/>
          </a:prstGeom>
          <a:solidFill>
            <a:srgbClr val="1B5A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B1E5EE-86DE-4018-838D-97D1AF618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11" y="7240"/>
            <a:ext cx="7886700" cy="766465"/>
          </a:xfrm>
        </p:spPr>
        <p:txBody>
          <a:bodyPr/>
          <a:lstStyle/>
          <a:p>
            <a:r>
              <a:rPr lang="nl-BE" b="1" dirty="0">
                <a:solidFill>
                  <a:schemeClr val="bg1"/>
                </a:solidFill>
                <a:latin typeface="Tenso Medium" panose="02000000000000000000" pitchFamily="50" charset="0"/>
              </a:rPr>
              <a:t>WAT BIEDT SLACHTOFFERHULP?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CE0EF40-DA6F-4213-A741-450EF85B68AA}"/>
              </a:ext>
            </a:extLst>
          </p:cNvPr>
          <p:cNvSpPr txBox="1"/>
          <p:nvPr/>
        </p:nvSpPr>
        <p:spPr>
          <a:xfrm>
            <a:off x="339753" y="1094660"/>
            <a:ext cx="88042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Informatie, </a:t>
            </a:r>
            <a:r>
              <a:rPr lang="nl-BE" sz="2400" b="1" i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psycho</a:t>
            </a:r>
            <a:r>
              <a:rPr lang="nl-BE" sz="24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-educatie en psychosociale ondersteuning en begeleiding: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Meest voorkomende thema’s </a:t>
            </a:r>
            <a:r>
              <a:rPr lang="nl-BE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rouw</a:t>
            </a:r>
            <a:r>
              <a:rPr lang="nl-B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en </a:t>
            </a:r>
            <a:r>
              <a:rPr lang="nl-BE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trauma</a:t>
            </a:r>
          </a:p>
          <a:p>
            <a:pPr lvl="1"/>
            <a:endParaRPr lang="nl-B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BE" sz="24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Juridische informatie en advies: </a:t>
            </a:r>
          </a:p>
          <a:p>
            <a:pPr marL="671513" lvl="1" indent="-214313">
              <a:buFont typeface="Wingdings" panose="05000000000000000000" pitchFamily="2" charset="2"/>
              <a:buChar char="§"/>
            </a:pPr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 </a:t>
            </a:r>
            <a:r>
              <a:rPr lang="nl-NL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weg van PV</a:t>
            </a:r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wat gebeurt er met de klacht / procedure?</a:t>
            </a:r>
          </a:p>
          <a:p>
            <a:pPr marL="671513" lvl="1" indent="-214313">
              <a:buFont typeface="Wingdings" panose="05000000000000000000" pitchFamily="2" charset="2"/>
              <a:buChar char="§"/>
            </a:pPr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 </a:t>
            </a:r>
            <a:r>
              <a:rPr lang="nl-NL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rechtsbijstand</a:t>
            </a:r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nl-NL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verzekeringen</a:t>
            </a:r>
          </a:p>
          <a:p>
            <a:pPr marL="671513" lvl="1" indent="-214313">
              <a:buFont typeface="Wingdings" panose="05000000000000000000" pitchFamily="2" charset="2"/>
              <a:buChar char="§"/>
            </a:pPr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Info/ondersteuning: </a:t>
            </a:r>
            <a:r>
              <a:rPr lang="nl-NL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statuut benadeelde/burgerlijke</a:t>
            </a:r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l-NL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partijstelling</a:t>
            </a:r>
          </a:p>
          <a:p>
            <a:pPr marL="671513" lvl="1" indent="-214313">
              <a:buFont typeface="Wingdings" panose="05000000000000000000" pitchFamily="2" charset="2"/>
              <a:buChar char="§"/>
            </a:pPr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Contact met </a:t>
            </a:r>
            <a:r>
              <a:rPr lang="nl-NL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slachtofferonthaal</a:t>
            </a:r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nl-NL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advocaat</a:t>
            </a:r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nl-NL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verzekeringen</a:t>
            </a:r>
          </a:p>
          <a:p>
            <a:pPr marL="671513" lvl="1" indent="-214313">
              <a:buFont typeface="Wingdings" panose="05000000000000000000" pitchFamily="2" charset="2"/>
              <a:buChar char="§"/>
            </a:pPr>
            <a:r>
              <a:rPr lang="nl-NL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Schaderecuperatie</a:t>
            </a:r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info commissie voor hulp aan slachtoffers van opzettelijke geweldsdaden</a:t>
            </a:r>
            <a:endParaRPr lang="nl-B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9682A833-0076-45B2-AC6E-19EAC247A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431" y="6313238"/>
            <a:ext cx="750816" cy="5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20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9B231A9-5CA0-4C26-8233-4EF6290FBC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11" y="6257817"/>
            <a:ext cx="955513" cy="280921"/>
          </a:xfr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C17A7A7-DFFD-429D-B11C-D15EB3E43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7288-F53E-4F3A-9A8D-931006F073DE}" type="slidenum">
              <a:rPr lang="nl-BE" smtClean="0">
                <a:solidFill>
                  <a:srgbClr val="1B5A9B"/>
                </a:solidFill>
                <a:latin typeface="Tenso Medium" panose="02000000000000000000" pitchFamily="50" charset="0"/>
              </a:rPr>
              <a:t>16</a:t>
            </a:fld>
            <a:endParaRPr lang="nl-BE" dirty="0">
              <a:solidFill>
                <a:srgbClr val="1B5A9B"/>
              </a:solidFill>
              <a:latin typeface="Tenso Medium" panose="02000000000000000000" pitchFamily="50" charset="0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09DBD28-07B8-4452-9BB7-5E813D825229}"/>
              </a:ext>
            </a:extLst>
          </p:cNvPr>
          <p:cNvSpPr/>
          <p:nvPr/>
        </p:nvSpPr>
        <p:spPr>
          <a:xfrm>
            <a:off x="0" y="-1844"/>
            <a:ext cx="9144000" cy="767593"/>
          </a:xfrm>
          <a:prstGeom prst="rect">
            <a:avLst/>
          </a:prstGeom>
          <a:solidFill>
            <a:srgbClr val="1B5A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B1E5EE-86DE-4018-838D-97D1AF618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11" y="-24824"/>
            <a:ext cx="7886700" cy="766465"/>
          </a:xfrm>
        </p:spPr>
        <p:txBody>
          <a:bodyPr/>
          <a:lstStyle/>
          <a:p>
            <a:r>
              <a:rPr lang="nl-BE" b="1" dirty="0">
                <a:solidFill>
                  <a:schemeClr val="bg1"/>
                </a:solidFill>
                <a:latin typeface="Tenso Medium" panose="02000000000000000000" pitchFamily="50" charset="0"/>
              </a:rPr>
              <a:t>WAT BIEDT SLACHTOFFERHULP?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CE0EF40-DA6F-4213-A741-450EF85B68AA}"/>
              </a:ext>
            </a:extLst>
          </p:cNvPr>
          <p:cNvSpPr txBox="1"/>
          <p:nvPr/>
        </p:nvSpPr>
        <p:spPr>
          <a:xfrm>
            <a:off x="549224" y="1373379"/>
            <a:ext cx="804555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Administratieve – praktische ondersteuning</a:t>
            </a:r>
            <a:endParaRPr lang="nl-NL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71513" lvl="1" indent="-214313">
              <a:buFont typeface="Wingdings" panose="05000000000000000000" pitchFamily="2" charset="2"/>
              <a:buChar char="§"/>
            </a:pPr>
            <a:r>
              <a:rPr lang="nl-NL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Modelbrieven</a:t>
            </a:r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t.a.v. parket</a:t>
            </a:r>
          </a:p>
          <a:p>
            <a:pPr marL="671513" lvl="1" indent="-214313">
              <a:buFont typeface="Wingdings" panose="05000000000000000000" pitchFamily="2" charset="2"/>
              <a:buChar char="§"/>
            </a:pPr>
            <a:r>
              <a:rPr lang="nl-NL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Statuut benadeelde </a:t>
            </a:r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voorbereiden</a:t>
            </a:r>
          </a:p>
          <a:p>
            <a:pPr marL="671513" lvl="1" indent="-214313">
              <a:buFont typeface="Wingdings" panose="05000000000000000000" pitchFamily="2" charset="2"/>
              <a:buChar char="§"/>
            </a:pPr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Hulp bij </a:t>
            </a:r>
            <a:r>
              <a:rPr lang="nl-NL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briefwisseling</a:t>
            </a:r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naar derden</a:t>
            </a:r>
          </a:p>
          <a:p>
            <a:pPr marL="671513" lvl="1" indent="-214313">
              <a:buFont typeface="Wingdings" panose="05000000000000000000" pitchFamily="2" charset="2"/>
              <a:buChar char="§"/>
            </a:pPr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Samenwerking met </a:t>
            </a:r>
            <a:r>
              <a:rPr lang="nl-NL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verzekeringen</a:t>
            </a:r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/ </a:t>
            </a:r>
            <a:r>
              <a:rPr lang="nl-NL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advocatuur</a:t>
            </a:r>
            <a:endParaRPr lang="nl-NL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71513" lvl="1" indent="-214313">
              <a:buFont typeface="Wingdings" panose="05000000000000000000" pitchFamily="2" charset="2"/>
              <a:buChar char="§"/>
            </a:pPr>
            <a:r>
              <a:rPr lang="nl-NL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Belangenbehartiging</a:t>
            </a:r>
            <a:endParaRPr lang="nl-NL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71513" lvl="1" indent="-214313">
              <a:buFont typeface="Wingdings" panose="05000000000000000000" pitchFamily="2" charset="2"/>
              <a:buChar char="§"/>
            </a:pPr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Invullen </a:t>
            </a:r>
            <a:r>
              <a:rPr lang="nl-NL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slachtofferverklaring</a:t>
            </a:r>
            <a:r>
              <a:rPr lang="nl-B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endParaRPr lang="nl-BE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BE" sz="24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Doorverwijzing/Schakelen</a:t>
            </a:r>
            <a:endParaRPr lang="nl-BE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71513" lvl="1" indent="-214313">
              <a:buFont typeface="Wingdings" panose="05000000000000000000" pitchFamily="2" charset="2"/>
              <a:buChar char="§"/>
            </a:pPr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Partiële doorverwijzing</a:t>
            </a:r>
          </a:p>
          <a:p>
            <a:pPr marL="671513" lvl="1" indent="-214313">
              <a:buFont typeface="Wingdings" panose="05000000000000000000" pitchFamily="2" charset="2"/>
              <a:buChar char="§"/>
            </a:pPr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Gehele doorverwijzing</a:t>
            </a:r>
          </a:p>
          <a:p>
            <a:pPr marL="671513" lvl="1" indent="-214313">
              <a:buFont typeface="Wingdings" panose="05000000000000000000" pitchFamily="2" charset="2"/>
              <a:buChar char="§"/>
            </a:pPr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 zorg en opvolging/ soms toeleiding</a:t>
            </a:r>
            <a:r>
              <a:rPr lang="nl-B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endParaRPr lang="nl-BE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9682A833-0076-45B2-AC6E-19EAC247A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431" y="6345895"/>
            <a:ext cx="750816" cy="5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14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9B231A9-5CA0-4C26-8233-4EF6290FBC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11" y="6257994"/>
            <a:ext cx="955513" cy="280921"/>
          </a:xfr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C17A7A7-DFFD-429D-B11C-D15EB3E43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7288-F53E-4F3A-9A8D-931006F073DE}" type="slidenum">
              <a:rPr lang="nl-BE" smtClean="0">
                <a:solidFill>
                  <a:schemeClr val="tx1"/>
                </a:solidFill>
                <a:latin typeface="Tenso Medium" panose="02000000000000000000" pitchFamily="50" charset="0"/>
              </a:rPr>
              <a:t>17</a:t>
            </a:fld>
            <a:endParaRPr lang="nl-BE" dirty="0">
              <a:solidFill>
                <a:schemeClr val="tx1"/>
              </a:solidFill>
              <a:latin typeface="Tenso Medium" panose="02000000000000000000" pitchFamily="50" charset="0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09DBD28-07B8-4452-9BB7-5E813D825229}"/>
              </a:ext>
            </a:extLst>
          </p:cNvPr>
          <p:cNvSpPr/>
          <p:nvPr/>
        </p:nvSpPr>
        <p:spPr>
          <a:xfrm>
            <a:off x="0" y="-2723"/>
            <a:ext cx="9144000" cy="767593"/>
          </a:xfrm>
          <a:prstGeom prst="rect">
            <a:avLst/>
          </a:prstGeom>
          <a:solidFill>
            <a:srgbClr val="1B5A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B1E5EE-86DE-4018-838D-97D1AF618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284" y="9296"/>
            <a:ext cx="7886700" cy="766465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Tenso Medium" panose="02000000000000000000" pitchFamily="50" charset="0"/>
              </a:rPr>
              <a:t>AANDACHT VOOR KINDEREN EN JONGEREN</a:t>
            </a:r>
            <a:endParaRPr lang="nl-BE" b="1" dirty="0">
              <a:solidFill>
                <a:schemeClr val="bg1"/>
              </a:solidFill>
              <a:latin typeface="Tenso Medium" panose="02000000000000000000" pitchFamily="50" charset="0"/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9682A833-0076-45B2-AC6E-19EAC247A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025" y="6388682"/>
            <a:ext cx="750816" cy="53210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6CF156D7-969E-4F8D-8EEE-D968F074D8F8}"/>
              </a:ext>
            </a:extLst>
          </p:cNvPr>
          <p:cNvSpPr txBox="1"/>
          <p:nvPr/>
        </p:nvSpPr>
        <p:spPr>
          <a:xfrm>
            <a:off x="281111" y="1233757"/>
            <a:ext cx="8795812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Kinderen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voelen net zo goed pijn</a:t>
            </a:r>
            <a:r>
              <a:rPr lang="nl-BE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recht op eigen verwerking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blijven in de eerste plaats kinderen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aangepaste en eerlijke begeleiding/opvang </a:t>
            </a:r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anose="05000000000000000000" pitchFamily="2" charset="2"/>
              </a:rPr>
              <a:t></a:t>
            </a:r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preventieve werking</a:t>
            </a:r>
          </a:p>
          <a:p>
            <a:pPr lvl="1"/>
            <a:endParaRPr lang="nl-NL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Daarom</a:t>
            </a:r>
            <a:endParaRPr lang="nl-NL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Basisalertheid voor kinderen (zowel direct als indirect)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Coaching ouders: overbrengen kennis naar</a:t>
            </a:r>
          </a:p>
          <a:p>
            <a:pPr marL="1143000" lvl="2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Ouders</a:t>
            </a:r>
          </a:p>
          <a:p>
            <a:pPr marL="1143000" lvl="2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Andere ondersteuningsfiguren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Ondersteunende gesprekken met kinderen/jongeren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erkenning, begeleiding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aangepast aan leeftijd en ontwikkelingsniveau</a:t>
            </a:r>
            <a:endParaRPr lang="nl-BE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l-NL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l-NL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l-NL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l-NL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l-NL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l-NL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l-NL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nl-NL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08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9B231A9-5CA0-4C26-8233-4EF6290FBC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11" y="6377561"/>
            <a:ext cx="955513" cy="280921"/>
          </a:xfr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C17A7A7-DFFD-429D-B11C-D15EB3E43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7288-F53E-4F3A-9A8D-931006F073DE}" type="slidenum">
              <a:rPr lang="nl-BE" smtClean="0">
                <a:solidFill>
                  <a:srgbClr val="1B5A9B"/>
                </a:solidFill>
                <a:latin typeface="Tenso Medium" panose="02000000000000000000" pitchFamily="50" charset="0"/>
              </a:rPr>
              <a:t>18</a:t>
            </a:fld>
            <a:endParaRPr lang="nl-BE" dirty="0">
              <a:solidFill>
                <a:srgbClr val="1B5A9B"/>
              </a:solidFill>
              <a:latin typeface="Tenso Medium" panose="02000000000000000000" pitchFamily="50" charset="0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09DBD28-07B8-4452-9BB7-5E813D825229}"/>
              </a:ext>
            </a:extLst>
          </p:cNvPr>
          <p:cNvSpPr/>
          <p:nvPr/>
        </p:nvSpPr>
        <p:spPr>
          <a:xfrm>
            <a:off x="0" y="-2727"/>
            <a:ext cx="9144000" cy="767593"/>
          </a:xfrm>
          <a:prstGeom prst="rect">
            <a:avLst/>
          </a:prstGeom>
          <a:solidFill>
            <a:srgbClr val="1B5A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B1E5EE-86DE-4018-838D-97D1AF618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731" y="-2727"/>
            <a:ext cx="7886700" cy="766465"/>
          </a:xfrm>
        </p:spPr>
        <p:txBody>
          <a:bodyPr/>
          <a:lstStyle/>
          <a:p>
            <a:r>
              <a:rPr lang="nl-BE" b="1" dirty="0">
                <a:solidFill>
                  <a:schemeClr val="bg1"/>
                </a:solidFill>
                <a:latin typeface="Tenso Medium" panose="02000000000000000000" pitchFamily="50" charset="0"/>
              </a:rPr>
              <a:t>Meer informatie online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C0401AC-5307-4322-9AF0-4114D3831225}"/>
              </a:ext>
            </a:extLst>
          </p:cNvPr>
          <p:cNvSpPr txBox="1"/>
          <p:nvPr/>
        </p:nvSpPr>
        <p:spPr>
          <a:xfrm>
            <a:off x="2739257" y="1465192"/>
            <a:ext cx="459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www.slachtofferzorg.be 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9682A833-0076-45B2-AC6E-19EAC247A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431" y="6367667"/>
            <a:ext cx="750816" cy="5321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525CB33-C662-466A-ACB3-A5526ACBDB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924071" y="2546040"/>
            <a:ext cx="14942462" cy="189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02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9B231A9-5CA0-4C26-8233-4EF6290FBC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11" y="5484929"/>
            <a:ext cx="955513" cy="280921"/>
          </a:xfr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C17A7A7-DFFD-429D-B11C-D15EB3E43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7288-F53E-4F3A-9A8D-931006F073DE}" type="slidenum">
              <a:rPr lang="nl-BE" smtClean="0">
                <a:solidFill>
                  <a:srgbClr val="1B5A9B"/>
                </a:solidFill>
                <a:latin typeface="Tenso Medium" panose="02000000000000000000" pitchFamily="50" charset="0"/>
              </a:rPr>
              <a:t>19</a:t>
            </a:fld>
            <a:endParaRPr lang="nl-BE" dirty="0">
              <a:solidFill>
                <a:srgbClr val="1B5A9B"/>
              </a:solidFill>
              <a:latin typeface="Tenso Medium" panose="02000000000000000000" pitchFamily="50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B1E5EE-86DE-4018-838D-97D1AF618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284" y="415726"/>
            <a:ext cx="7886700" cy="1209118"/>
          </a:xfrm>
        </p:spPr>
        <p:txBody>
          <a:bodyPr/>
          <a:lstStyle/>
          <a:p>
            <a:r>
              <a:rPr lang="nl-BE" b="1" dirty="0">
                <a:solidFill>
                  <a:schemeClr val="bg1"/>
                </a:solidFill>
                <a:latin typeface="Tenso Medium" panose="02000000000000000000" pitchFamily="50" charset="0"/>
              </a:rPr>
              <a:t>Vragen?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9682A833-0076-45B2-AC6E-19EAC247AF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431" y="5845147"/>
            <a:ext cx="750816" cy="53210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B8FBCAAF-5060-4908-F948-0F1F5C1BA1CC}"/>
              </a:ext>
            </a:extLst>
          </p:cNvPr>
          <p:cNvSpPr txBox="1"/>
          <p:nvPr/>
        </p:nvSpPr>
        <p:spPr>
          <a:xfrm>
            <a:off x="2179865" y="532341"/>
            <a:ext cx="4642756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0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06200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" y="-4634"/>
            <a:ext cx="9144000" cy="1109748"/>
            <a:chOff x="0" y="0"/>
            <a:chExt cx="24384000" cy="21748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2174875"/>
            </a:xfrm>
            <a:custGeom>
              <a:avLst/>
              <a:gdLst/>
              <a:ahLst/>
              <a:cxnLst/>
              <a:rect l="l" t="t" r="r" b="b"/>
              <a:pathLst>
                <a:path w="24384000" h="2174875">
                  <a:moveTo>
                    <a:pt x="0" y="0"/>
                  </a:moveTo>
                  <a:lnTo>
                    <a:pt x="24384000" y="0"/>
                  </a:lnTo>
                  <a:lnTo>
                    <a:pt x="24384000" y="2174875"/>
                  </a:lnTo>
                  <a:lnTo>
                    <a:pt x="0" y="2174875"/>
                  </a:lnTo>
                  <a:close/>
                </a:path>
              </a:pathLst>
            </a:custGeom>
            <a:solidFill>
              <a:srgbClr val="1B5A9B"/>
            </a:solidFill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25712" y="76200"/>
              <a:ext cx="23658288" cy="2098676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>
                <a:lnSpc>
                  <a:spcPts val="3564"/>
                </a:lnSpc>
              </a:pPr>
              <a:r>
                <a:rPr lang="en-US" sz="3300" spc="-113" dirty="0" err="1">
                  <a:solidFill>
                    <a:srgbClr val="FFFFFF"/>
                  </a:solidFill>
                  <a:latin typeface="Open Sans Bold"/>
                </a:rPr>
                <a:t>Vlaanderen</a:t>
              </a:r>
              <a:endParaRPr lang="en-US" sz="3300" spc="-113" dirty="0">
                <a:solidFill>
                  <a:srgbClr val="FFFFFF"/>
                </a:solidFill>
                <a:latin typeface="Open Sans Bold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73812" y="1259305"/>
            <a:ext cx="8617788" cy="3059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62877" lvl="1">
              <a:lnSpc>
                <a:spcPts val="2160"/>
              </a:lnSpc>
            </a:pPr>
            <a:r>
              <a:rPr lang="en-US" sz="2800" dirty="0">
                <a:solidFill>
                  <a:srgbClr val="1B5A9B"/>
                </a:solidFill>
                <a:latin typeface="Open Sans"/>
              </a:rPr>
              <a:t>11 CAW’s, </a:t>
            </a:r>
            <a:r>
              <a:rPr lang="nl-BE" sz="2800" dirty="0">
                <a:solidFill>
                  <a:srgbClr val="1B5A9B"/>
                </a:solidFill>
                <a:latin typeface="Open Sans"/>
              </a:rPr>
              <a:t>verspreid</a:t>
            </a:r>
            <a:r>
              <a:rPr lang="en-US" sz="2800" dirty="0">
                <a:solidFill>
                  <a:srgbClr val="1B5A9B"/>
                </a:solidFill>
                <a:latin typeface="Open Sans"/>
              </a:rPr>
              <a:t> over </a:t>
            </a:r>
            <a:r>
              <a:rPr lang="en-US" sz="2800" dirty="0">
                <a:solidFill>
                  <a:srgbClr val="D41772"/>
                </a:solidFill>
                <a:latin typeface="Open Sans Bold"/>
              </a:rPr>
              <a:t>Vlaanderen </a:t>
            </a:r>
            <a:r>
              <a:rPr lang="nl-BE" sz="2800" dirty="0">
                <a:solidFill>
                  <a:srgbClr val="D41772"/>
                </a:solidFill>
                <a:latin typeface="Open Sans Bold"/>
              </a:rPr>
              <a:t>en</a:t>
            </a:r>
            <a:r>
              <a:rPr lang="en-US" sz="2800" dirty="0">
                <a:solidFill>
                  <a:srgbClr val="D41772"/>
                </a:solidFill>
                <a:latin typeface="Open Sans Bold"/>
              </a:rPr>
              <a:t> Brussel</a:t>
            </a:r>
            <a:endParaRPr lang="nl-NL" sz="2800" dirty="0"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73812" y="1555120"/>
            <a:ext cx="8508932" cy="475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36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0" y="3418120"/>
            <a:ext cx="9366751" cy="4964449"/>
          </a:xfr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nl-BE" sz="2000" b="1" dirty="0">
                <a:latin typeface="+mj-lt"/>
                <a:cs typeface="Arial"/>
              </a:rPr>
              <a:t>Client kan met elke welzijnsvraag bellen naar </a:t>
            </a:r>
            <a:r>
              <a:rPr lang="nl-BE" sz="2000" dirty="0">
                <a:latin typeface="+mj-lt"/>
                <a:cs typeface="Arial"/>
              </a:rPr>
              <a:t>HV: </a:t>
            </a:r>
            <a:r>
              <a:rPr lang="nl-BE" sz="2000" b="1" dirty="0">
                <a:latin typeface="+mj-lt"/>
                <a:cs typeface="Arial"/>
              </a:rPr>
              <a:t>0800/13 500 </a:t>
            </a:r>
            <a:r>
              <a:rPr lang="nl-BE" sz="2000" dirty="0">
                <a:latin typeface="+mj-lt"/>
                <a:cs typeface="Arial"/>
              </a:rPr>
              <a:t>(werkdagen, 9-17u)</a:t>
            </a:r>
            <a:endParaRPr lang="nl-BE" sz="2000" dirty="0">
              <a:latin typeface="+mj-lt"/>
              <a:cs typeface="Arial" panose="020B0604020202020204" pitchFamily="34" charset="0"/>
            </a:endParaRPr>
          </a:p>
          <a:p>
            <a:r>
              <a:rPr lang="nl-BE" sz="2000" b="1" dirty="0">
                <a:latin typeface="+mj-lt"/>
                <a:cs typeface="Arial"/>
              </a:rPr>
              <a:t>Cliënt kan chatten </a:t>
            </a:r>
            <a:r>
              <a:rPr lang="nl-BE" sz="2000" dirty="0">
                <a:latin typeface="+mj-lt"/>
                <a:cs typeface="Arial"/>
              </a:rPr>
              <a:t>met HV: </a:t>
            </a:r>
            <a:r>
              <a:rPr lang="nl-BE" sz="2000" b="1" dirty="0">
                <a:hlinkClick r:id="rId3"/>
              </a:rPr>
              <a:t>Contacteer ons | CAW</a:t>
            </a:r>
            <a:r>
              <a:rPr lang="nl-BE" sz="2000" b="1" dirty="0">
                <a:latin typeface="+mj-lt"/>
                <a:cs typeface="Arial"/>
              </a:rPr>
              <a:t> </a:t>
            </a:r>
            <a:r>
              <a:rPr lang="nl-BE" sz="2000" dirty="0">
                <a:latin typeface="+mj-lt"/>
                <a:cs typeface="Arial"/>
              </a:rPr>
              <a:t>(elke werkdag </a:t>
            </a:r>
            <a:r>
              <a:rPr lang="nl-BE" sz="2000" dirty="0" err="1">
                <a:latin typeface="+mj-lt"/>
                <a:cs typeface="Arial"/>
              </a:rPr>
              <a:t>tss</a:t>
            </a:r>
            <a:r>
              <a:rPr lang="nl-BE" sz="2000" dirty="0">
                <a:latin typeface="+mj-lt"/>
                <a:cs typeface="Arial"/>
              </a:rPr>
              <a:t> 13u en 19u)</a:t>
            </a:r>
            <a:endParaRPr lang="nl-BE" sz="2000" dirty="0">
              <a:latin typeface="+mj-lt"/>
              <a:cs typeface="Arial"/>
              <a:hlinkClick r:id="rId4"/>
            </a:endParaRPr>
          </a:p>
          <a:p>
            <a:r>
              <a:rPr lang="nl-BE" sz="2000" b="1" dirty="0">
                <a:latin typeface="+mj-lt"/>
                <a:cs typeface="Arial"/>
              </a:rPr>
              <a:t>Cliënt en HV kan mailen</a:t>
            </a:r>
            <a:r>
              <a:rPr lang="nl-BE" sz="2000" dirty="0">
                <a:latin typeface="+mj-lt"/>
                <a:cs typeface="Arial"/>
              </a:rPr>
              <a:t> met een HV:  </a:t>
            </a:r>
            <a:r>
              <a:rPr lang="nl-BE" sz="2000" dirty="0">
                <a:latin typeface="+mj-lt"/>
                <a:cs typeface="Arial"/>
                <a:hlinkClick r:id="rId5"/>
              </a:rPr>
              <a:t>onthaal.eeklo@cawoostvlaanderen.be</a:t>
            </a:r>
            <a:r>
              <a:rPr lang="nl-BE" sz="2000" dirty="0">
                <a:latin typeface="+mj-lt"/>
                <a:cs typeface="Arial"/>
              </a:rPr>
              <a:t> </a:t>
            </a:r>
          </a:p>
          <a:p>
            <a:r>
              <a:rPr lang="nl-BE" sz="2000" b="1" dirty="0">
                <a:latin typeface="+mj-lt"/>
                <a:cs typeface="Arial"/>
              </a:rPr>
              <a:t>HV Consultlijn: </a:t>
            </a:r>
            <a:r>
              <a:rPr lang="nl-NL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09 377 39 39 </a:t>
            </a: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(ma-wo-vr: 10-12u)</a:t>
            </a:r>
            <a:endParaRPr lang="nl-BE" sz="2000" dirty="0">
              <a:latin typeface="+mj-lt"/>
              <a:cs typeface="Arial"/>
            </a:endParaRPr>
          </a:p>
          <a:p>
            <a:pPr marL="0" indent="0" algn="ctr">
              <a:buNone/>
            </a:pPr>
            <a:r>
              <a:rPr 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www.caw.be</a:t>
            </a:r>
            <a:r>
              <a:rPr 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indent="0">
              <a:buNone/>
            </a:pPr>
            <a:endParaRPr lang="nl-BE" sz="2000" dirty="0">
              <a:latin typeface="+mj-lt"/>
              <a:cs typeface="Arial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39024F2-50AF-48D4-BBFC-B1CFFCDC408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4034" t="34697" r="36171" b="30909"/>
          <a:stretch/>
        </p:blipFill>
        <p:spPr>
          <a:xfrm>
            <a:off x="5855" y="293914"/>
            <a:ext cx="4555263" cy="221451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68307E9-A23A-A167-187D-4D7E28B5327C}"/>
              </a:ext>
            </a:extLst>
          </p:cNvPr>
          <p:cNvSpPr txBox="1"/>
          <p:nvPr/>
        </p:nvSpPr>
        <p:spPr>
          <a:xfrm>
            <a:off x="4572002" y="272145"/>
            <a:ext cx="46314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Themaverantwoordelijke:</a:t>
            </a:r>
          </a:p>
          <a:p>
            <a:r>
              <a:rPr lang="nl-BE" dirty="0"/>
              <a:t>Slachtofferzorg:</a:t>
            </a:r>
          </a:p>
          <a:p>
            <a:r>
              <a:rPr lang="nl-BE" dirty="0">
                <a:hlinkClick r:id="rId8"/>
              </a:rPr>
              <a:t>guyvandervurst@cawoostvlaanderen.be</a:t>
            </a:r>
            <a:r>
              <a:rPr lang="nl-BE" dirty="0"/>
              <a:t> </a:t>
            </a:r>
          </a:p>
          <a:p>
            <a:endParaRPr lang="nl-BE" dirty="0"/>
          </a:p>
          <a:p>
            <a:r>
              <a:rPr lang="nl-BE" b="1" dirty="0"/>
              <a:t>Lokale verantwoordelijken:</a:t>
            </a:r>
          </a:p>
          <a:p>
            <a:r>
              <a:rPr lang="nl-BE" dirty="0">
                <a:hlinkClick r:id="rId9"/>
              </a:rPr>
              <a:t>ninettevandevoorde@cawoostvlaanderen.be</a:t>
            </a:r>
            <a:endParaRPr lang="nl-BE" dirty="0"/>
          </a:p>
          <a:p>
            <a:r>
              <a:rPr lang="nl-BE" dirty="0">
                <a:hlinkClick r:id="rId10"/>
              </a:rPr>
              <a:t>carlabracke@cawoostvlaanderen.be</a:t>
            </a:r>
            <a:r>
              <a:rPr lang="nl-B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9550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177" b="177"/>
          <a:stretch>
            <a:fillRect/>
          </a:stretch>
        </p:blipFill>
        <p:spPr>
          <a:xfrm>
            <a:off x="500745" y="815038"/>
            <a:ext cx="7805057" cy="587351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4762" y="-7491"/>
            <a:ext cx="9153525" cy="1128719"/>
            <a:chOff x="0" y="0"/>
            <a:chExt cx="24409400" cy="2072314"/>
          </a:xfrm>
        </p:grpSpPr>
        <p:sp>
          <p:nvSpPr>
            <p:cNvPr id="4" name="Freeform 4"/>
            <p:cNvSpPr/>
            <p:nvPr/>
          </p:nvSpPr>
          <p:spPr>
            <a:xfrm>
              <a:off x="12700" y="12700"/>
              <a:ext cx="24384000" cy="2046859"/>
            </a:xfrm>
            <a:custGeom>
              <a:avLst/>
              <a:gdLst/>
              <a:ahLst/>
              <a:cxnLst/>
              <a:rect l="l" t="t" r="r" b="b"/>
              <a:pathLst>
                <a:path w="24384000" h="2046859">
                  <a:moveTo>
                    <a:pt x="0" y="0"/>
                  </a:moveTo>
                  <a:lnTo>
                    <a:pt x="24384000" y="0"/>
                  </a:lnTo>
                  <a:lnTo>
                    <a:pt x="24384000" y="2046859"/>
                  </a:lnTo>
                  <a:lnTo>
                    <a:pt x="0" y="2046859"/>
                  </a:lnTo>
                  <a:close/>
                </a:path>
              </a:pathLst>
            </a:custGeom>
            <a:solidFill>
              <a:srgbClr val="1B5A9B"/>
            </a:solidFill>
          </p:spPr>
          <p:txBody>
            <a:bodyPr/>
            <a:lstStyle/>
            <a:p>
              <a:endParaRPr lang="nl-BE" sz="1350"/>
            </a:p>
          </p:txBody>
        </p:sp>
        <p:sp>
          <p:nvSpPr>
            <p:cNvPr id="5" name="Freeform 5"/>
            <p:cNvSpPr/>
            <p:nvPr/>
          </p:nvSpPr>
          <p:spPr>
            <a:xfrm>
              <a:off x="0" y="0"/>
              <a:ext cx="24409400" cy="2072259"/>
            </a:xfrm>
            <a:custGeom>
              <a:avLst/>
              <a:gdLst/>
              <a:ahLst/>
              <a:cxnLst/>
              <a:rect l="l" t="t" r="r" b="b"/>
              <a:pathLst>
                <a:path w="24409400" h="2072259">
                  <a:moveTo>
                    <a:pt x="12700" y="0"/>
                  </a:moveTo>
                  <a:lnTo>
                    <a:pt x="24396700" y="0"/>
                  </a:lnTo>
                  <a:cubicBezTo>
                    <a:pt x="24403686" y="0"/>
                    <a:pt x="24409400" y="5715"/>
                    <a:pt x="24409400" y="12700"/>
                  </a:cubicBezTo>
                  <a:lnTo>
                    <a:pt x="24409400" y="2059559"/>
                  </a:lnTo>
                  <a:cubicBezTo>
                    <a:pt x="24409400" y="2066544"/>
                    <a:pt x="24403686" y="2072259"/>
                    <a:pt x="24396700" y="2072259"/>
                  </a:cubicBezTo>
                  <a:lnTo>
                    <a:pt x="12700" y="2072259"/>
                  </a:lnTo>
                  <a:cubicBezTo>
                    <a:pt x="5715" y="2072259"/>
                    <a:pt x="0" y="2066544"/>
                    <a:pt x="0" y="2059559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059559"/>
                  </a:lnTo>
                  <a:lnTo>
                    <a:pt x="12700" y="2059559"/>
                  </a:lnTo>
                  <a:lnTo>
                    <a:pt x="12700" y="2046859"/>
                  </a:lnTo>
                  <a:lnTo>
                    <a:pt x="24396700" y="2046859"/>
                  </a:lnTo>
                  <a:lnTo>
                    <a:pt x="24396700" y="2059559"/>
                  </a:lnTo>
                  <a:lnTo>
                    <a:pt x="24384000" y="2059559"/>
                  </a:lnTo>
                  <a:lnTo>
                    <a:pt x="24384000" y="12700"/>
                  </a:lnTo>
                  <a:lnTo>
                    <a:pt x="24396700" y="12700"/>
                  </a:lnTo>
                  <a:lnTo>
                    <a:pt x="2439670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2F528F"/>
            </a:solidFill>
          </p:spPr>
          <p:txBody>
            <a:bodyPr/>
            <a:lstStyle/>
            <a:p>
              <a:endParaRPr lang="nl-BE" sz="1350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84007" y="168370"/>
            <a:ext cx="8965673" cy="461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64"/>
              </a:lnSpc>
            </a:pPr>
            <a:r>
              <a:rPr lang="en-US" sz="3200" b="1" dirty="0">
                <a:solidFill>
                  <a:srgbClr val="FFFFFF"/>
                </a:solidFill>
                <a:latin typeface="Open Sans Medium"/>
              </a:rPr>
              <a:t>6 WERKINGSGEBIEDEN IN O-VL</a:t>
            </a:r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E0B94A23-4D3A-072B-B7E0-4225006593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169681"/>
              </p:ext>
            </p:extLst>
          </p:nvPr>
        </p:nvGraphicFramePr>
        <p:xfrm>
          <a:off x="6400802" y="3113333"/>
          <a:ext cx="2679805" cy="1240371"/>
        </p:xfrm>
        <a:graphic>
          <a:graphicData uri="http://schemas.openxmlformats.org/drawingml/2006/table">
            <a:tbl>
              <a:tblPr/>
              <a:tblGrid>
                <a:gridCol w="2679805">
                  <a:extLst>
                    <a:ext uri="{9D8B030D-6E8A-4147-A177-3AD203B41FA5}">
                      <a16:colId xmlns:a16="http://schemas.microsoft.com/office/drawing/2014/main" val="1273806576"/>
                    </a:ext>
                  </a:extLst>
                </a:gridCol>
              </a:tblGrid>
              <a:tr h="444311"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nl-BE" sz="1800" noProof="0" dirty="0">
                          <a:solidFill>
                            <a:srgbClr val="1B5A9B"/>
                          </a:solidFill>
                          <a:latin typeface="Open Sans Bold"/>
                        </a:rPr>
                        <a:t>CAW-huis</a:t>
                      </a:r>
                      <a:endParaRPr lang="nl-BE" sz="1800" noProof="0" dirty="0"/>
                    </a:p>
                  </a:txBody>
                  <a:tcPr marL="45720" marR="4572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2840677"/>
                  </a:ext>
                </a:extLst>
              </a:tr>
              <a:tr h="796060"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nl-BE" sz="1800" noProof="0" dirty="0">
                          <a:solidFill>
                            <a:srgbClr val="D41772"/>
                          </a:solidFill>
                          <a:latin typeface="Open Sans"/>
                        </a:rPr>
                        <a:t>Sociaal Huis Eeklo </a:t>
                      </a:r>
                    </a:p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nl-BE" sz="1800" noProof="0" dirty="0">
                          <a:solidFill>
                            <a:srgbClr val="D41772"/>
                          </a:solidFill>
                          <a:latin typeface="Open Sans"/>
                        </a:rPr>
                        <a:t>Zuidmoerstraat 136-1</a:t>
                      </a:r>
                    </a:p>
                  </a:txBody>
                  <a:tcPr marL="45720" marR="4572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7781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2913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62" y="-48398"/>
            <a:ext cx="9153525" cy="1191398"/>
            <a:chOff x="0" y="0"/>
            <a:chExt cx="24409400" cy="2072314"/>
          </a:xfrm>
        </p:grpSpPr>
        <p:sp>
          <p:nvSpPr>
            <p:cNvPr id="3" name="Freeform 3"/>
            <p:cNvSpPr/>
            <p:nvPr/>
          </p:nvSpPr>
          <p:spPr>
            <a:xfrm>
              <a:off x="12700" y="12700"/>
              <a:ext cx="24384000" cy="2046859"/>
            </a:xfrm>
            <a:custGeom>
              <a:avLst/>
              <a:gdLst/>
              <a:ahLst/>
              <a:cxnLst/>
              <a:rect l="l" t="t" r="r" b="b"/>
              <a:pathLst>
                <a:path w="24384000" h="2046859">
                  <a:moveTo>
                    <a:pt x="0" y="0"/>
                  </a:moveTo>
                  <a:lnTo>
                    <a:pt x="24384000" y="0"/>
                  </a:lnTo>
                  <a:lnTo>
                    <a:pt x="24384000" y="2046859"/>
                  </a:lnTo>
                  <a:lnTo>
                    <a:pt x="0" y="2046859"/>
                  </a:lnTo>
                  <a:close/>
                </a:path>
              </a:pathLst>
            </a:custGeom>
            <a:solidFill>
              <a:srgbClr val="1B5A9B"/>
            </a:solidFill>
          </p:spPr>
          <p:txBody>
            <a:bodyPr/>
            <a:lstStyle/>
            <a:p>
              <a:endParaRPr lang="nl-BE" sz="1350" dirty="0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24409400" cy="2072259"/>
            </a:xfrm>
            <a:custGeom>
              <a:avLst/>
              <a:gdLst/>
              <a:ahLst/>
              <a:cxnLst/>
              <a:rect l="l" t="t" r="r" b="b"/>
              <a:pathLst>
                <a:path w="24409400" h="2072259">
                  <a:moveTo>
                    <a:pt x="12700" y="0"/>
                  </a:moveTo>
                  <a:lnTo>
                    <a:pt x="24396700" y="0"/>
                  </a:lnTo>
                  <a:cubicBezTo>
                    <a:pt x="24403686" y="0"/>
                    <a:pt x="24409400" y="5715"/>
                    <a:pt x="24409400" y="12700"/>
                  </a:cubicBezTo>
                  <a:lnTo>
                    <a:pt x="24409400" y="2059559"/>
                  </a:lnTo>
                  <a:cubicBezTo>
                    <a:pt x="24409400" y="2066544"/>
                    <a:pt x="24403686" y="2072259"/>
                    <a:pt x="24396700" y="2072259"/>
                  </a:cubicBezTo>
                  <a:lnTo>
                    <a:pt x="12700" y="2072259"/>
                  </a:lnTo>
                  <a:cubicBezTo>
                    <a:pt x="5715" y="2072259"/>
                    <a:pt x="0" y="2066544"/>
                    <a:pt x="0" y="2059559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2059559"/>
                  </a:lnTo>
                  <a:lnTo>
                    <a:pt x="12700" y="2059559"/>
                  </a:lnTo>
                  <a:lnTo>
                    <a:pt x="12700" y="2046859"/>
                  </a:lnTo>
                  <a:lnTo>
                    <a:pt x="24396700" y="2046859"/>
                  </a:lnTo>
                  <a:lnTo>
                    <a:pt x="24396700" y="2059559"/>
                  </a:lnTo>
                  <a:lnTo>
                    <a:pt x="24384000" y="2059559"/>
                  </a:lnTo>
                  <a:lnTo>
                    <a:pt x="24384000" y="12700"/>
                  </a:lnTo>
                  <a:lnTo>
                    <a:pt x="24396700" y="12700"/>
                  </a:lnTo>
                  <a:lnTo>
                    <a:pt x="24396700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2F528F"/>
            </a:solidFill>
          </p:spPr>
          <p:txBody>
            <a:bodyPr/>
            <a:lstStyle/>
            <a:p>
              <a:endParaRPr lang="nl-BE" sz="1350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84005" y="312524"/>
            <a:ext cx="8469500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64"/>
              </a:lnSpc>
            </a:pPr>
            <a:r>
              <a:rPr lang="en-US" sz="3200" b="1" spc="-113" dirty="0">
                <a:solidFill>
                  <a:srgbClr val="FFFFFF"/>
                </a:solidFill>
                <a:latin typeface="Open Sans Medium"/>
              </a:rPr>
              <a:t>7 HULPCONTINUA </a:t>
            </a:r>
            <a:r>
              <a:rPr lang="en-US" sz="3200" b="1" spc="-113" dirty="0">
                <a:solidFill>
                  <a:srgbClr val="D41772"/>
                </a:solidFill>
                <a:latin typeface="Open Sans Medium"/>
              </a:rPr>
              <a:t>| </a:t>
            </a:r>
            <a:r>
              <a:rPr lang="en-US" sz="3200" b="1" spc="-113" dirty="0">
                <a:solidFill>
                  <a:srgbClr val="FFFFFF"/>
                </a:solidFill>
                <a:latin typeface="Open Sans Medium"/>
              </a:rPr>
              <a:t>CAW OOST-VLAANDEREN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84007" y="6268877"/>
            <a:ext cx="955513" cy="28092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 t="8" b="8"/>
          <a:stretch>
            <a:fillRect/>
          </a:stretch>
        </p:blipFill>
        <p:spPr>
          <a:xfrm>
            <a:off x="120721" y="538265"/>
            <a:ext cx="9143141" cy="6539683"/>
          </a:xfrm>
          <a:prstGeom prst="rect">
            <a:avLst/>
          </a:prstGeom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id="{19B06EC9-35C3-DEE2-3092-E7E73928DCE8}"/>
              </a:ext>
            </a:extLst>
          </p:cNvPr>
          <p:cNvSpPr/>
          <p:nvPr/>
        </p:nvSpPr>
        <p:spPr>
          <a:xfrm>
            <a:off x="5411159" y="3304397"/>
            <a:ext cx="3342346" cy="1774371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B710FE0-4DCA-9321-A70B-163E43CB7BA0}"/>
              </a:ext>
            </a:extLst>
          </p:cNvPr>
          <p:cNvSpPr txBox="1"/>
          <p:nvPr/>
        </p:nvSpPr>
        <p:spPr>
          <a:xfrm>
            <a:off x="284006" y="6259282"/>
            <a:ext cx="84695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2000" dirty="0"/>
              <a:t>Onthaal &amp; Crisiswerking</a:t>
            </a:r>
          </a:p>
        </p:txBody>
      </p:sp>
    </p:spTree>
    <p:extLst>
      <p:ext uri="{BB962C8B-B14F-4D97-AF65-F5344CB8AC3E}">
        <p14:creationId xmlns:p14="http://schemas.microsoft.com/office/powerpoint/2010/main" val="790108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657BC29-57ED-D244-10F4-6C2572BF0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7288-F53E-4F3A-9A8D-931006F073DE}" type="slidenum">
              <a:rPr lang="nl-BE" smtClean="0"/>
              <a:t>5</a:t>
            </a:fld>
            <a:endParaRPr lang="nl-BE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59F896F-4028-369F-5C5B-67D3DF0FE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114" y="-22013"/>
            <a:ext cx="4332513" cy="691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421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9B231A9-5CA0-4C26-8233-4EF6290FBC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09" y="5484927"/>
            <a:ext cx="955513" cy="280921"/>
          </a:xfr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C17A7A7-DFFD-429D-B11C-D15EB3E43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7288-F53E-4F3A-9A8D-931006F073DE}" type="slidenum">
              <a:rPr lang="nl-BE" smtClean="0">
                <a:solidFill>
                  <a:srgbClr val="1B5A9B"/>
                </a:solidFill>
                <a:latin typeface="Tenso Medium" panose="02000000000000000000" pitchFamily="50" charset="0"/>
              </a:rPr>
              <a:t>6</a:t>
            </a:fld>
            <a:endParaRPr lang="nl-BE">
              <a:solidFill>
                <a:srgbClr val="1B5A9B"/>
              </a:solidFill>
              <a:latin typeface="Tenso Medium" panose="02000000000000000000" pitchFamily="50" charset="0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09DBD28-07B8-4452-9BB7-5E813D825229}"/>
              </a:ext>
            </a:extLst>
          </p:cNvPr>
          <p:cNvSpPr/>
          <p:nvPr/>
        </p:nvSpPr>
        <p:spPr>
          <a:xfrm>
            <a:off x="0" y="-2726"/>
            <a:ext cx="9144000" cy="767593"/>
          </a:xfrm>
          <a:prstGeom prst="rect">
            <a:avLst/>
          </a:prstGeom>
          <a:solidFill>
            <a:srgbClr val="1B5A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B1E5EE-86DE-4018-838D-97D1AF618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997" y="-1598"/>
            <a:ext cx="7886700" cy="766465"/>
          </a:xfrm>
        </p:spPr>
        <p:txBody>
          <a:bodyPr/>
          <a:lstStyle/>
          <a:p>
            <a:r>
              <a:rPr lang="nl-BE" b="1" dirty="0">
                <a:solidFill>
                  <a:schemeClr val="bg1"/>
                </a:solidFill>
                <a:latin typeface="Tenso Medium"/>
              </a:rPr>
              <a:t>HULPCONTINUÜM SLACHTOFFERZORG</a:t>
            </a:r>
            <a:endParaRPr lang="nl-NL" b="1" dirty="0">
              <a:solidFill>
                <a:schemeClr val="bg1"/>
              </a:solidFill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9682A833-0076-45B2-AC6E-19EAC247AF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431" y="5845147"/>
            <a:ext cx="750816" cy="5321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F416CCF-5410-2390-4471-9F0E2BA6B3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269" y="1045847"/>
            <a:ext cx="2787221" cy="311634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24215D5-6A97-2A7F-064A-EAFF53D072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6958" y="1164209"/>
            <a:ext cx="4577202" cy="1927244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E3C25533-6544-B1A0-C8AA-3DDD50EAE5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1758" y="3331190"/>
            <a:ext cx="2321673" cy="1359028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78FA269F-5F0E-F9FC-B554-147439D4D6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9557" y="4690218"/>
            <a:ext cx="4138393" cy="135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65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C17A7A7-DFFD-429D-B11C-D15EB3E43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7288-F53E-4F3A-9A8D-931006F073DE}" type="slidenum">
              <a:rPr lang="nl-BE" smtClean="0">
                <a:solidFill>
                  <a:srgbClr val="1B5A9B"/>
                </a:solidFill>
                <a:latin typeface="Tenso Medium" panose="02000000000000000000" pitchFamily="50" charset="0"/>
              </a:rPr>
              <a:t>7</a:t>
            </a:fld>
            <a:endParaRPr lang="nl-BE">
              <a:solidFill>
                <a:srgbClr val="1B5A9B"/>
              </a:solidFill>
              <a:latin typeface="Tenso Medium" panose="02000000000000000000" pitchFamily="50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B1E5EE-86DE-4018-838D-97D1AF618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284" y="858378"/>
            <a:ext cx="7886700" cy="766465"/>
          </a:xfrm>
        </p:spPr>
        <p:txBody>
          <a:bodyPr/>
          <a:lstStyle/>
          <a:p>
            <a:pPr algn="ctr"/>
            <a:r>
              <a:rPr lang="nl-BE">
                <a:solidFill>
                  <a:schemeClr val="bg1"/>
                </a:solidFill>
                <a:latin typeface="Tenso Medium"/>
              </a:rPr>
              <a:t>Thematieken</a:t>
            </a:r>
            <a:endParaRPr lang="nl-NL">
              <a:solidFill>
                <a:schemeClr val="bg1"/>
              </a:solidFill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9682A833-0076-45B2-AC6E-19EAC247A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431" y="5845147"/>
            <a:ext cx="750816" cy="53210"/>
          </a:xfrm>
          <a:prstGeom prst="rect">
            <a:avLst/>
          </a:prstGeom>
        </p:spPr>
      </p:pic>
      <p:graphicFrame>
        <p:nvGraphicFramePr>
          <p:cNvPr id="10" name="Grafiek 9">
            <a:extLst>
              <a:ext uri="{FF2B5EF4-FFF2-40B4-BE49-F238E27FC236}">
                <a16:creationId xmlns:a16="http://schemas.microsoft.com/office/drawing/2014/main" id="{B83BEC11-A694-939D-B8BB-B5F7C7A98A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0935363"/>
              </p:ext>
            </p:extLst>
          </p:nvPr>
        </p:nvGraphicFramePr>
        <p:xfrm>
          <a:off x="-359233" y="250371"/>
          <a:ext cx="9263743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05401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9B231A9-5CA0-4C26-8233-4EF6290FBC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09" y="5484927"/>
            <a:ext cx="955513" cy="280921"/>
          </a:xfr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C17A7A7-DFFD-429D-B11C-D15EB3E43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7288-F53E-4F3A-9A8D-931006F073DE}" type="slidenum">
              <a:rPr lang="nl-BE" smtClean="0">
                <a:solidFill>
                  <a:srgbClr val="1B5A9B"/>
                </a:solidFill>
                <a:latin typeface="Tenso Medium" panose="02000000000000000000" pitchFamily="50" charset="0"/>
              </a:rPr>
              <a:t>8</a:t>
            </a:fld>
            <a:endParaRPr lang="nl-BE">
              <a:solidFill>
                <a:srgbClr val="1B5A9B"/>
              </a:solidFill>
              <a:latin typeface="Tenso Medium" panose="02000000000000000000" pitchFamily="50" charset="0"/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9682A833-0076-45B2-AC6E-19EAC247A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431" y="5845147"/>
            <a:ext cx="750816" cy="53210"/>
          </a:xfrm>
          <a:prstGeom prst="rect">
            <a:avLst/>
          </a:prstGeom>
        </p:spPr>
      </p:pic>
      <p:graphicFrame>
        <p:nvGraphicFramePr>
          <p:cNvPr id="9" name="Grafiek 8">
            <a:extLst>
              <a:ext uri="{FF2B5EF4-FFF2-40B4-BE49-F238E27FC236}">
                <a16:creationId xmlns:a16="http://schemas.microsoft.com/office/drawing/2014/main" id="{A9E5B4FE-3A39-FFAB-8810-5B5CC77204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8410929"/>
              </p:ext>
            </p:extLst>
          </p:nvPr>
        </p:nvGraphicFramePr>
        <p:xfrm>
          <a:off x="4016829" y="1343805"/>
          <a:ext cx="5551714" cy="3500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Grafiek 15">
            <a:extLst>
              <a:ext uri="{FF2B5EF4-FFF2-40B4-BE49-F238E27FC236}">
                <a16:creationId xmlns:a16="http://schemas.microsoft.com/office/drawing/2014/main" id="{2F2E5FF2-460B-9F7F-2438-3BE0897248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3018469"/>
              </p:ext>
            </p:extLst>
          </p:nvPr>
        </p:nvGraphicFramePr>
        <p:xfrm>
          <a:off x="0" y="1349829"/>
          <a:ext cx="4570886" cy="3500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64911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9B231A9-5CA0-4C26-8233-4EF6290FBC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60" y="6257994"/>
            <a:ext cx="955513" cy="280921"/>
          </a:xfr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C17A7A7-DFFD-429D-B11C-D15EB3E43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67288-F53E-4F3A-9A8D-931006F073DE}" type="slidenum">
              <a:rPr lang="nl-BE" smtClean="0">
                <a:solidFill>
                  <a:srgbClr val="1B5A9B"/>
                </a:solidFill>
                <a:latin typeface="Tenso Medium" panose="02000000000000000000" pitchFamily="50" charset="0"/>
              </a:rPr>
              <a:t>9</a:t>
            </a:fld>
            <a:endParaRPr lang="nl-BE" dirty="0">
              <a:solidFill>
                <a:srgbClr val="1B5A9B"/>
              </a:solidFill>
              <a:latin typeface="Tenso Medium" panose="02000000000000000000" pitchFamily="50" charset="0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09DBD28-07B8-4452-9BB7-5E813D825229}"/>
              </a:ext>
            </a:extLst>
          </p:cNvPr>
          <p:cNvSpPr/>
          <p:nvPr/>
        </p:nvSpPr>
        <p:spPr>
          <a:xfrm>
            <a:off x="0" y="-35113"/>
            <a:ext cx="9144000" cy="767593"/>
          </a:xfrm>
          <a:prstGeom prst="rect">
            <a:avLst/>
          </a:prstGeom>
          <a:solidFill>
            <a:srgbClr val="1B5A9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B1E5EE-86DE-4018-838D-97D1AF618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17" y="-43776"/>
            <a:ext cx="7886700" cy="766465"/>
          </a:xfrm>
        </p:spPr>
        <p:txBody>
          <a:bodyPr/>
          <a:lstStyle/>
          <a:p>
            <a:r>
              <a:rPr lang="nl-BE" b="1" dirty="0">
                <a:solidFill>
                  <a:schemeClr val="bg1"/>
                </a:solidFill>
                <a:latin typeface="Tenso Medium" panose="02000000000000000000" pitchFamily="50" charset="0"/>
              </a:rPr>
              <a:t>HISTORIEK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C0401AC-5307-4322-9AF0-4114D3831225}"/>
              </a:ext>
            </a:extLst>
          </p:cNvPr>
          <p:cNvSpPr txBox="1"/>
          <p:nvPr/>
        </p:nvSpPr>
        <p:spPr>
          <a:xfrm>
            <a:off x="349492" y="1336435"/>
            <a:ext cx="86160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1998:  Samenwerkingsakkoord Federale staat en Vlaamse gemeenschap</a:t>
            </a:r>
          </a:p>
          <a:p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	</a:t>
            </a:r>
          </a:p>
          <a:p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Slachtofferzorg waarborgt een naadloze overgang ts.:</a:t>
            </a:r>
          </a:p>
          <a:p>
            <a:pPr marL="1471613" lvl="4" indent="-214313">
              <a:buFont typeface="Wingdings" panose="05000000000000000000" pitchFamily="2" charset="2"/>
              <a:buChar char="§"/>
            </a:pPr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slachtofferbejegening</a:t>
            </a:r>
          </a:p>
          <a:p>
            <a:pPr marL="1471613" lvl="4" indent="-214313">
              <a:buFont typeface="Wingdings" panose="05000000000000000000" pitchFamily="2" charset="2"/>
              <a:buChar char="§"/>
            </a:pPr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politie</a:t>
            </a:r>
          </a:p>
          <a:p>
            <a:pPr marL="1471613" lvl="4" indent="-214313">
              <a:buFont typeface="Wingdings" panose="05000000000000000000" pitchFamily="2" charset="2"/>
              <a:buChar char="§"/>
            </a:pPr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slachtofferonthaal</a:t>
            </a:r>
          </a:p>
          <a:p>
            <a:pPr marL="1471613" lvl="4" indent="-214313">
              <a:buFont typeface="Wingdings" panose="05000000000000000000" pitchFamily="2" charset="2"/>
              <a:buChar char="§"/>
            </a:pPr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justitiehuizen</a:t>
            </a:r>
          </a:p>
          <a:p>
            <a:pPr marL="1471613" lvl="4" indent="-214313">
              <a:buFont typeface="Wingdings" panose="05000000000000000000" pitchFamily="2" charset="2"/>
              <a:buChar char="§"/>
            </a:pPr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diensten slachtofferhulp</a:t>
            </a:r>
          </a:p>
          <a:p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endParaRPr lang="nl-NL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l-NL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Sinds 2014: CAW Oost-Vlaanderen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9682A833-0076-45B2-AC6E-19EAC247A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317" y="6293160"/>
            <a:ext cx="750816" cy="5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580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4" id="{42FB9EC1-3410-4023-866B-D89C2B4D34C9}" vid="{6C3A487F-7DEF-4484-B82D-8F7B42ADCB66}"/>
    </a:ext>
  </a:extLst>
</a:theme>
</file>

<file path=ppt/theme/theme3.xml><?xml version="1.0" encoding="utf-8"?>
<a:theme xmlns:a="http://schemas.openxmlformats.org/drawingml/2006/main" name="2_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1" id="{326E87AF-920F-4BCE-9DA6-DFDBB9EC9030}" vid="{657AC0D1-A5F2-4BFF-995A-E753D4C0537C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jabloon-nieuws-leidinggevenden" ma:contentTypeID="0x010100812EFA783CFAF24588BB466C44CFA2DC" ma:contentTypeVersion="19" ma:contentTypeDescription="Een nieuw item voor de interne NB voor leidinggevenden" ma:contentTypeScope="" ma:versionID="b1d5b0089d764bbf511bacc5ba31e887">
  <xsd:schema xmlns:xsd="http://www.w3.org/2001/XMLSchema" xmlns:xs="http://www.w3.org/2001/XMLSchema" xmlns:p="http://schemas.microsoft.com/office/2006/metadata/properties" xmlns:ns2="87d066e9-1c52-4038-89b5-7a631e730901" xmlns:ns3="295b87d4-02c3-4831-bbe0-081ae6afabf0" targetNamespace="http://schemas.microsoft.com/office/2006/metadata/properties" ma:root="true" ma:fieldsID="f64cc6858f2504507fbdd1d3f7bedb36" ns2:_="" ns3:_="">
    <xsd:import namespace="87d066e9-1c52-4038-89b5-7a631e730901"/>
    <xsd:import namespace="295b87d4-02c3-4831-bbe0-081ae6afabf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d066e9-1c52-4038-89b5-7a631e73090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b87d4-02c3-4831-bbe0-081ae6afab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hidden="true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hidden="true" ma:internalName="MediaServiceLocation" ma:readOnly="true">
      <xsd:simpleType>
        <xsd:restriction base="dms:Text"/>
      </xsd:simpleType>
    </xsd:element>
    <xsd:element name="MediaServiceOCR" ma:index="15" nillable="true" ma:displayName="MediaServiceOCR" ma:hidden="true" ma:internalName="MediaServiceOCR" ma:readOnly="true">
      <xsd:simpleType>
        <xsd:restriction base="dms:Note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34820d0-bd5b-4a11-9ac8-8874aa2eb6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7d066e9-1c52-4038-89b5-7a631e730901">
      <UserInfo>
        <DisplayName>Lynn Lemmens</DisplayName>
        <AccountId>854</AccountId>
        <AccountType/>
      </UserInfo>
      <UserInfo>
        <DisplayName>Mieke Van Durme</DisplayName>
        <AccountId>41</AccountId>
        <AccountType/>
      </UserInfo>
      <UserInfo>
        <DisplayName>Kristel Jorissen</DisplayName>
        <AccountId>69</AccountId>
        <AccountType/>
      </UserInfo>
      <UserInfo>
        <DisplayName>Ann-Sofie Wautier</DisplayName>
        <AccountId>1223</AccountId>
        <AccountType/>
      </UserInfo>
    </SharedWithUsers>
    <lcf76f155ced4ddcb4097134ff3c332f xmlns="295b87d4-02c3-4831-bbe0-081ae6afabf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3E96A0C-3569-4719-B52C-5E6BEF0440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3FC131-C304-4A77-9393-4F1596D8FF98}">
  <ds:schemaRefs>
    <ds:schemaRef ds:uri="295b87d4-02c3-4831-bbe0-081ae6afabf0"/>
    <ds:schemaRef ds:uri="87d066e9-1c52-4038-89b5-7a631e73090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9FBDEF6-7FF4-44B8-ABFF-29CF8BFEE0A7}">
  <ds:schemaRefs>
    <ds:schemaRef ds:uri="http://www.w3.org/XML/1998/namespace"/>
    <ds:schemaRef ds:uri="http://schemas.microsoft.com/office/2006/metadata/properties"/>
    <ds:schemaRef ds:uri="87d066e9-1c52-4038-89b5-7a631e730901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295b87d4-02c3-4831-bbe0-081ae6afabf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12663</TotalTime>
  <Words>690</Words>
  <Application>Microsoft Office PowerPoint</Application>
  <PresentationFormat>Diavoorstelling (4:3)</PresentationFormat>
  <Paragraphs>172</Paragraphs>
  <Slides>20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3</vt:i4>
      </vt:variant>
      <vt:variant>
        <vt:lpstr>Diatitels</vt:lpstr>
      </vt:variant>
      <vt:variant>
        <vt:i4>20</vt:i4>
      </vt:variant>
    </vt:vector>
  </HeadingPairs>
  <TitlesOfParts>
    <vt:vector size="33" baseType="lpstr">
      <vt:lpstr>Arial</vt:lpstr>
      <vt:lpstr>Calibri</vt:lpstr>
      <vt:lpstr>Calibri Light</vt:lpstr>
      <vt:lpstr>Gill Sans MT Pro Book</vt:lpstr>
      <vt:lpstr>Open Sans</vt:lpstr>
      <vt:lpstr>Open Sans Bold</vt:lpstr>
      <vt:lpstr>Open Sans Light</vt:lpstr>
      <vt:lpstr>Open Sans Medium</vt:lpstr>
      <vt:lpstr>Tenso Medium</vt:lpstr>
      <vt:lpstr>Wingdings</vt:lpstr>
      <vt:lpstr>Kantoorthema</vt:lpstr>
      <vt:lpstr>1_Kantoorthema</vt:lpstr>
      <vt:lpstr>2_Kantoorthema</vt:lpstr>
      <vt:lpstr>SLACHTOFFERHULP CAW</vt:lpstr>
      <vt:lpstr>PowerPoint-presentatie</vt:lpstr>
      <vt:lpstr>PowerPoint-presentatie</vt:lpstr>
      <vt:lpstr>PowerPoint-presentatie</vt:lpstr>
      <vt:lpstr>PowerPoint-presentatie</vt:lpstr>
      <vt:lpstr>HULPCONTINUÜM SLACHTOFFERZORG</vt:lpstr>
      <vt:lpstr>Thematieken</vt:lpstr>
      <vt:lpstr>PowerPoint-presentatie</vt:lpstr>
      <vt:lpstr>HISTORIEK</vt:lpstr>
      <vt:lpstr>SLACHTOFFERZORG  SLACHTOFFERHULP</vt:lpstr>
      <vt:lpstr>DOELGROEP</vt:lpstr>
      <vt:lpstr>DOELGROEP</vt:lpstr>
      <vt:lpstr>SLACHTOFFERS ZIJN GEEN HULPVRAGERS!</vt:lpstr>
      <vt:lpstr>WAT BIEDT SLACHTOFFERHULP?</vt:lpstr>
      <vt:lpstr>WAT BIEDT SLACHTOFFERHULP?</vt:lpstr>
      <vt:lpstr>WAT BIEDT SLACHTOFFERHULP?</vt:lpstr>
      <vt:lpstr>AANDACHT VOOR KINDEREN EN JONGEREN</vt:lpstr>
      <vt:lpstr>Meer informatie online</vt:lpstr>
      <vt:lpstr>Vragen?</vt:lpstr>
      <vt:lpstr>PowerPoint-presentatie</vt:lpstr>
    </vt:vector>
  </TitlesOfParts>
  <Manager/>
  <Company>Digipolis Gent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Descheemaeker Nele</dc:creator>
  <cp:keywords/>
  <dc:description/>
  <cp:lastModifiedBy>Marc De Veirman</cp:lastModifiedBy>
  <cp:revision>98</cp:revision>
  <dcterms:created xsi:type="dcterms:W3CDTF">2017-09-01T13:17:52Z</dcterms:created>
  <dcterms:modified xsi:type="dcterms:W3CDTF">2024-12-03T11:13:28Z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0x010100812EFA783CFAF24588BB466C44CFA2DC</vt:lpwstr>
  </property>
  <property fmtid="{D5CDD505-2E9C-101B-9397-08002B2CF9AE}" pid="3" name="Order">
    <vt:r8>19552400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axCatchAll">
    <vt:lpwstr/>
  </property>
  <property fmtid="{D5CDD505-2E9C-101B-9397-08002B2CF9AE}" pid="8" name="TemplateUrl">
    <vt:lpwstr/>
  </property>
  <property fmtid="{D5CDD505-2E9C-101B-9397-08002B2CF9AE}" pid="9" name="ComplianceAssetId">
    <vt:lpwstr/>
  </property>
  <property fmtid="{D5CDD505-2E9C-101B-9397-08002B2CF9AE}" pid="10" name="MediaServiceImageTags">
    <vt:lpwstr/>
  </property>
  <property fmtid="{D5CDD505-2E9C-101B-9397-08002B2CF9AE}" pid="11" name="MSIP_Label_72d9991d-eff8-473d-8090-5566fb2beee6_Enabled">
    <vt:lpwstr>true</vt:lpwstr>
  </property>
  <property fmtid="{D5CDD505-2E9C-101B-9397-08002B2CF9AE}" pid="12" name="MSIP_Label_72d9991d-eff8-473d-8090-5566fb2beee6_SetDate">
    <vt:lpwstr>2023-05-08T12:06:50Z</vt:lpwstr>
  </property>
  <property fmtid="{D5CDD505-2E9C-101B-9397-08002B2CF9AE}" pid="13" name="MSIP_Label_72d9991d-eff8-473d-8090-5566fb2beee6_Method">
    <vt:lpwstr>Standard</vt:lpwstr>
  </property>
  <property fmtid="{D5CDD505-2E9C-101B-9397-08002B2CF9AE}" pid="14" name="MSIP_Label_72d9991d-eff8-473d-8090-5566fb2beee6_Name">
    <vt:lpwstr>Publiek</vt:lpwstr>
  </property>
  <property fmtid="{D5CDD505-2E9C-101B-9397-08002B2CF9AE}" pid="15" name="MSIP_Label_72d9991d-eff8-473d-8090-5566fb2beee6_SiteId">
    <vt:lpwstr>eb9f18f0-ccfb-405f-9a08-6e870ca75392</vt:lpwstr>
  </property>
  <property fmtid="{D5CDD505-2E9C-101B-9397-08002B2CF9AE}" pid="16" name="MSIP_Label_72d9991d-eff8-473d-8090-5566fb2beee6_ActionId">
    <vt:lpwstr>6ba20cf6-9f5d-40e1-aec4-4ef31eb922e3</vt:lpwstr>
  </property>
  <property fmtid="{D5CDD505-2E9C-101B-9397-08002B2CF9AE}" pid="17" name="MSIP_Label_72d9991d-eff8-473d-8090-5566fb2beee6_ContentBits">
    <vt:lpwstr>0</vt:lpwstr>
  </property>
</Properties>
</file>