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landers Art Sans" charset="1" panose="00000800000000000000"/>
      <p:regular r:id="rId8"/>
    </p:embeddedFont>
    <p:embeddedFont>
      <p:font typeface="FlandersArtSans-Regula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2" Target="../media/image7.png" Type="http://schemas.openxmlformats.org/officeDocument/2006/relationships/image"/><Relationship Id="rId3" Target="../media/image1.pn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0421" y="-1035975"/>
            <a:ext cx="17105659" cy="2743059"/>
            <a:chOff x="0" y="0"/>
            <a:chExt cx="4505194" cy="7224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05194" cy="722452"/>
            </a:xfrm>
            <a:custGeom>
              <a:avLst/>
              <a:gdLst/>
              <a:ahLst/>
              <a:cxnLst/>
              <a:rect r="r" b="b" t="t" l="l"/>
              <a:pathLst>
                <a:path h="722452" w="4505194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443461" y="2813115"/>
            <a:ext cx="9399579" cy="6445185"/>
            <a:chOff x="0" y="0"/>
            <a:chExt cx="2475609" cy="16974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75609" cy="1697497"/>
            </a:xfrm>
            <a:custGeom>
              <a:avLst/>
              <a:gdLst/>
              <a:ahLst/>
              <a:cxnLst/>
              <a:rect r="r" b="b" t="t" l="l"/>
              <a:pathLst>
                <a:path h="1697497" w="2475609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95" r="0" b="-72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21298" y="4290059"/>
            <a:ext cx="2766853" cy="3491297"/>
          </a:xfrm>
          <a:custGeom>
            <a:avLst/>
            <a:gdLst/>
            <a:ahLst/>
            <a:cxnLst/>
            <a:rect r="r" b="b" t="t" l="l"/>
            <a:pathLst>
              <a:path h="3491297" w="2766853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77870" y="8749189"/>
            <a:ext cx="2369686" cy="1253464"/>
          </a:xfrm>
          <a:custGeom>
            <a:avLst/>
            <a:gdLst/>
            <a:ahLst/>
            <a:cxnLst/>
            <a:rect r="r" b="b" t="t" l="l"/>
            <a:pathLst>
              <a:path h="1253464" w="2369686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298063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84889" y="-1035975"/>
            <a:ext cx="16940341" cy="2743059"/>
            <a:chOff x="0" y="0"/>
            <a:chExt cx="4461654" cy="7224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1654" cy="722452"/>
            </a:xfrm>
            <a:custGeom>
              <a:avLst/>
              <a:gdLst/>
              <a:ahLst/>
              <a:cxnLst/>
              <a:rect r="r" b="b" t="t" l="l"/>
              <a:pathLst>
                <a:path h="722452" w="4461654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9395" r="0" b="-72777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3050940"/>
            <a:ext cx="3236178" cy="3179544"/>
          </a:xfrm>
          <a:custGeom>
            <a:avLst/>
            <a:gdLst/>
            <a:ahLst/>
            <a:cxnLst/>
            <a:rect r="r" b="b" t="t" l="l"/>
            <a:pathLst>
              <a:path h="3179544" w="3236178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024031" y="2654239"/>
            <a:ext cx="9235269" cy="4066391"/>
            <a:chOff x="0" y="0"/>
            <a:chExt cx="2432334" cy="10709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432334" cy="1070984"/>
            </a:xfrm>
            <a:custGeom>
              <a:avLst/>
              <a:gdLst/>
              <a:ahLst/>
              <a:cxnLst/>
              <a:rect r="r" b="b" t="t" l="l"/>
              <a:pathLst>
                <a:path h="1070984" w="243233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887395" y="3392276"/>
            <a:ext cx="2590318" cy="2590318"/>
          </a:xfrm>
          <a:custGeom>
            <a:avLst/>
            <a:gdLst/>
            <a:ahLst/>
            <a:cxnLst/>
            <a:rect r="r" b="b" t="t" l="l"/>
            <a:pathLst>
              <a:path h="2590318" w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878163" y="8746019"/>
            <a:ext cx="2768354" cy="1253464"/>
            <a:chOff x="0" y="0"/>
            <a:chExt cx="729114" cy="33013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29114" cy="330130"/>
            </a:xfrm>
            <a:custGeom>
              <a:avLst/>
              <a:gdLst/>
              <a:ahLst/>
              <a:cxnLst/>
              <a:rect r="r" b="b" t="t" l="l"/>
              <a:pathLst>
                <a:path h="330130" w="729114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881578" y="8749189"/>
            <a:ext cx="4813496" cy="1250294"/>
          </a:xfrm>
          <a:custGeom>
            <a:avLst/>
            <a:gdLst/>
            <a:ahLst/>
            <a:cxnLst/>
            <a:rect r="r" b="b" t="t" l="l"/>
            <a:pathLst>
              <a:path h="1250294" w="4813496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7119898" y="8830259"/>
            <a:ext cx="1682116" cy="1044029"/>
          </a:xfrm>
          <a:custGeom>
            <a:avLst/>
            <a:gdLst/>
            <a:ahLst/>
            <a:cxnLst/>
            <a:rect r="r" b="b" t="t" l="l"/>
            <a:pathLst>
              <a:path h="1044029" w="1682116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-3400" r="0" b="-340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8742361" y="3049135"/>
            <a:ext cx="7798608" cy="3181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een tovermiddel!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meer bewegen?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 bij je hulpverlener naar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23849" y="7059832"/>
            <a:ext cx="11437025" cy="1313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DAGKvLEA0pc</dc:identifier>
  <dcterms:modified xsi:type="dcterms:W3CDTF">2011-08-01T06:04:30Z</dcterms:modified>
  <cp:revision>1</cp:revision>
  <dc:title>BOV beeld wachtzaal Algemeen</dc:title>
</cp:coreProperties>
</file>