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18288000" cy="10287000"/>
  <p:notesSz cx="6858000" cy="9144000"/>
  <p:embeddedFontLst>
    <p:embeddedFont>
      <p:font typeface="Flanders Art Sans" charset="1" panose="00000800000000000000"/>
      <p:regular r:id="rId8"/>
    </p:embeddedFont>
    <p:embeddedFont>
      <p:font typeface="FlandersArtSans-Regular" charset="1" panose="000005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jpeg" Type="http://schemas.openxmlformats.org/officeDocument/2006/relationships/image"/><Relationship Id="rId4" Target="../media/image3.jpe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1.png" Type="http://schemas.openxmlformats.org/officeDocument/2006/relationships/image"/><Relationship Id="rId2" Target="../media/image7.png" Type="http://schemas.openxmlformats.org/officeDocument/2006/relationships/image"/><Relationship Id="rId3" Target="../media/image1.png" Type="http://schemas.openxmlformats.org/officeDocument/2006/relationships/image"/><Relationship Id="rId4" Target="../media/image2.jpeg" Type="http://schemas.openxmlformats.org/officeDocument/2006/relationships/image"/><Relationship Id="rId5" Target="../media/image3.jpeg" Type="http://schemas.openxmlformats.org/officeDocument/2006/relationships/image"/><Relationship Id="rId6" Target="../media/image4.png" Type="http://schemas.openxmlformats.org/officeDocument/2006/relationships/image"/><Relationship Id="rId7" Target="../media/image8.png" Type="http://schemas.openxmlformats.org/officeDocument/2006/relationships/image"/><Relationship Id="rId8" Target="../media/image9.svg" Type="http://schemas.openxmlformats.org/officeDocument/2006/relationships/image"/><Relationship Id="rId9" Target="../media/image10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4949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90421" y="-1035975"/>
            <a:ext cx="17105659" cy="2743059"/>
            <a:chOff x="0" y="0"/>
            <a:chExt cx="4505194" cy="72245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505194" cy="722452"/>
            </a:xfrm>
            <a:custGeom>
              <a:avLst/>
              <a:gdLst/>
              <a:ahLst/>
              <a:cxnLst/>
              <a:rect r="r" b="b" t="t" l="l"/>
              <a:pathLst>
                <a:path h="722452" w="4505194">
                  <a:moveTo>
                    <a:pt x="23082" y="0"/>
                  </a:moveTo>
                  <a:lnTo>
                    <a:pt x="4482112" y="0"/>
                  </a:lnTo>
                  <a:cubicBezTo>
                    <a:pt x="4488233" y="0"/>
                    <a:pt x="4494105" y="2432"/>
                    <a:pt x="4498433" y="6761"/>
                  </a:cubicBezTo>
                  <a:cubicBezTo>
                    <a:pt x="4502762" y="11089"/>
                    <a:pt x="4505194" y="16960"/>
                    <a:pt x="4505194" y="23082"/>
                  </a:cubicBezTo>
                  <a:lnTo>
                    <a:pt x="4505194" y="699369"/>
                  </a:lnTo>
                  <a:cubicBezTo>
                    <a:pt x="4505194" y="712117"/>
                    <a:pt x="4494860" y="722452"/>
                    <a:pt x="4482112" y="722452"/>
                  </a:cubicBezTo>
                  <a:lnTo>
                    <a:pt x="23082" y="722452"/>
                  </a:lnTo>
                  <a:cubicBezTo>
                    <a:pt x="16960" y="722452"/>
                    <a:pt x="11089" y="720020"/>
                    <a:pt x="6761" y="715691"/>
                  </a:cubicBezTo>
                  <a:cubicBezTo>
                    <a:pt x="2432" y="711362"/>
                    <a:pt x="0" y="705491"/>
                    <a:pt x="0" y="699369"/>
                  </a:cubicBezTo>
                  <a:lnTo>
                    <a:pt x="0" y="23082"/>
                  </a:lnTo>
                  <a:cubicBezTo>
                    <a:pt x="0" y="16960"/>
                    <a:pt x="2432" y="11089"/>
                    <a:pt x="6761" y="6761"/>
                  </a:cubicBezTo>
                  <a:cubicBezTo>
                    <a:pt x="11089" y="2432"/>
                    <a:pt x="16960" y="0"/>
                    <a:pt x="23082" y="0"/>
                  </a:cubicBezTo>
                  <a:close/>
                </a:path>
              </a:pathLst>
            </a:custGeom>
            <a:solidFill>
              <a:srgbClr val="FDFCFC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4505194" cy="76055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4443461" y="2813115"/>
            <a:ext cx="9399579" cy="6445185"/>
            <a:chOff x="0" y="0"/>
            <a:chExt cx="2475609" cy="1697497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475609" cy="1697497"/>
            </a:xfrm>
            <a:custGeom>
              <a:avLst/>
              <a:gdLst/>
              <a:ahLst/>
              <a:cxnLst/>
              <a:rect r="r" b="b" t="t" l="l"/>
              <a:pathLst>
                <a:path h="1697497" w="2475609">
                  <a:moveTo>
                    <a:pt x="42006" y="0"/>
                  </a:moveTo>
                  <a:lnTo>
                    <a:pt x="2433603" y="0"/>
                  </a:lnTo>
                  <a:cubicBezTo>
                    <a:pt x="2444744" y="0"/>
                    <a:pt x="2455428" y="4426"/>
                    <a:pt x="2463306" y="12303"/>
                  </a:cubicBezTo>
                  <a:cubicBezTo>
                    <a:pt x="2471184" y="20181"/>
                    <a:pt x="2475609" y="30865"/>
                    <a:pt x="2475609" y="42006"/>
                  </a:cubicBezTo>
                  <a:lnTo>
                    <a:pt x="2475609" y="1655491"/>
                  </a:lnTo>
                  <a:cubicBezTo>
                    <a:pt x="2475609" y="1666632"/>
                    <a:pt x="2471184" y="1677316"/>
                    <a:pt x="2463306" y="1685194"/>
                  </a:cubicBezTo>
                  <a:cubicBezTo>
                    <a:pt x="2455428" y="1693072"/>
                    <a:pt x="2444744" y="1697497"/>
                    <a:pt x="2433603" y="1697497"/>
                  </a:cubicBezTo>
                  <a:lnTo>
                    <a:pt x="42006" y="1697497"/>
                  </a:lnTo>
                  <a:cubicBezTo>
                    <a:pt x="30865" y="1697497"/>
                    <a:pt x="20181" y="1693072"/>
                    <a:pt x="12303" y="1685194"/>
                  </a:cubicBezTo>
                  <a:cubicBezTo>
                    <a:pt x="4426" y="1677316"/>
                    <a:pt x="0" y="1666632"/>
                    <a:pt x="0" y="1655491"/>
                  </a:cubicBezTo>
                  <a:lnTo>
                    <a:pt x="0" y="42006"/>
                  </a:lnTo>
                  <a:cubicBezTo>
                    <a:pt x="0" y="30865"/>
                    <a:pt x="4426" y="20181"/>
                    <a:pt x="12303" y="12303"/>
                  </a:cubicBezTo>
                  <a:cubicBezTo>
                    <a:pt x="20181" y="4426"/>
                    <a:pt x="30865" y="0"/>
                    <a:pt x="42006" y="0"/>
                  </a:cubicBezTo>
                  <a:close/>
                </a:path>
              </a:pathLst>
            </a:custGeom>
            <a:solidFill>
              <a:srgbClr val="0D4981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76200"/>
              <a:ext cx="2475609" cy="177369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039"/>
                </a:lnSpc>
              </a:pPr>
              <a:r>
                <a:rPr lang="en-US" sz="3599">
                  <a:solidFill>
                    <a:srgbClr val="FFFFFF"/>
                  </a:solidFill>
                  <a:latin typeface="Flanders Art Sans"/>
                  <a:ea typeface="Flanders Art Sans"/>
                  <a:cs typeface="Flanders Art Sans"/>
                  <a:sym typeface="Flanders Art Sans"/>
                </a:rPr>
                <a:t>Zoek je een tovermiddel voor:</a:t>
              </a:r>
            </a:p>
            <a:p>
              <a:pPr algn="ctr">
                <a:lnSpc>
                  <a:spcPts val="5039"/>
                </a:lnSpc>
              </a:pP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Te vermageren?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Een betere bloeddruk?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Beter te slapen?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Een sterker immuunsysteem?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Een betere concentratie?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Minder kans op depressie en angst?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Minder kans op hart- en vaatziekten?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Langer zelfstandig en kwaliteitsvol te leven?</a:t>
              </a: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9266126" y="371917"/>
            <a:ext cx="3065159" cy="942229"/>
          </a:xfrm>
          <a:custGeom>
            <a:avLst/>
            <a:gdLst/>
            <a:ahLst/>
            <a:cxnLst/>
            <a:rect r="r" b="b" t="t" l="l"/>
            <a:pathLst>
              <a:path h="942229" w="3065159">
                <a:moveTo>
                  <a:pt x="0" y="0"/>
                </a:moveTo>
                <a:lnTo>
                  <a:pt x="3065159" y="0"/>
                </a:lnTo>
                <a:lnTo>
                  <a:pt x="3065159" y="942230"/>
                </a:lnTo>
                <a:lnTo>
                  <a:pt x="0" y="9422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9395" r="0" b="-72777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105295" y="179784"/>
            <a:ext cx="1113705" cy="1326497"/>
          </a:xfrm>
          <a:custGeom>
            <a:avLst/>
            <a:gdLst/>
            <a:ahLst/>
            <a:cxnLst/>
            <a:rect r="r" b="b" t="t" l="l"/>
            <a:pathLst>
              <a:path h="1326497" w="1113705">
                <a:moveTo>
                  <a:pt x="0" y="0"/>
                </a:moveTo>
                <a:lnTo>
                  <a:pt x="1113705" y="0"/>
                </a:lnTo>
                <a:lnTo>
                  <a:pt x="1113705" y="1326496"/>
                </a:lnTo>
                <a:lnTo>
                  <a:pt x="0" y="132649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3781100" y="441860"/>
            <a:ext cx="3922926" cy="869003"/>
          </a:xfrm>
          <a:custGeom>
            <a:avLst/>
            <a:gdLst/>
            <a:ahLst/>
            <a:cxnLst/>
            <a:rect r="r" b="b" t="t" l="l"/>
            <a:pathLst>
              <a:path h="869003" w="3922926">
                <a:moveTo>
                  <a:pt x="0" y="0"/>
                </a:moveTo>
                <a:lnTo>
                  <a:pt x="3922926" y="0"/>
                </a:lnTo>
                <a:lnTo>
                  <a:pt x="3922926" y="869002"/>
                </a:lnTo>
                <a:lnTo>
                  <a:pt x="0" y="86900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13895099" y="371917"/>
            <a:ext cx="3493275" cy="1008888"/>
          </a:xfrm>
          <a:custGeom>
            <a:avLst/>
            <a:gdLst/>
            <a:ahLst/>
            <a:cxnLst/>
            <a:rect r="r" b="b" t="t" l="l"/>
            <a:pathLst>
              <a:path h="1008888" w="3493275">
                <a:moveTo>
                  <a:pt x="0" y="0"/>
                </a:moveTo>
                <a:lnTo>
                  <a:pt x="3493275" y="0"/>
                </a:lnTo>
                <a:lnTo>
                  <a:pt x="3493275" y="1008888"/>
                </a:lnTo>
                <a:lnTo>
                  <a:pt x="0" y="100888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921298" y="4290059"/>
            <a:ext cx="2766853" cy="3491297"/>
          </a:xfrm>
          <a:custGeom>
            <a:avLst/>
            <a:gdLst/>
            <a:ahLst/>
            <a:cxnLst/>
            <a:rect r="r" b="b" t="t" l="l"/>
            <a:pathLst>
              <a:path h="3491297" w="2766853">
                <a:moveTo>
                  <a:pt x="0" y="0"/>
                </a:moveTo>
                <a:lnTo>
                  <a:pt x="2766853" y="0"/>
                </a:lnTo>
                <a:lnTo>
                  <a:pt x="2766853" y="3491297"/>
                </a:lnTo>
                <a:lnTo>
                  <a:pt x="0" y="349129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4949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4877870" y="8749189"/>
            <a:ext cx="2369686" cy="1253464"/>
          </a:xfrm>
          <a:custGeom>
            <a:avLst/>
            <a:gdLst/>
            <a:ahLst/>
            <a:cxnLst/>
            <a:rect r="r" b="b" t="t" l="l"/>
            <a:pathLst>
              <a:path h="1253464" w="2369686">
                <a:moveTo>
                  <a:pt x="0" y="0"/>
                </a:moveTo>
                <a:lnTo>
                  <a:pt x="2369686" y="0"/>
                </a:lnTo>
                <a:lnTo>
                  <a:pt x="2369686" y="1253464"/>
                </a:lnTo>
                <a:lnTo>
                  <a:pt x="0" y="125346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-298063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684889" y="-1035975"/>
            <a:ext cx="16940341" cy="2743059"/>
            <a:chOff x="0" y="0"/>
            <a:chExt cx="4461654" cy="722452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461654" cy="722452"/>
            </a:xfrm>
            <a:custGeom>
              <a:avLst/>
              <a:gdLst/>
              <a:ahLst/>
              <a:cxnLst/>
              <a:rect r="r" b="b" t="t" l="l"/>
              <a:pathLst>
                <a:path h="722452" w="4461654">
                  <a:moveTo>
                    <a:pt x="23308" y="0"/>
                  </a:moveTo>
                  <a:lnTo>
                    <a:pt x="4438346" y="0"/>
                  </a:lnTo>
                  <a:cubicBezTo>
                    <a:pt x="4444528" y="0"/>
                    <a:pt x="4450456" y="2456"/>
                    <a:pt x="4454827" y="6827"/>
                  </a:cubicBezTo>
                  <a:cubicBezTo>
                    <a:pt x="4459198" y="11198"/>
                    <a:pt x="4461654" y="17126"/>
                    <a:pt x="4461654" y="23308"/>
                  </a:cubicBezTo>
                  <a:lnTo>
                    <a:pt x="4461654" y="699144"/>
                  </a:lnTo>
                  <a:cubicBezTo>
                    <a:pt x="4461654" y="705326"/>
                    <a:pt x="4459198" y="711254"/>
                    <a:pt x="4454827" y="715625"/>
                  </a:cubicBezTo>
                  <a:cubicBezTo>
                    <a:pt x="4450456" y="719996"/>
                    <a:pt x="4444528" y="722452"/>
                    <a:pt x="4438346" y="722452"/>
                  </a:cubicBezTo>
                  <a:lnTo>
                    <a:pt x="23308" y="722452"/>
                  </a:lnTo>
                  <a:cubicBezTo>
                    <a:pt x="17126" y="722452"/>
                    <a:pt x="11198" y="719996"/>
                    <a:pt x="6827" y="715625"/>
                  </a:cubicBezTo>
                  <a:cubicBezTo>
                    <a:pt x="2456" y="711254"/>
                    <a:pt x="0" y="705326"/>
                    <a:pt x="0" y="699144"/>
                  </a:cubicBezTo>
                  <a:lnTo>
                    <a:pt x="0" y="23308"/>
                  </a:lnTo>
                  <a:cubicBezTo>
                    <a:pt x="0" y="17126"/>
                    <a:pt x="2456" y="11198"/>
                    <a:pt x="6827" y="6827"/>
                  </a:cubicBezTo>
                  <a:cubicBezTo>
                    <a:pt x="11198" y="2456"/>
                    <a:pt x="17126" y="0"/>
                    <a:pt x="23308" y="0"/>
                  </a:cubicBezTo>
                  <a:close/>
                </a:path>
              </a:pathLst>
            </a:custGeom>
            <a:solidFill>
              <a:srgbClr val="FDFCFC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461654" cy="76055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6" id="6"/>
          <p:cNvSpPr/>
          <p:nvPr/>
        </p:nvSpPr>
        <p:spPr>
          <a:xfrm flipH="false" flipV="false" rot="0">
            <a:off x="9266126" y="371917"/>
            <a:ext cx="3065159" cy="942229"/>
          </a:xfrm>
          <a:custGeom>
            <a:avLst/>
            <a:gdLst/>
            <a:ahLst/>
            <a:cxnLst/>
            <a:rect r="r" b="b" t="t" l="l"/>
            <a:pathLst>
              <a:path h="942229" w="3065159">
                <a:moveTo>
                  <a:pt x="0" y="0"/>
                </a:moveTo>
                <a:lnTo>
                  <a:pt x="3065159" y="0"/>
                </a:lnTo>
                <a:lnTo>
                  <a:pt x="3065159" y="942230"/>
                </a:lnTo>
                <a:lnTo>
                  <a:pt x="0" y="94223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-9395" r="0" b="-72777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105295" y="179784"/>
            <a:ext cx="1113705" cy="1326497"/>
          </a:xfrm>
          <a:custGeom>
            <a:avLst/>
            <a:gdLst/>
            <a:ahLst/>
            <a:cxnLst/>
            <a:rect r="r" b="b" t="t" l="l"/>
            <a:pathLst>
              <a:path h="1326497" w="1113705">
                <a:moveTo>
                  <a:pt x="0" y="0"/>
                </a:moveTo>
                <a:lnTo>
                  <a:pt x="1113705" y="0"/>
                </a:lnTo>
                <a:lnTo>
                  <a:pt x="1113705" y="1326496"/>
                </a:lnTo>
                <a:lnTo>
                  <a:pt x="0" y="132649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3781100" y="441860"/>
            <a:ext cx="3922926" cy="869003"/>
          </a:xfrm>
          <a:custGeom>
            <a:avLst/>
            <a:gdLst/>
            <a:ahLst/>
            <a:cxnLst/>
            <a:rect r="r" b="b" t="t" l="l"/>
            <a:pathLst>
              <a:path h="869003" w="3922926">
                <a:moveTo>
                  <a:pt x="0" y="0"/>
                </a:moveTo>
                <a:lnTo>
                  <a:pt x="3922926" y="0"/>
                </a:lnTo>
                <a:lnTo>
                  <a:pt x="3922926" y="869002"/>
                </a:lnTo>
                <a:lnTo>
                  <a:pt x="0" y="86900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3895099" y="371917"/>
            <a:ext cx="3493275" cy="1008888"/>
          </a:xfrm>
          <a:custGeom>
            <a:avLst/>
            <a:gdLst/>
            <a:ahLst/>
            <a:cxnLst/>
            <a:rect r="r" b="b" t="t" l="l"/>
            <a:pathLst>
              <a:path h="1008888" w="3493275">
                <a:moveTo>
                  <a:pt x="0" y="0"/>
                </a:moveTo>
                <a:lnTo>
                  <a:pt x="3493275" y="0"/>
                </a:lnTo>
                <a:lnTo>
                  <a:pt x="3493275" y="1008888"/>
                </a:lnTo>
                <a:lnTo>
                  <a:pt x="0" y="100888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1028700" y="3050940"/>
            <a:ext cx="3236178" cy="3179544"/>
          </a:xfrm>
          <a:custGeom>
            <a:avLst/>
            <a:gdLst/>
            <a:ahLst/>
            <a:cxnLst/>
            <a:rect r="r" b="b" t="t" l="l"/>
            <a:pathLst>
              <a:path h="3179544" w="3236178">
                <a:moveTo>
                  <a:pt x="0" y="0"/>
                </a:moveTo>
                <a:lnTo>
                  <a:pt x="3236178" y="0"/>
                </a:lnTo>
                <a:lnTo>
                  <a:pt x="3236178" y="3179545"/>
                </a:lnTo>
                <a:lnTo>
                  <a:pt x="0" y="3179545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8024031" y="2654239"/>
            <a:ext cx="9235269" cy="4066391"/>
            <a:chOff x="0" y="0"/>
            <a:chExt cx="2432334" cy="1070984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2432334" cy="1070984"/>
            </a:xfrm>
            <a:custGeom>
              <a:avLst/>
              <a:gdLst/>
              <a:ahLst/>
              <a:cxnLst/>
              <a:rect r="r" b="b" t="t" l="l"/>
              <a:pathLst>
                <a:path h="1070984" w="2432334">
                  <a:moveTo>
                    <a:pt x="42753" y="0"/>
                  </a:moveTo>
                  <a:lnTo>
                    <a:pt x="2389581" y="0"/>
                  </a:lnTo>
                  <a:cubicBezTo>
                    <a:pt x="2413193" y="0"/>
                    <a:pt x="2432334" y="19141"/>
                    <a:pt x="2432334" y="42753"/>
                  </a:cubicBezTo>
                  <a:lnTo>
                    <a:pt x="2432334" y="1028230"/>
                  </a:lnTo>
                  <a:cubicBezTo>
                    <a:pt x="2432334" y="1039569"/>
                    <a:pt x="2427830" y="1050444"/>
                    <a:pt x="2419812" y="1058462"/>
                  </a:cubicBezTo>
                  <a:cubicBezTo>
                    <a:pt x="2411794" y="1066479"/>
                    <a:pt x="2400920" y="1070984"/>
                    <a:pt x="2389581" y="1070984"/>
                  </a:cubicBezTo>
                  <a:lnTo>
                    <a:pt x="42753" y="1070984"/>
                  </a:lnTo>
                  <a:cubicBezTo>
                    <a:pt x="31414" y="1070984"/>
                    <a:pt x="20540" y="1066479"/>
                    <a:pt x="12522" y="1058462"/>
                  </a:cubicBezTo>
                  <a:cubicBezTo>
                    <a:pt x="4504" y="1050444"/>
                    <a:pt x="0" y="1039569"/>
                    <a:pt x="0" y="1028230"/>
                  </a:cubicBezTo>
                  <a:lnTo>
                    <a:pt x="0" y="42753"/>
                  </a:lnTo>
                  <a:cubicBezTo>
                    <a:pt x="0" y="31414"/>
                    <a:pt x="4504" y="20540"/>
                    <a:pt x="12522" y="12522"/>
                  </a:cubicBezTo>
                  <a:cubicBezTo>
                    <a:pt x="20540" y="4504"/>
                    <a:pt x="31414" y="0"/>
                    <a:pt x="42753" y="0"/>
                  </a:cubicBezTo>
                  <a:close/>
                </a:path>
              </a:pathLst>
            </a:custGeom>
            <a:solidFill>
              <a:srgbClr val="0D4981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38100"/>
              <a:ext cx="2432334" cy="110908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4887395" y="3392276"/>
            <a:ext cx="2590318" cy="2590318"/>
          </a:xfrm>
          <a:custGeom>
            <a:avLst/>
            <a:gdLst/>
            <a:ahLst/>
            <a:cxnLst/>
            <a:rect r="r" b="b" t="t" l="l"/>
            <a:pathLst>
              <a:path h="2590318" w="2590318">
                <a:moveTo>
                  <a:pt x="0" y="0"/>
                </a:moveTo>
                <a:lnTo>
                  <a:pt x="2590318" y="0"/>
                </a:lnTo>
                <a:lnTo>
                  <a:pt x="2590318" y="2590318"/>
                </a:lnTo>
                <a:lnTo>
                  <a:pt x="0" y="2590318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0">
            <a:off x="6878163" y="8746019"/>
            <a:ext cx="2768354" cy="1253464"/>
            <a:chOff x="0" y="0"/>
            <a:chExt cx="729114" cy="330130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729114" cy="330130"/>
            </a:xfrm>
            <a:custGeom>
              <a:avLst/>
              <a:gdLst/>
              <a:ahLst/>
              <a:cxnLst/>
              <a:rect r="r" b="b" t="t" l="l"/>
              <a:pathLst>
                <a:path h="330130" w="729114">
                  <a:moveTo>
                    <a:pt x="0" y="0"/>
                  </a:moveTo>
                  <a:lnTo>
                    <a:pt x="729114" y="0"/>
                  </a:lnTo>
                  <a:lnTo>
                    <a:pt x="729114" y="330130"/>
                  </a:lnTo>
                  <a:lnTo>
                    <a:pt x="0" y="33013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-38100"/>
              <a:ext cx="729114" cy="36823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8" id="18"/>
          <p:cNvSpPr/>
          <p:nvPr/>
        </p:nvSpPr>
        <p:spPr>
          <a:xfrm flipH="false" flipV="false" rot="0">
            <a:off x="8881578" y="8749189"/>
            <a:ext cx="4813496" cy="1250294"/>
          </a:xfrm>
          <a:custGeom>
            <a:avLst/>
            <a:gdLst/>
            <a:ahLst/>
            <a:cxnLst/>
            <a:rect r="r" b="b" t="t" l="l"/>
            <a:pathLst>
              <a:path h="1250294" w="4813496">
                <a:moveTo>
                  <a:pt x="0" y="0"/>
                </a:moveTo>
                <a:lnTo>
                  <a:pt x="4813496" y="0"/>
                </a:lnTo>
                <a:lnTo>
                  <a:pt x="4813496" y="1250294"/>
                </a:lnTo>
                <a:lnTo>
                  <a:pt x="0" y="12502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95966" t="-253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7119898" y="8830259"/>
            <a:ext cx="1682116" cy="1044029"/>
          </a:xfrm>
          <a:custGeom>
            <a:avLst/>
            <a:gdLst/>
            <a:ahLst/>
            <a:cxnLst/>
            <a:rect r="r" b="b" t="t" l="l"/>
            <a:pathLst>
              <a:path h="1044029" w="1682116">
                <a:moveTo>
                  <a:pt x="0" y="0"/>
                </a:moveTo>
                <a:lnTo>
                  <a:pt x="1682116" y="0"/>
                </a:lnTo>
                <a:lnTo>
                  <a:pt x="1682116" y="1044029"/>
                </a:lnTo>
                <a:lnTo>
                  <a:pt x="0" y="1044029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-3400" r="0" b="-3400"/>
            </a:stretch>
          </a:blipFill>
        </p:spPr>
      </p:sp>
      <p:sp>
        <p:nvSpPr>
          <p:cNvPr name="TextBox 20" id="20"/>
          <p:cNvSpPr txBox="true"/>
          <p:nvPr/>
        </p:nvSpPr>
        <p:spPr>
          <a:xfrm rot="0">
            <a:off x="8742361" y="3049135"/>
            <a:ext cx="7798608" cy="3181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F6F5F3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Bewegen is een tovermiddel!</a:t>
            </a:r>
          </a:p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F6F5F3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Wil je meer bewegen?</a:t>
            </a:r>
          </a:p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F6F5F3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Vraag bij je huisarts naar</a:t>
            </a:r>
          </a:p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F6F5F2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Bewegen Op Verwijzing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3023849" y="7059832"/>
            <a:ext cx="11437025" cy="13131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320"/>
              </a:lnSpc>
            </a:pPr>
            <a:r>
              <a:rPr lang="en-US" sz="3800">
                <a:solidFill>
                  <a:srgbClr val="FFFFFF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Mail naar: jonas.ferrante@bewegenopverwijzing.be </a:t>
            </a:r>
          </a:p>
          <a:p>
            <a:pPr algn="ctr">
              <a:lnSpc>
                <a:spcPts val="5320"/>
              </a:lnSpc>
            </a:pPr>
            <a:r>
              <a:rPr lang="en-US" sz="3800">
                <a:solidFill>
                  <a:srgbClr val="FFFFFF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voor een afspraak.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DAGfu1F8r0M</dc:identifier>
  <dcterms:modified xsi:type="dcterms:W3CDTF">2011-08-01T06:04:30Z</dcterms:modified>
  <cp:revision>1</cp:revision>
  <dc:title>BOV beeld wachtzaal huisarts</dc:title>
</cp:coreProperties>
</file>