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7" r:id="rId6"/>
  </p:sldIdLst>
  <p:sldSz cx="18288000" cy="10287000"/>
  <p:notesSz cx="6858000" cy="9144000"/>
  <p:embeddedFontLst>
    <p:embeddedFont>
      <p:font typeface="Flanders Art Sans" panose="020B0604020202020204" charset="0"/>
      <p:regular r:id="rId7"/>
    </p:embeddedFont>
    <p:embeddedFont>
      <p:font typeface="FlandersArtSans-Regular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0" d="100"/>
          <a:sy n="60" d="100"/>
        </p:scale>
        <p:origin x="37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ne Van Havermaet" userId="43ce006c-30a8-40d3-aa2f-d2e038ea8684" providerId="ADAL" clId="{022FA73E-005C-4760-986D-F73EEE5BD4FD}"/>
    <pc:docChg chg="modSld">
      <pc:chgData name="Tine Van Havermaet" userId="43ce006c-30a8-40d3-aa2f-d2e038ea8684" providerId="ADAL" clId="{022FA73E-005C-4760-986D-F73EEE5BD4FD}" dt="2025-03-05T09:07:40.625" v="14" actId="20577"/>
      <pc:docMkLst>
        <pc:docMk/>
      </pc:docMkLst>
      <pc:sldChg chg="modSp mod">
        <pc:chgData name="Tine Van Havermaet" userId="43ce006c-30a8-40d3-aa2f-d2e038ea8684" providerId="ADAL" clId="{022FA73E-005C-4760-986D-F73EEE5BD4FD}" dt="2025-03-05T09:07:40.625" v="14" actId="20577"/>
        <pc:sldMkLst>
          <pc:docMk/>
          <pc:sldMk cId="0" sldId="257"/>
        </pc:sldMkLst>
        <pc:spChg chg="mod">
          <ac:chgData name="Tine Van Havermaet" userId="43ce006c-30a8-40d3-aa2f-d2e038ea8684" providerId="ADAL" clId="{022FA73E-005C-4760-986D-F73EEE5BD4FD}" dt="2025-03-05T09:07:40.625" v="14" actId="20577"/>
          <ac:spMkLst>
            <pc:docMk/>
            <pc:sldMk cId="0" sldId="257"/>
            <ac:spMk id="20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10" Type="http://schemas.openxmlformats.org/officeDocument/2006/relationships/image" Target="../media/image11.png"/><Relationship Id="rId4" Type="http://schemas.openxmlformats.org/officeDocument/2006/relationships/image" Target="../media/image2.jpe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94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90421" y="-1035975"/>
            <a:ext cx="17105659" cy="2743059"/>
            <a:chOff x="0" y="0"/>
            <a:chExt cx="4505194" cy="72245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05194" cy="722452"/>
            </a:xfrm>
            <a:custGeom>
              <a:avLst/>
              <a:gdLst/>
              <a:ahLst/>
              <a:cxnLst/>
              <a:rect l="l" t="t" r="r" b="b"/>
              <a:pathLst>
                <a:path w="4505194" h="722452">
                  <a:moveTo>
                    <a:pt x="23082" y="0"/>
                  </a:moveTo>
                  <a:lnTo>
                    <a:pt x="4482112" y="0"/>
                  </a:lnTo>
                  <a:cubicBezTo>
                    <a:pt x="4488233" y="0"/>
                    <a:pt x="4494105" y="2432"/>
                    <a:pt x="4498433" y="6761"/>
                  </a:cubicBezTo>
                  <a:cubicBezTo>
                    <a:pt x="4502762" y="11089"/>
                    <a:pt x="4505194" y="16960"/>
                    <a:pt x="4505194" y="23082"/>
                  </a:cubicBezTo>
                  <a:lnTo>
                    <a:pt x="4505194" y="699369"/>
                  </a:lnTo>
                  <a:cubicBezTo>
                    <a:pt x="4505194" y="712117"/>
                    <a:pt x="4494860" y="722452"/>
                    <a:pt x="4482112" y="722452"/>
                  </a:cubicBezTo>
                  <a:lnTo>
                    <a:pt x="23082" y="722452"/>
                  </a:lnTo>
                  <a:cubicBezTo>
                    <a:pt x="16960" y="722452"/>
                    <a:pt x="11089" y="720020"/>
                    <a:pt x="6761" y="715691"/>
                  </a:cubicBezTo>
                  <a:cubicBezTo>
                    <a:pt x="2432" y="711362"/>
                    <a:pt x="0" y="705491"/>
                    <a:pt x="0" y="699369"/>
                  </a:cubicBezTo>
                  <a:lnTo>
                    <a:pt x="0" y="23082"/>
                  </a:lnTo>
                  <a:cubicBezTo>
                    <a:pt x="0" y="16960"/>
                    <a:pt x="2432" y="11089"/>
                    <a:pt x="6761" y="6761"/>
                  </a:cubicBezTo>
                  <a:cubicBezTo>
                    <a:pt x="11089" y="2432"/>
                    <a:pt x="16960" y="0"/>
                    <a:pt x="23082" y="0"/>
                  </a:cubicBezTo>
                  <a:close/>
                </a:path>
              </a:pathLst>
            </a:custGeom>
            <a:solidFill>
              <a:srgbClr val="FDFCFC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505194" cy="76055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4443461" y="2813115"/>
            <a:ext cx="9399579" cy="6445185"/>
            <a:chOff x="0" y="0"/>
            <a:chExt cx="2475609" cy="169749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475609" cy="1697497"/>
            </a:xfrm>
            <a:custGeom>
              <a:avLst/>
              <a:gdLst/>
              <a:ahLst/>
              <a:cxnLst/>
              <a:rect l="l" t="t" r="r" b="b"/>
              <a:pathLst>
                <a:path w="2475609" h="1697497">
                  <a:moveTo>
                    <a:pt x="42006" y="0"/>
                  </a:moveTo>
                  <a:lnTo>
                    <a:pt x="2433603" y="0"/>
                  </a:lnTo>
                  <a:cubicBezTo>
                    <a:pt x="2444744" y="0"/>
                    <a:pt x="2455428" y="4426"/>
                    <a:pt x="2463306" y="12303"/>
                  </a:cubicBezTo>
                  <a:cubicBezTo>
                    <a:pt x="2471184" y="20181"/>
                    <a:pt x="2475609" y="30865"/>
                    <a:pt x="2475609" y="42006"/>
                  </a:cubicBezTo>
                  <a:lnTo>
                    <a:pt x="2475609" y="1655491"/>
                  </a:lnTo>
                  <a:cubicBezTo>
                    <a:pt x="2475609" y="1666632"/>
                    <a:pt x="2471184" y="1677316"/>
                    <a:pt x="2463306" y="1685194"/>
                  </a:cubicBezTo>
                  <a:cubicBezTo>
                    <a:pt x="2455428" y="1693072"/>
                    <a:pt x="2444744" y="1697497"/>
                    <a:pt x="2433603" y="1697497"/>
                  </a:cubicBezTo>
                  <a:lnTo>
                    <a:pt x="42006" y="1697497"/>
                  </a:lnTo>
                  <a:cubicBezTo>
                    <a:pt x="30865" y="1697497"/>
                    <a:pt x="20181" y="1693072"/>
                    <a:pt x="12303" y="1685194"/>
                  </a:cubicBezTo>
                  <a:cubicBezTo>
                    <a:pt x="4426" y="1677316"/>
                    <a:pt x="0" y="1666632"/>
                    <a:pt x="0" y="1655491"/>
                  </a:cubicBezTo>
                  <a:lnTo>
                    <a:pt x="0" y="42006"/>
                  </a:lnTo>
                  <a:cubicBezTo>
                    <a:pt x="0" y="30865"/>
                    <a:pt x="4426" y="20181"/>
                    <a:pt x="12303" y="12303"/>
                  </a:cubicBezTo>
                  <a:cubicBezTo>
                    <a:pt x="20181" y="4426"/>
                    <a:pt x="30865" y="0"/>
                    <a:pt x="42006" y="0"/>
                  </a:cubicBezTo>
                  <a:close/>
                </a:path>
              </a:pathLst>
            </a:custGeom>
            <a:solidFill>
              <a:srgbClr val="0D4981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76200"/>
              <a:ext cx="2475609" cy="177369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039"/>
                </a:lnSpc>
              </a:pPr>
              <a:r>
                <a:rPr lang="en-US" sz="3599">
                  <a:solidFill>
                    <a:srgbClr val="FFFFFF"/>
                  </a:solidFill>
                  <a:latin typeface="Flanders Art Sans"/>
                  <a:ea typeface="Flanders Art Sans"/>
                  <a:cs typeface="Flanders Art Sans"/>
                  <a:sym typeface="Flanders Art Sans"/>
                </a:rPr>
                <a:t>Zoek je een tovermiddel voor:</a:t>
              </a:r>
            </a:p>
            <a:p>
              <a:pPr algn="ctr">
                <a:lnSpc>
                  <a:spcPts val="5039"/>
                </a:lnSpc>
              </a:pPr>
              <a:endParaRPr lang="en-US" sz="3599">
                <a:solidFill>
                  <a:srgbClr val="FFFFFF"/>
                </a:solidFill>
                <a:latin typeface="Flanders Art Sans"/>
                <a:ea typeface="Flanders Art Sans"/>
                <a:cs typeface="Flanders Art Sans"/>
                <a:sym typeface="Flanders Art Sans"/>
              </a:endParaRPr>
            </a:p>
            <a:p>
              <a:pPr marL="690872" lvl="1" indent="-345436" algn="l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Te vermageren?</a:t>
              </a:r>
            </a:p>
            <a:p>
              <a:pPr marL="690872" lvl="1" indent="-345436" algn="l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Een betere bloeddruk?</a:t>
              </a:r>
            </a:p>
            <a:p>
              <a:pPr marL="690872" lvl="1" indent="-345436" algn="l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Beter te slapen?</a:t>
              </a:r>
            </a:p>
            <a:p>
              <a:pPr marL="690872" lvl="1" indent="-345436" algn="l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Een sterker immuunsysteem?</a:t>
              </a:r>
            </a:p>
            <a:p>
              <a:pPr marL="690872" lvl="1" indent="-345436" algn="l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Een betere concentratie?</a:t>
              </a:r>
            </a:p>
            <a:p>
              <a:pPr marL="690872" lvl="1" indent="-345436" algn="l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Minder kans op depressie en angst?</a:t>
              </a:r>
            </a:p>
            <a:p>
              <a:pPr marL="690872" lvl="1" indent="-345436" algn="l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Minder kans op hart- en vaatziekten?</a:t>
              </a:r>
            </a:p>
            <a:p>
              <a:pPr marL="690872" lvl="1" indent="-345436" algn="l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Langer zelfstandig en kwaliteitsvol te leven?</a:t>
              </a:r>
            </a:p>
          </p:txBody>
        </p:sp>
      </p:grpSp>
      <p:sp>
        <p:nvSpPr>
          <p:cNvPr id="8" name="Freeform 8"/>
          <p:cNvSpPr/>
          <p:nvPr/>
        </p:nvSpPr>
        <p:spPr>
          <a:xfrm>
            <a:off x="9266126" y="371917"/>
            <a:ext cx="3065159" cy="942229"/>
          </a:xfrm>
          <a:custGeom>
            <a:avLst/>
            <a:gdLst/>
            <a:ahLst/>
            <a:cxnLst/>
            <a:rect l="l" t="t" r="r" b="b"/>
            <a:pathLst>
              <a:path w="3065159" h="942229">
                <a:moveTo>
                  <a:pt x="0" y="0"/>
                </a:moveTo>
                <a:lnTo>
                  <a:pt x="3065159" y="0"/>
                </a:lnTo>
                <a:lnTo>
                  <a:pt x="3065159" y="942230"/>
                </a:lnTo>
                <a:lnTo>
                  <a:pt x="0" y="9422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9395" b="-72777"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1105295" y="179784"/>
            <a:ext cx="1113705" cy="1326497"/>
          </a:xfrm>
          <a:custGeom>
            <a:avLst/>
            <a:gdLst/>
            <a:ahLst/>
            <a:cxnLst/>
            <a:rect l="l" t="t" r="r" b="b"/>
            <a:pathLst>
              <a:path w="1113705" h="1326497">
                <a:moveTo>
                  <a:pt x="0" y="0"/>
                </a:moveTo>
                <a:lnTo>
                  <a:pt x="1113705" y="0"/>
                </a:lnTo>
                <a:lnTo>
                  <a:pt x="1113705" y="1326496"/>
                </a:lnTo>
                <a:lnTo>
                  <a:pt x="0" y="132649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10" name="Freeform 10"/>
          <p:cNvSpPr/>
          <p:nvPr/>
        </p:nvSpPr>
        <p:spPr>
          <a:xfrm>
            <a:off x="3781100" y="441860"/>
            <a:ext cx="3922926" cy="869003"/>
          </a:xfrm>
          <a:custGeom>
            <a:avLst/>
            <a:gdLst/>
            <a:ahLst/>
            <a:cxnLst/>
            <a:rect l="l" t="t" r="r" b="b"/>
            <a:pathLst>
              <a:path w="3922926" h="869003">
                <a:moveTo>
                  <a:pt x="0" y="0"/>
                </a:moveTo>
                <a:lnTo>
                  <a:pt x="3922926" y="0"/>
                </a:lnTo>
                <a:lnTo>
                  <a:pt x="3922926" y="869002"/>
                </a:lnTo>
                <a:lnTo>
                  <a:pt x="0" y="86900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1" name="Freeform 11"/>
          <p:cNvSpPr/>
          <p:nvPr/>
        </p:nvSpPr>
        <p:spPr>
          <a:xfrm>
            <a:off x="13895099" y="371917"/>
            <a:ext cx="3493275" cy="1008888"/>
          </a:xfrm>
          <a:custGeom>
            <a:avLst/>
            <a:gdLst/>
            <a:ahLst/>
            <a:cxnLst/>
            <a:rect l="l" t="t" r="r" b="b"/>
            <a:pathLst>
              <a:path w="3493275" h="1008888">
                <a:moveTo>
                  <a:pt x="0" y="0"/>
                </a:moveTo>
                <a:lnTo>
                  <a:pt x="3493275" y="0"/>
                </a:lnTo>
                <a:lnTo>
                  <a:pt x="3493275" y="1008888"/>
                </a:lnTo>
                <a:lnTo>
                  <a:pt x="0" y="100888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12" name="Freeform 12"/>
          <p:cNvSpPr/>
          <p:nvPr/>
        </p:nvSpPr>
        <p:spPr>
          <a:xfrm>
            <a:off x="921298" y="4290059"/>
            <a:ext cx="2766853" cy="3491297"/>
          </a:xfrm>
          <a:custGeom>
            <a:avLst/>
            <a:gdLst/>
            <a:ahLst/>
            <a:cxnLst/>
            <a:rect l="l" t="t" r="r" b="b"/>
            <a:pathLst>
              <a:path w="2766853" h="3491297">
                <a:moveTo>
                  <a:pt x="0" y="0"/>
                </a:moveTo>
                <a:lnTo>
                  <a:pt x="2766853" y="0"/>
                </a:lnTo>
                <a:lnTo>
                  <a:pt x="2766853" y="3491297"/>
                </a:lnTo>
                <a:lnTo>
                  <a:pt x="0" y="349129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94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4877870" y="8749189"/>
            <a:ext cx="2369686" cy="1253464"/>
          </a:xfrm>
          <a:custGeom>
            <a:avLst/>
            <a:gdLst/>
            <a:ahLst/>
            <a:cxnLst/>
            <a:rect l="l" t="t" r="r" b="b"/>
            <a:pathLst>
              <a:path w="2369686" h="1253464">
                <a:moveTo>
                  <a:pt x="0" y="0"/>
                </a:moveTo>
                <a:lnTo>
                  <a:pt x="2369686" y="0"/>
                </a:lnTo>
                <a:lnTo>
                  <a:pt x="2369686" y="1253464"/>
                </a:lnTo>
                <a:lnTo>
                  <a:pt x="0" y="125346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298063"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684889" y="-1035975"/>
            <a:ext cx="16940341" cy="2743059"/>
            <a:chOff x="0" y="0"/>
            <a:chExt cx="4461654" cy="722452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461654" cy="722452"/>
            </a:xfrm>
            <a:custGeom>
              <a:avLst/>
              <a:gdLst/>
              <a:ahLst/>
              <a:cxnLst/>
              <a:rect l="l" t="t" r="r" b="b"/>
              <a:pathLst>
                <a:path w="4461654" h="722452">
                  <a:moveTo>
                    <a:pt x="23308" y="0"/>
                  </a:moveTo>
                  <a:lnTo>
                    <a:pt x="4438346" y="0"/>
                  </a:lnTo>
                  <a:cubicBezTo>
                    <a:pt x="4444528" y="0"/>
                    <a:pt x="4450456" y="2456"/>
                    <a:pt x="4454827" y="6827"/>
                  </a:cubicBezTo>
                  <a:cubicBezTo>
                    <a:pt x="4459198" y="11198"/>
                    <a:pt x="4461654" y="17126"/>
                    <a:pt x="4461654" y="23308"/>
                  </a:cubicBezTo>
                  <a:lnTo>
                    <a:pt x="4461654" y="699144"/>
                  </a:lnTo>
                  <a:cubicBezTo>
                    <a:pt x="4461654" y="705326"/>
                    <a:pt x="4459198" y="711254"/>
                    <a:pt x="4454827" y="715625"/>
                  </a:cubicBezTo>
                  <a:cubicBezTo>
                    <a:pt x="4450456" y="719996"/>
                    <a:pt x="4444528" y="722452"/>
                    <a:pt x="4438346" y="722452"/>
                  </a:cubicBezTo>
                  <a:lnTo>
                    <a:pt x="23308" y="722452"/>
                  </a:lnTo>
                  <a:cubicBezTo>
                    <a:pt x="17126" y="722452"/>
                    <a:pt x="11198" y="719996"/>
                    <a:pt x="6827" y="715625"/>
                  </a:cubicBezTo>
                  <a:cubicBezTo>
                    <a:pt x="2456" y="711254"/>
                    <a:pt x="0" y="705326"/>
                    <a:pt x="0" y="699144"/>
                  </a:cubicBezTo>
                  <a:lnTo>
                    <a:pt x="0" y="23308"/>
                  </a:lnTo>
                  <a:cubicBezTo>
                    <a:pt x="0" y="17126"/>
                    <a:pt x="2456" y="11198"/>
                    <a:pt x="6827" y="6827"/>
                  </a:cubicBezTo>
                  <a:cubicBezTo>
                    <a:pt x="11198" y="2456"/>
                    <a:pt x="17126" y="0"/>
                    <a:pt x="23308" y="0"/>
                  </a:cubicBezTo>
                  <a:close/>
                </a:path>
              </a:pathLst>
            </a:custGeom>
            <a:solidFill>
              <a:srgbClr val="FDFCFC"/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4461654" cy="76055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9266126" y="371917"/>
            <a:ext cx="3065159" cy="942229"/>
          </a:xfrm>
          <a:custGeom>
            <a:avLst/>
            <a:gdLst/>
            <a:ahLst/>
            <a:cxnLst/>
            <a:rect l="l" t="t" r="r" b="b"/>
            <a:pathLst>
              <a:path w="3065159" h="942229">
                <a:moveTo>
                  <a:pt x="0" y="0"/>
                </a:moveTo>
                <a:lnTo>
                  <a:pt x="3065159" y="0"/>
                </a:lnTo>
                <a:lnTo>
                  <a:pt x="3065159" y="942230"/>
                </a:lnTo>
                <a:lnTo>
                  <a:pt x="0" y="94223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9395" b="-72777"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1105295" y="179784"/>
            <a:ext cx="1113705" cy="1326497"/>
          </a:xfrm>
          <a:custGeom>
            <a:avLst/>
            <a:gdLst/>
            <a:ahLst/>
            <a:cxnLst/>
            <a:rect l="l" t="t" r="r" b="b"/>
            <a:pathLst>
              <a:path w="1113705" h="1326497">
                <a:moveTo>
                  <a:pt x="0" y="0"/>
                </a:moveTo>
                <a:lnTo>
                  <a:pt x="1113705" y="0"/>
                </a:lnTo>
                <a:lnTo>
                  <a:pt x="1113705" y="1326496"/>
                </a:lnTo>
                <a:lnTo>
                  <a:pt x="0" y="132649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>
            <a:off x="3781100" y="441860"/>
            <a:ext cx="3922926" cy="869003"/>
          </a:xfrm>
          <a:custGeom>
            <a:avLst/>
            <a:gdLst/>
            <a:ahLst/>
            <a:cxnLst/>
            <a:rect l="l" t="t" r="r" b="b"/>
            <a:pathLst>
              <a:path w="3922926" h="869003">
                <a:moveTo>
                  <a:pt x="0" y="0"/>
                </a:moveTo>
                <a:lnTo>
                  <a:pt x="3922926" y="0"/>
                </a:lnTo>
                <a:lnTo>
                  <a:pt x="3922926" y="869002"/>
                </a:lnTo>
                <a:lnTo>
                  <a:pt x="0" y="86900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13895099" y="371917"/>
            <a:ext cx="3493275" cy="1008888"/>
          </a:xfrm>
          <a:custGeom>
            <a:avLst/>
            <a:gdLst/>
            <a:ahLst/>
            <a:cxnLst/>
            <a:rect l="l" t="t" r="r" b="b"/>
            <a:pathLst>
              <a:path w="3493275" h="1008888">
                <a:moveTo>
                  <a:pt x="0" y="0"/>
                </a:moveTo>
                <a:lnTo>
                  <a:pt x="3493275" y="0"/>
                </a:lnTo>
                <a:lnTo>
                  <a:pt x="3493275" y="1008888"/>
                </a:lnTo>
                <a:lnTo>
                  <a:pt x="0" y="100888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</p:sp>
      <p:sp>
        <p:nvSpPr>
          <p:cNvPr id="10" name="Freeform 10"/>
          <p:cNvSpPr/>
          <p:nvPr/>
        </p:nvSpPr>
        <p:spPr>
          <a:xfrm>
            <a:off x="1028700" y="3050940"/>
            <a:ext cx="3236178" cy="3179544"/>
          </a:xfrm>
          <a:custGeom>
            <a:avLst/>
            <a:gdLst/>
            <a:ahLst/>
            <a:cxnLst/>
            <a:rect l="l" t="t" r="r" b="b"/>
            <a:pathLst>
              <a:path w="3236178" h="3179544">
                <a:moveTo>
                  <a:pt x="0" y="0"/>
                </a:moveTo>
                <a:lnTo>
                  <a:pt x="3236178" y="0"/>
                </a:lnTo>
                <a:lnTo>
                  <a:pt x="3236178" y="3179545"/>
                </a:lnTo>
                <a:lnTo>
                  <a:pt x="0" y="3179545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</p:sp>
      <p:grpSp>
        <p:nvGrpSpPr>
          <p:cNvPr id="11" name="Group 11"/>
          <p:cNvGrpSpPr/>
          <p:nvPr/>
        </p:nvGrpSpPr>
        <p:grpSpPr>
          <a:xfrm>
            <a:off x="8024031" y="2654239"/>
            <a:ext cx="9235269" cy="4066391"/>
            <a:chOff x="0" y="0"/>
            <a:chExt cx="2432334" cy="1070984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2432334" cy="1070984"/>
            </a:xfrm>
            <a:custGeom>
              <a:avLst/>
              <a:gdLst/>
              <a:ahLst/>
              <a:cxnLst/>
              <a:rect l="l" t="t" r="r" b="b"/>
              <a:pathLst>
                <a:path w="2432334" h="1070984">
                  <a:moveTo>
                    <a:pt x="42753" y="0"/>
                  </a:moveTo>
                  <a:lnTo>
                    <a:pt x="2389581" y="0"/>
                  </a:lnTo>
                  <a:cubicBezTo>
                    <a:pt x="2413193" y="0"/>
                    <a:pt x="2432334" y="19141"/>
                    <a:pt x="2432334" y="42753"/>
                  </a:cubicBezTo>
                  <a:lnTo>
                    <a:pt x="2432334" y="1028230"/>
                  </a:lnTo>
                  <a:cubicBezTo>
                    <a:pt x="2432334" y="1039569"/>
                    <a:pt x="2427830" y="1050444"/>
                    <a:pt x="2419812" y="1058462"/>
                  </a:cubicBezTo>
                  <a:cubicBezTo>
                    <a:pt x="2411794" y="1066479"/>
                    <a:pt x="2400920" y="1070984"/>
                    <a:pt x="2389581" y="1070984"/>
                  </a:cubicBezTo>
                  <a:lnTo>
                    <a:pt x="42753" y="1070984"/>
                  </a:lnTo>
                  <a:cubicBezTo>
                    <a:pt x="31414" y="1070984"/>
                    <a:pt x="20540" y="1066479"/>
                    <a:pt x="12522" y="1058462"/>
                  </a:cubicBezTo>
                  <a:cubicBezTo>
                    <a:pt x="4504" y="1050444"/>
                    <a:pt x="0" y="1039569"/>
                    <a:pt x="0" y="1028230"/>
                  </a:cubicBezTo>
                  <a:lnTo>
                    <a:pt x="0" y="42753"/>
                  </a:lnTo>
                  <a:cubicBezTo>
                    <a:pt x="0" y="31414"/>
                    <a:pt x="4504" y="20540"/>
                    <a:pt x="12522" y="12522"/>
                  </a:cubicBezTo>
                  <a:cubicBezTo>
                    <a:pt x="20540" y="4504"/>
                    <a:pt x="31414" y="0"/>
                    <a:pt x="42753" y="0"/>
                  </a:cubicBezTo>
                  <a:close/>
                </a:path>
              </a:pathLst>
            </a:custGeom>
            <a:solidFill>
              <a:srgbClr val="0D4981"/>
            </a:solidFill>
          </p:spPr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2432334" cy="110908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Freeform 14"/>
          <p:cNvSpPr/>
          <p:nvPr/>
        </p:nvSpPr>
        <p:spPr>
          <a:xfrm>
            <a:off x="4887395" y="3392276"/>
            <a:ext cx="2590318" cy="2590318"/>
          </a:xfrm>
          <a:custGeom>
            <a:avLst/>
            <a:gdLst/>
            <a:ahLst/>
            <a:cxnLst/>
            <a:rect l="l" t="t" r="r" b="b"/>
            <a:pathLst>
              <a:path w="2590318" h="2590318">
                <a:moveTo>
                  <a:pt x="0" y="0"/>
                </a:moveTo>
                <a:lnTo>
                  <a:pt x="2590318" y="0"/>
                </a:lnTo>
                <a:lnTo>
                  <a:pt x="2590318" y="2590318"/>
                </a:lnTo>
                <a:lnTo>
                  <a:pt x="0" y="2590318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</p:sp>
      <p:grpSp>
        <p:nvGrpSpPr>
          <p:cNvPr id="15" name="Group 15"/>
          <p:cNvGrpSpPr/>
          <p:nvPr/>
        </p:nvGrpSpPr>
        <p:grpSpPr>
          <a:xfrm>
            <a:off x="6878163" y="8746019"/>
            <a:ext cx="2768354" cy="1253464"/>
            <a:chOff x="0" y="0"/>
            <a:chExt cx="729114" cy="330130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729114" cy="330130"/>
            </a:xfrm>
            <a:custGeom>
              <a:avLst/>
              <a:gdLst/>
              <a:ahLst/>
              <a:cxnLst/>
              <a:rect l="l" t="t" r="r" b="b"/>
              <a:pathLst>
                <a:path w="729114" h="330130">
                  <a:moveTo>
                    <a:pt x="0" y="0"/>
                  </a:moveTo>
                  <a:lnTo>
                    <a:pt x="729114" y="0"/>
                  </a:lnTo>
                  <a:lnTo>
                    <a:pt x="729114" y="330130"/>
                  </a:lnTo>
                  <a:lnTo>
                    <a:pt x="0" y="33013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7" name="TextBox 17"/>
            <p:cNvSpPr txBox="1"/>
            <p:nvPr/>
          </p:nvSpPr>
          <p:spPr>
            <a:xfrm>
              <a:off x="0" y="-38100"/>
              <a:ext cx="729114" cy="36823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8" name="Freeform 18"/>
          <p:cNvSpPr/>
          <p:nvPr/>
        </p:nvSpPr>
        <p:spPr>
          <a:xfrm>
            <a:off x="8881578" y="8749189"/>
            <a:ext cx="4813496" cy="1250294"/>
          </a:xfrm>
          <a:custGeom>
            <a:avLst/>
            <a:gdLst/>
            <a:ahLst/>
            <a:cxnLst/>
            <a:rect l="l" t="t" r="r" b="b"/>
            <a:pathLst>
              <a:path w="4813496" h="1250294">
                <a:moveTo>
                  <a:pt x="0" y="0"/>
                </a:moveTo>
                <a:lnTo>
                  <a:pt x="4813496" y="0"/>
                </a:lnTo>
                <a:lnTo>
                  <a:pt x="4813496" y="1250294"/>
                </a:lnTo>
                <a:lnTo>
                  <a:pt x="0" y="12502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95966" t="-253"/>
            </a:stretch>
          </a:blipFill>
        </p:spPr>
      </p:sp>
      <p:sp>
        <p:nvSpPr>
          <p:cNvPr id="19" name="Freeform 19"/>
          <p:cNvSpPr/>
          <p:nvPr/>
        </p:nvSpPr>
        <p:spPr>
          <a:xfrm>
            <a:off x="7119898" y="8830259"/>
            <a:ext cx="1682116" cy="1044029"/>
          </a:xfrm>
          <a:custGeom>
            <a:avLst/>
            <a:gdLst/>
            <a:ahLst/>
            <a:cxnLst/>
            <a:rect l="l" t="t" r="r" b="b"/>
            <a:pathLst>
              <a:path w="1682116" h="1044029">
                <a:moveTo>
                  <a:pt x="0" y="0"/>
                </a:moveTo>
                <a:lnTo>
                  <a:pt x="1682116" y="0"/>
                </a:lnTo>
                <a:lnTo>
                  <a:pt x="1682116" y="1044029"/>
                </a:lnTo>
                <a:lnTo>
                  <a:pt x="0" y="1044029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t="-3400" b="-3400"/>
            </a:stretch>
          </a:blipFill>
        </p:spPr>
      </p:sp>
      <p:sp>
        <p:nvSpPr>
          <p:cNvPr id="20" name="TextBox 20"/>
          <p:cNvSpPr txBox="1"/>
          <p:nvPr/>
        </p:nvSpPr>
        <p:spPr>
          <a:xfrm>
            <a:off x="8742361" y="3049135"/>
            <a:ext cx="7798608" cy="3181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 dirty="0">
                <a:solidFill>
                  <a:srgbClr val="F6F5F3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Bewegen is </a:t>
            </a:r>
            <a:r>
              <a:rPr lang="en-US" sz="4500" dirty="0" err="1">
                <a:solidFill>
                  <a:srgbClr val="F6F5F3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een</a:t>
            </a:r>
            <a:r>
              <a:rPr lang="en-US" sz="4500" dirty="0">
                <a:solidFill>
                  <a:srgbClr val="F6F5F3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 </a:t>
            </a:r>
            <a:r>
              <a:rPr lang="en-US" sz="4500" dirty="0" err="1">
                <a:solidFill>
                  <a:srgbClr val="F6F5F3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tovermiddel</a:t>
            </a:r>
            <a:r>
              <a:rPr lang="en-US" sz="4500" dirty="0">
                <a:solidFill>
                  <a:srgbClr val="F6F5F3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!</a:t>
            </a:r>
          </a:p>
          <a:p>
            <a:pPr algn="ctr">
              <a:lnSpc>
                <a:spcPts val="6300"/>
              </a:lnSpc>
            </a:pPr>
            <a:r>
              <a:rPr lang="en-US" sz="4500" dirty="0">
                <a:solidFill>
                  <a:srgbClr val="F6F5F3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Wil je </a:t>
            </a:r>
            <a:r>
              <a:rPr lang="en-US" sz="4500" dirty="0" err="1">
                <a:solidFill>
                  <a:srgbClr val="F6F5F3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meer</a:t>
            </a:r>
            <a:r>
              <a:rPr lang="en-US" sz="4500" dirty="0">
                <a:solidFill>
                  <a:srgbClr val="F6F5F3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 bewegen?</a:t>
            </a:r>
          </a:p>
          <a:p>
            <a:pPr algn="ctr">
              <a:lnSpc>
                <a:spcPts val="6300"/>
              </a:lnSpc>
            </a:pPr>
            <a:r>
              <a:rPr lang="en-US" sz="4500" dirty="0" err="1">
                <a:solidFill>
                  <a:srgbClr val="F6F5F3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Vraag</a:t>
            </a:r>
            <a:r>
              <a:rPr lang="en-US" sz="4500" dirty="0">
                <a:solidFill>
                  <a:srgbClr val="F6F5F3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 </a:t>
            </a:r>
            <a:r>
              <a:rPr lang="en-US" sz="4500" dirty="0" err="1">
                <a:solidFill>
                  <a:srgbClr val="F6F5F3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bij</a:t>
            </a:r>
            <a:r>
              <a:rPr lang="en-US" sz="4500" dirty="0">
                <a:solidFill>
                  <a:srgbClr val="F6F5F3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 je </a:t>
            </a:r>
            <a:r>
              <a:rPr lang="en-US" sz="4500">
                <a:solidFill>
                  <a:srgbClr val="F6F5F3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kinesist </a:t>
            </a:r>
            <a:r>
              <a:rPr lang="en-US" sz="4500" dirty="0" err="1">
                <a:solidFill>
                  <a:srgbClr val="F6F5F3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naar</a:t>
            </a:r>
            <a:endParaRPr lang="en-US" sz="4500" dirty="0">
              <a:solidFill>
                <a:srgbClr val="F6F5F3"/>
              </a:solidFill>
              <a:latin typeface="FlandersArtSans-Regular"/>
              <a:ea typeface="FlandersArtSans-Regular"/>
              <a:cs typeface="FlandersArtSans-Regular"/>
              <a:sym typeface="FlandersArtSans-Regular"/>
            </a:endParaRPr>
          </a:p>
          <a:p>
            <a:pPr algn="ctr">
              <a:lnSpc>
                <a:spcPts val="6300"/>
              </a:lnSpc>
            </a:pPr>
            <a:r>
              <a:rPr lang="en-US" sz="4500" dirty="0">
                <a:solidFill>
                  <a:srgbClr val="F6F5F2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Bewegen Op Verwijzing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3023849" y="7059832"/>
            <a:ext cx="11437025" cy="13131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320"/>
              </a:lnSpc>
            </a:pPr>
            <a:r>
              <a:rPr lang="en-US" sz="3800">
                <a:solidFill>
                  <a:srgbClr val="FFFFFF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Mail naar: jonas.ferrante@bewegenopverwijzing.be </a:t>
            </a:r>
          </a:p>
          <a:p>
            <a:pPr algn="ctr">
              <a:lnSpc>
                <a:spcPts val="5320"/>
              </a:lnSpc>
            </a:pPr>
            <a:r>
              <a:rPr lang="en-US" sz="3800">
                <a:solidFill>
                  <a:srgbClr val="FFFFFF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voor een afspraak.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05fb592-6ba1-4e9f-9b2e-d5b7d3f9a359" xsi:nil="true"/>
    <lcf76f155ced4ddcb4097134ff3c332f xmlns="d1bd6ca0-fdf6-4574-a559-d15c1bfdfad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12A5DB26217B43A65D623F5A76AA71" ma:contentTypeVersion="12" ma:contentTypeDescription="Een nieuw document maken." ma:contentTypeScope="" ma:versionID="62369acf50fb8e270830eaf3b2c059ce">
  <xsd:schema xmlns:xsd="http://www.w3.org/2001/XMLSchema" xmlns:xs="http://www.w3.org/2001/XMLSchema" xmlns:p="http://schemas.microsoft.com/office/2006/metadata/properties" xmlns:ns2="d1bd6ca0-fdf6-4574-a559-d15c1bfdfad2" xmlns:ns3="205fb592-6ba1-4e9f-9b2e-d5b7d3f9a359" targetNamespace="http://schemas.microsoft.com/office/2006/metadata/properties" ma:root="true" ma:fieldsID="0004c79ef3969efeea049af8bda1e755" ns2:_="" ns3:_="">
    <xsd:import namespace="d1bd6ca0-fdf6-4574-a559-d15c1bfdfad2"/>
    <xsd:import namespace="205fb592-6ba1-4e9f-9b2e-d5b7d3f9a3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bd6ca0-fdf6-4574-a559-d15c1bfdfa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Afbeeldingtags" ma:readOnly="false" ma:fieldId="{5cf76f15-5ced-4ddc-b409-7134ff3c332f}" ma:taxonomyMulti="true" ma:sspId="92be4474-578d-451d-8ac9-ababfdfb913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5fb592-6ba1-4e9f-9b2e-d5b7d3f9a359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def82010-57d8-4dfa-85a6-83c45d94fd57}" ma:internalName="TaxCatchAll" ma:showField="CatchAllData" ma:web="205fb592-6ba1-4e9f-9b2e-d5b7d3f9a3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EEC00E6-613E-400D-8083-C4097507F28E}">
  <ds:schemaRefs>
    <ds:schemaRef ds:uri="http://purl.org/dc/terms/"/>
    <ds:schemaRef ds:uri="http://purl.org/dc/dcmitype/"/>
    <ds:schemaRef ds:uri="205fb592-6ba1-4e9f-9b2e-d5b7d3f9a359"/>
    <ds:schemaRef ds:uri="http://schemas.microsoft.com/office/2006/documentManagement/types"/>
    <ds:schemaRef ds:uri="d1bd6ca0-fdf6-4574-a559-d15c1bfdfad2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FDBA54B-AECD-4173-837C-DD5E4A1C2A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AFF967F-8B0F-45D7-AAF4-74DEACB621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bd6ca0-fdf6-4574-a559-d15c1bfdfad2"/>
    <ds:schemaRef ds:uri="205fb592-6ba1-4e9f-9b2e-d5b7d3f9a35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</Words>
  <Application>Microsoft Office PowerPoint</Application>
  <PresentationFormat>Aangepast</PresentationFormat>
  <Paragraphs>16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Flanders Art Sans</vt:lpstr>
      <vt:lpstr>Calibri</vt:lpstr>
      <vt:lpstr>FlandersArtSans-Regular</vt:lpstr>
      <vt:lpstr>Arial</vt:lpstr>
      <vt:lpstr>Office Theme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BOV beeld wachtzaal diëtist</dc:title>
  <dc:creator>Tine Van Havermaet</dc:creator>
  <cp:lastModifiedBy>Tine Van Havermaet</cp:lastModifiedBy>
  <cp:revision>2</cp:revision>
  <dcterms:created xsi:type="dcterms:W3CDTF">2006-08-16T00:00:00Z</dcterms:created>
  <dcterms:modified xsi:type="dcterms:W3CDTF">2025-03-05T09:07:43Z</dcterms:modified>
  <dc:identifier>DAGfu8xlXuc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0x010100FF12A5DB26217B43A65D623F5A76AA71</vt:lpwstr>
  </property>
</Properties>
</file>