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5"/>
  </p:notesMasterIdLst>
  <p:handoutMasterIdLst>
    <p:handoutMasterId r:id="rId36"/>
  </p:handoutMasterIdLst>
  <p:sldIdLst>
    <p:sldId id="257" r:id="rId6"/>
    <p:sldId id="424" r:id="rId7"/>
    <p:sldId id="456" r:id="rId8"/>
    <p:sldId id="457" r:id="rId9"/>
    <p:sldId id="459" r:id="rId10"/>
    <p:sldId id="501" r:id="rId11"/>
    <p:sldId id="502" r:id="rId12"/>
    <p:sldId id="503" r:id="rId13"/>
    <p:sldId id="388" r:id="rId14"/>
    <p:sldId id="529" r:id="rId15"/>
    <p:sldId id="504" r:id="rId16"/>
    <p:sldId id="505" r:id="rId17"/>
    <p:sldId id="506" r:id="rId18"/>
    <p:sldId id="507" r:id="rId19"/>
    <p:sldId id="513" r:id="rId20"/>
    <p:sldId id="493" r:id="rId21"/>
    <p:sldId id="531" r:id="rId22"/>
    <p:sldId id="519" r:id="rId23"/>
    <p:sldId id="520" r:id="rId24"/>
    <p:sldId id="530" r:id="rId25"/>
    <p:sldId id="522" r:id="rId26"/>
    <p:sldId id="533" r:id="rId27"/>
    <p:sldId id="523" r:id="rId28"/>
    <p:sldId id="524" r:id="rId29"/>
    <p:sldId id="526" r:id="rId30"/>
    <p:sldId id="528" r:id="rId31"/>
    <p:sldId id="527" r:id="rId32"/>
    <p:sldId id="259" r:id="rId33"/>
    <p:sldId id="532" r:id="rId34"/>
  </p:sldIdLst>
  <p:sldSz cx="12192000" cy="6858000"/>
  <p:notesSz cx="6810375" cy="99425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E63"/>
    <a:srgbClr val="81A05E"/>
    <a:srgbClr val="7F7F7F"/>
    <a:srgbClr val="DE55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131" autoAdjust="0"/>
  </p:normalViewPr>
  <p:slideViewPr>
    <p:cSldViewPr snapToGrid="0">
      <p:cViewPr varScale="1">
        <p:scale>
          <a:sx n="57" d="100"/>
          <a:sy n="57" d="100"/>
        </p:scale>
        <p:origin x="16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1.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9.svg"/><Relationship Id="rId9"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1.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9.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75FDB6-9688-4AE6-BBFE-A2A8A22A88D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EB98848-449F-4074-B0E0-5E853998395B}">
      <dgm:prSet custT="1">
        <dgm:style>
          <a:lnRef idx="3">
            <a:schemeClr val="lt1"/>
          </a:lnRef>
          <a:fillRef idx="1">
            <a:schemeClr val="accent2"/>
          </a:fillRef>
          <a:effectRef idx="1">
            <a:schemeClr val="accent2"/>
          </a:effectRef>
          <a:fontRef idx="minor">
            <a:schemeClr val="lt1"/>
          </a:fontRef>
        </dgm:style>
      </dgm:prSet>
      <dgm:spPr>
        <a:solidFill>
          <a:schemeClr val="accent2">
            <a:lumMod val="60000"/>
            <a:lumOff val="40000"/>
          </a:schemeClr>
        </a:solidFill>
        <a:ln/>
      </dgm:spPr>
      <dgm:t>
        <a:bodyPr anchor="ctr"/>
        <a:lstStyle/>
        <a:p>
          <a:pPr>
            <a:lnSpc>
              <a:spcPct val="100000"/>
            </a:lnSpc>
          </a:pPr>
          <a:r>
            <a:rPr lang="en-US" sz="2400" b="1">
              <a:solidFill>
                <a:schemeClr val="bg1"/>
              </a:solidFill>
            </a:rPr>
            <a:t>VERENIGEN</a:t>
          </a:r>
        </a:p>
      </dgm:t>
    </dgm:pt>
    <dgm:pt modelId="{B2CBB5D3-0DC7-4469-BA0F-18D54A351526}" type="parTrans" cxnId="{31626213-7C57-40E0-8749-D1A02B569EE5}">
      <dgm:prSet/>
      <dgm:spPr/>
      <dgm:t>
        <a:bodyPr/>
        <a:lstStyle/>
        <a:p>
          <a:endParaRPr lang="en-US"/>
        </a:p>
      </dgm:t>
    </dgm:pt>
    <dgm:pt modelId="{20F7DDF2-3D20-4A71-AEAE-E28D871AB1D8}" type="sibTrans" cxnId="{31626213-7C57-40E0-8749-D1A02B569EE5}">
      <dgm:prSet/>
      <dgm:spPr/>
      <dgm:t>
        <a:bodyPr/>
        <a:lstStyle/>
        <a:p>
          <a:endParaRPr lang="en-US"/>
        </a:p>
      </dgm:t>
    </dgm:pt>
    <dgm:pt modelId="{E62080FD-D5F3-4B65-AE1C-D36BBC39DD82}">
      <dgm:prSet custT="1"/>
      <dgm:spPr>
        <a:solidFill>
          <a:schemeClr val="accent2">
            <a:lumMod val="60000"/>
            <a:lumOff val="40000"/>
          </a:schemeClr>
        </a:solidFill>
      </dgm:spPr>
      <dgm:t>
        <a:bodyPr anchor="ctr"/>
        <a:lstStyle/>
        <a:p>
          <a:pPr>
            <a:lnSpc>
              <a:spcPct val="100000"/>
            </a:lnSpc>
          </a:pPr>
          <a:r>
            <a:rPr lang="nl-BE" sz="2400" b="1">
              <a:solidFill>
                <a:schemeClr val="bg1"/>
              </a:solidFill>
            </a:rPr>
            <a:t>INFORMEREN</a:t>
          </a:r>
          <a:endParaRPr lang="en-US" sz="2400" b="1">
            <a:solidFill>
              <a:schemeClr val="bg1"/>
            </a:solidFill>
          </a:endParaRPr>
        </a:p>
      </dgm:t>
    </dgm:pt>
    <dgm:pt modelId="{A6FE1C81-4204-4E4A-B33C-BAC2E2A32C75}" type="parTrans" cxnId="{4889C98A-A759-420F-B613-F05B36703938}">
      <dgm:prSet/>
      <dgm:spPr/>
      <dgm:t>
        <a:bodyPr/>
        <a:lstStyle/>
        <a:p>
          <a:endParaRPr lang="en-US"/>
        </a:p>
      </dgm:t>
    </dgm:pt>
    <dgm:pt modelId="{A2A6129F-2246-4A56-9C39-E0D4748BE325}" type="sibTrans" cxnId="{4889C98A-A759-420F-B613-F05B36703938}">
      <dgm:prSet/>
      <dgm:spPr/>
      <dgm:t>
        <a:bodyPr/>
        <a:lstStyle/>
        <a:p>
          <a:endParaRPr lang="en-US"/>
        </a:p>
      </dgm:t>
    </dgm:pt>
    <dgm:pt modelId="{D79F84B0-F816-47E9-B9D7-C3649A646358}">
      <dgm:prSet custT="1"/>
      <dgm:spPr>
        <a:solidFill>
          <a:schemeClr val="accent2">
            <a:lumMod val="60000"/>
            <a:lumOff val="40000"/>
          </a:schemeClr>
        </a:solidFill>
      </dgm:spPr>
      <dgm:t>
        <a:bodyPr anchor="ctr"/>
        <a:lstStyle/>
        <a:p>
          <a:pPr>
            <a:lnSpc>
              <a:spcPct val="100000"/>
            </a:lnSpc>
          </a:pPr>
          <a:r>
            <a:rPr lang="nl-BE" sz="2400" b="1">
              <a:solidFill>
                <a:schemeClr val="bg1"/>
              </a:solidFill>
            </a:rPr>
            <a:t>ONDERSTEUNEN</a:t>
          </a:r>
          <a:endParaRPr lang="en-US" sz="2400" b="1">
            <a:solidFill>
              <a:schemeClr val="bg1"/>
            </a:solidFill>
          </a:endParaRPr>
        </a:p>
      </dgm:t>
    </dgm:pt>
    <dgm:pt modelId="{56F81B3A-BD5F-420B-A1BD-6E900CC7E530}" type="parTrans" cxnId="{83544E3A-FE5A-43DE-95EF-AFF06C018C4D}">
      <dgm:prSet/>
      <dgm:spPr/>
      <dgm:t>
        <a:bodyPr/>
        <a:lstStyle/>
        <a:p>
          <a:endParaRPr lang="en-US"/>
        </a:p>
      </dgm:t>
    </dgm:pt>
    <dgm:pt modelId="{789FD4BE-660F-484C-BDCE-77414CD497F7}" type="sibTrans" cxnId="{83544E3A-FE5A-43DE-95EF-AFF06C018C4D}">
      <dgm:prSet/>
      <dgm:spPr/>
      <dgm:t>
        <a:bodyPr/>
        <a:lstStyle/>
        <a:p>
          <a:endParaRPr lang="en-US"/>
        </a:p>
      </dgm:t>
    </dgm:pt>
    <dgm:pt modelId="{12E896CA-B036-4398-934D-E161DC96081E}">
      <dgm:prSet custT="1"/>
      <dgm:spPr>
        <a:solidFill>
          <a:schemeClr val="accent2">
            <a:lumMod val="60000"/>
            <a:lumOff val="40000"/>
          </a:schemeClr>
        </a:solidFill>
      </dgm:spPr>
      <dgm:t>
        <a:bodyPr anchor="ctr"/>
        <a:lstStyle/>
        <a:p>
          <a:pPr>
            <a:lnSpc>
              <a:spcPct val="100000"/>
            </a:lnSpc>
          </a:pPr>
          <a:r>
            <a:rPr lang="en-US" sz="2400" b="1">
              <a:solidFill>
                <a:schemeClr val="bg1"/>
              </a:solidFill>
            </a:rPr>
            <a:t>VERTEGEN-WOORDIGEN</a:t>
          </a:r>
        </a:p>
      </dgm:t>
    </dgm:pt>
    <dgm:pt modelId="{C3E19549-1A63-42A5-A11F-53E7153871EB}" type="parTrans" cxnId="{1E0B21BE-C0B6-4CA2-9995-CFF70DA75CD0}">
      <dgm:prSet/>
      <dgm:spPr/>
      <dgm:t>
        <a:bodyPr/>
        <a:lstStyle/>
        <a:p>
          <a:endParaRPr lang="en-US"/>
        </a:p>
      </dgm:t>
    </dgm:pt>
    <dgm:pt modelId="{1059FA2E-96B9-4A1D-A512-5CAF2C3E7CCD}" type="sibTrans" cxnId="{1E0B21BE-C0B6-4CA2-9995-CFF70DA75CD0}">
      <dgm:prSet/>
      <dgm:spPr/>
      <dgm:t>
        <a:bodyPr/>
        <a:lstStyle/>
        <a:p>
          <a:endParaRPr lang="en-US"/>
        </a:p>
      </dgm:t>
    </dgm:pt>
    <dgm:pt modelId="{913E6081-9D71-43CE-AF5F-CC214E15852F}" type="pres">
      <dgm:prSet presAssocID="{D775FDB6-9688-4AE6-BBFE-A2A8A22A88D9}" presName="root" presStyleCnt="0">
        <dgm:presLayoutVars>
          <dgm:dir/>
          <dgm:resizeHandles val="exact"/>
        </dgm:presLayoutVars>
      </dgm:prSet>
      <dgm:spPr/>
    </dgm:pt>
    <dgm:pt modelId="{E284470D-6C49-4DA6-A332-1291CE05D7F7}" type="pres">
      <dgm:prSet presAssocID="{2EB98848-449F-4074-B0E0-5E853998395B}" presName="compNode" presStyleCnt="0"/>
      <dgm:spPr/>
    </dgm:pt>
    <dgm:pt modelId="{D1C51B70-D35C-4AAD-BAC3-7800959175C9}" type="pres">
      <dgm:prSet presAssocID="{2EB98848-449F-4074-B0E0-5E853998395B}"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oost met effen opvulling"/>
        </a:ext>
      </dgm:extLst>
    </dgm:pt>
    <dgm:pt modelId="{3D8262EB-4D71-4F95-8686-D07CA38C2B48}" type="pres">
      <dgm:prSet presAssocID="{2EB98848-449F-4074-B0E0-5E853998395B}" presName="spaceRect" presStyleCnt="0"/>
      <dgm:spPr/>
    </dgm:pt>
    <dgm:pt modelId="{5522D19A-102D-467C-806B-9DB3B9826C1E}" type="pres">
      <dgm:prSet presAssocID="{2EB98848-449F-4074-B0E0-5E853998395B}" presName="textRect" presStyleLbl="revTx" presStyleIdx="0" presStyleCnt="4">
        <dgm:presLayoutVars>
          <dgm:chMax val="1"/>
          <dgm:chPref val="1"/>
        </dgm:presLayoutVars>
      </dgm:prSet>
      <dgm:spPr>
        <a:prstGeom prst="roundRect">
          <a:avLst/>
        </a:prstGeom>
      </dgm:spPr>
    </dgm:pt>
    <dgm:pt modelId="{8B41BD2D-CCD8-4FDB-9E93-0BB5608ACF5C}" type="pres">
      <dgm:prSet presAssocID="{20F7DDF2-3D20-4A71-AEAE-E28D871AB1D8}" presName="sibTrans" presStyleCnt="0"/>
      <dgm:spPr/>
    </dgm:pt>
    <dgm:pt modelId="{00213ADB-6372-4DBF-B8A7-25AD812A3F39}" type="pres">
      <dgm:prSet presAssocID="{E62080FD-D5F3-4B65-AE1C-D36BBC39DD82}" presName="compNode" presStyleCnt="0"/>
      <dgm:spPr/>
    </dgm:pt>
    <dgm:pt modelId="{5F2698CD-5D57-4375-BC0C-7D727009E895}" type="pres">
      <dgm:prSet presAssocID="{E62080FD-D5F3-4B65-AE1C-D36BBC39DD8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formatie met effen opvulling"/>
        </a:ext>
      </dgm:extLst>
    </dgm:pt>
    <dgm:pt modelId="{65CABFF1-87E9-4ED1-BF88-B7A0C9EB91B4}" type="pres">
      <dgm:prSet presAssocID="{E62080FD-D5F3-4B65-AE1C-D36BBC39DD82}" presName="spaceRect" presStyleCnt="0"/>
      <dgm:spPr/>
    </dgm:pt>
    <dgm:pt modelId="{8E28BD2D-6EDB-4932-A538-E1BA83DD8C24}" type="pres">
      <dgm:prSet presAssocID="{E62080FD-D5F3-4B65-AE1C-D36BBC39DD82}" presName="textRect" presStyleLbl="revTx" presStyleIdx="1" presStyleCnt="4">
        <dgm:presLayoutVars>
          <dgm:chMax val="1"/>
          <dgm:chPref val="1"/>
        </dgm:presLayoutVars>
      </dgm:prSet>
      <dgm:spPr>
        <a:prstGeom prst="roundRect">
          <a:avLst/>
        </a:prstGeom>
      </dgm:spPr>
    </dgm:pt>
    <dgm:pt modelId="{ED2D7212-01F5-42DD-99F6-BCC3A3CDC564}" type="pres">
      <dgm:prSet presAssocID="{A2A6129F-2246-4A56-9C39-E0D4748BE325}" presName="sibTrans" presStyleCnt="0"/>
      <dgm:spPr/>
    </dgm:pt>
    <dgm:pt modelId="{457F8FB4-30DA-49C8-8A25-C41D59817989}" type="pres">
      <dgm:prSet presAssocID="{D79F84B0-F816-47E9-B9D7-C3649A646358}" presName="compNode" presStyleCnt="0"/>
      <dgm:spPr/>
    </dgm:pt>
    <dgm:pt modelId="{611B1991-0604-4E6B-97B4-D0862286E83E}" type="pres">
      <dgm:prSet presAssocID="{D79F84B0-F816-47E9-B9D7-C3649A64635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org met effen opvulling"/>
        </a:ext>
      </dgm:extLst>
    </dgm:pt>
    <dgm:pt modelId="{ED72FBE1-0FB7-4A60-BF9C-73F3892A7909}" type="pres">
      <dgm:prSet presAssocID="{D79F84B0-F816-47E9-B9D7-C3649A646358}" presName="spaceRect" presStyleCnt="0"/>
      <dgm:spPr/>
    </dgm:pt>
    <dgm:pt modelId="{73F1356D-F429-431E-8663-8482650156CD}" type="pres">
      <dgm:prSet presAssocID="{D79F84B0-F816-47E9-B9D7-C3649A646358}" presName="textRect" presStyleLbl="revTx" presStyleIdx="2" presStyleCnt="4">
        <dgm:presLayoutVars>
          <dgm:chMax val="1"/>
          <dgm:chPref val="1"/>
        </dgm:presLayoutVars>
      </dgm:prSet>
      <dgm:spPr>
        <a:prstGeom prst="roundRect">
          <a:avLst/>
        </a:prstGeom>
      </dgm:spPr>
    </dgm:pt>
    <dgm:pt modelId="{E2876B76-9C79-4B37-B0A7-BE3B66C754E6}" type="pres">
      <dgm:prSet presAssocID="{789FD4BE-660F-484C-BDCE-77414CD497F7}" presName="sibTrans" presStyleCnt="0"/>
      <dgm:spPr/>
    </dgm:pt>
    <dgm:pt modelId="{76C41B73-7E35-4DD0-A240-F96B48865314}" type="pres">
      <dgm:prSet presAssocID="{12E896CA-B036-4398-934D-E161DC96081E}" presName="compNode" presStyleCnt="0"/>
      <dgm:spPr/>
    </dgm:pt>
    <dgm:pt modelId="{F4152E7D-02BE-4542-AE33-EB0328C8BAC4}" type="pres">
      <dgm:prSet presAssocID="{12E896CA-B036-4398-934D-E161DC96081E}" presName="iconRect" presStyleLbl="node1" presStyleIdx="3" presStyleCnt="4" custLinFactNeighborX="130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gafoon met effen opvulling"/>
        </a:ext>
      </dgm:extLst>
    </dgm:pt>
    <dgm:pt modelId="{787426EA-08B9-4A21-8D57-8665855C7C09}" type="pres">
      <dgm:prSet presAssocID="{12E896CA-B036-4398-934D-E161DC96081E}" presName="spaceRect" presStyleCnt="0"/>
      <dgm:spPr/>
    </dgm:pt>
    <dgm:pt modelId="{4289F8B0-E73C-43BC-A5AB-1842510DAF94}" type="pres">
      <dgm:prSet presAssocID="{12E896CA-B036-4398-934D-E161DC96081E}" presName="textRect" presStyleLbl="revTx" presStyleIdx="3" presStyleCnt="4">
        <dgm:presLayoutVars>
          <dgm:chMax val="1"/>
          <dgm:chPref val="1"/>
        </dgm:presLayoutVars>
      </dgm:prSet>
      <dgm:spPr>
        <a:prstGeom prst="roundRect">
          <a:avLst/>
        </a:prstGeom>
      </dgm:spPr>
    </dgm:pt>
  </dgm:ptLst>
  <dgm:cxnLst>
    <dgm:cxn modelId="{31626213-7C57-40E0-8749-D1A02B569EE5}" srcId="{D775FDB6-9688-4AE6-BBFE-A2A8A22A88D9}" destId="{2EB98848-449F-4074-B0E0-5E853998395B}" srcOrd="0" destOrd="0" parTransId="{B2CBB5D3-0DC7-4469-BA0F-18D54A351526}" sibTransId="{20F7DDF2-3D20-4A71-AEAE-E28D871AB1D8}"/>
    <dgm:cxn modelId="{A3AA1229-D2C9-4650-8B8A-FD1481B3F66B}" type="presOf" srcId="{2EB98848-449F-4074-B0E0-5E853998395B}" destId="{5522D19A-102D-467C-806B-9DB3B9826C1E}" srcOrd="0" destOrd="0" presId="urn:microsoft.com/office/officeart/2018/2/layout/IconLabelList"/>
    <dgm:cxn modelId="{B6AD3C30-FE14-43B7-BC33-DD8F936A7309}" type="presOf" srcId="{E62080FD-D5F3-4B65-AE1C-D36BBC39DD82}" destId="{8E28BD2D-6EDB-4932-A538-E1BA83DD8C24}" srcOrd="0" destOrd="0" presId="urn:microsoft.com/office/officeart/2018/2/layout/IconLabelList"/>
    <dgm:cxn modelId="{83544E3A-FE5A-43DE-95EF-AFF06C018C4D}" srcId="{D775FDB6-9688-4AE6-BBFE-A2A8A22A88D9}" destId="{D79F84B0-F816-47E9-B9D7-C3649A646358}" srcOrd="2" destOrd="0" parTransId="{56F81B3A-BD5F-420B-A1BD-6E900CC7E530}" sibTransId="{789FD4BE-660F-484C-BDCE-77414CD497F7}"/>
    <dgm:cxn modelId="{0E5B8C3B-1EE3-4907-BED7-B2966458DE88}" type="presOf" srcId="{D775FDB6-9688-4AE6-BBFE-A2A8A22A88D9}" destId="{913E6081-9D71-43CE-AF5F-CC214E15852F}" srcOrd="0" destOrd="0" presId="urn:microsoft.com/office/officeart/2018/2/layout/IconLabelList"/>
    <dgm:cxn modelId="{4889C98A-A759-420F-B613-F05B36703938}" srcId="{D775FDB6-9688-4AE6-BBFE-A2A8A22A88D9}" destId="{E62080FD-D5F3-4B65-AE1C-D36BBC39DD82}" srcOrd="1" destOrd="0" parTransId="{A6FE1C81-4204-4E4A-B33C-BAC2E2A32C75}" sibTransId="{A2A6129F-2246-4A56-9C39-E0D4748BE325}"/>
    <dgm:cxn modelId="{1E0B21BE-C0B6-4CA2-9995-CFF70DA75CD0}" srcId="{D775FDB6-9688-4AE6-BBFE-A2A8A22A88D9}" destId="{12E896CA-B036-4398-934D-E161DC96081E}" srcOrd="3" destOrd="0" parTransId="{C3E19549-1A63-42A5-A11F-53E7153871EB}" sibTransId="{1059FA2E-96B9-4A1D-A512-5CAF2C3E7CCD}"/>
    <dgm:cxn modelId="{632D0FD3-4057-435A-A7F4-622F7D9A3417}" type="presOf" srcId="{D79F84B0-F816-47E9-B9D7-C3649A646358}" destId="{73F1356D-F429-431E-8663-8482650156CD}" srcOrd="0" destOrd="0" presId="urn:microsoft.com/office/officeart/2018/2/layout/IconLabelList"/>
    <dgm:cxn modelId="{00A706DC-01C5-492C-BE55-5A8516D6451D}" type="presOf" srcId="{12E896CA-B036-4398-934D-E161DC96081E}" destId="{4289F8B0-E73C-43BC-A5AB-1842510DAF94}" srcOrd="0" destOrd="0" presId="urn:microsoft.com/office/officeart/2018/2/layout/IconLabelList"/>
    <dgm:cxn modelId="{3F17FC29-7B6B-4361-BE8F-DD4FF4B6D165}" type="presParOf" srcId="{913E6081-9D71-43CE-AF5F-CC214E15852F}" destId="{E284470D-6C49-4DA6-A332-1291CE05D7F7}" srcOrd="0" destOrd="0" presId="urn:microsoft.com/office/officeart/2018/2/layout/IconLabelList"/>
    <dgm:cxn modelId="{13552753-9BEC-4ABC-A675-A901DF519977}" type="presParOf" srcId="{E284470D-6C49-4DA6-A332-1291CE05D7F7}" destId="{D1C51B70-D35C-4AAD-BAC3-7800959175C9}" srcOrd="0" destOrd="0" presId="urn:microsoft.com/office/officeart/2018/2/layout/IconLabelList"/>
    <dgm:cxn modelId="{6CB31683-2FAE-49BF-A296-ECA9BC4D4B93}" type="presParOf" srcId="{E284470D-6C49-4DA6-A332-1291CE05D7F7}" destId="{3D8262EB-4D71-4F95-8686-D07CA38C2B48}" srcOrd="1" destOrd="0" presId="urn:microsoft.com/office/officeart/2018/2/layout/IconLabelList"/>
    <dgm:cxn modelId="{9CEF3BF1-87C6-4A27-9CC0-55902178A4A3}" type="presParOf" srcId="{E284470D-6C49-4DA6-A332-1291CE05D7F7}" destId="{5522D19A-102D-467C-806B-9DB3B9826C1E}" srcOrd="2" destOrd="0" presId="urn:microsoft.com/office/officeart/2018/2/layout/IconLabelList"/>
    <dgm:cxn modelId="{63AC98A7-1482-4D41-9AA2-812E080D4867}" type="presParOf" srcId="{913E6081-9D71-43CE-AF5F-CC214E15852F}" destId="{8B41BD2D-CCD8-4FDB-9E93-0BB5608ACF5C}" srcOrd="1" destOrd="0" presId="urn:microsoft.com/office/officeart/2018/2/layout/IconLabelList"/>
    <dgm:cxn modelId="{AAD37532-DB23-4F05-ADFC-593AB2B9536D}" type="presParOf" srcId="{913E6081-9D71-43CE-AF5F-CC214E15852F}" destId="{00213ADB-6372-4DBF-B8A7-25AD812A3F39}" srcOrd="2" destOrd="0" presId="urn:microsoft.com/office/officeart/2018/2/layout/IconLabelList"/>
    <dgm:cxn modelId="{4558B89E-E0C7-45B2-A3D5-7D0344C29589}" type="presParOf" srcId="{00213ADB-6372-4DBF-B8A7-25AD812A3F39}" destId="{5F2698CD-5D57-4375-BC0C-7D727009E895}" srcOrd="0" destOrd="0" presId="urn:microsoft.com/office/officeart/2018/2/layout/IconLabelList"/>
    <dgm:cxn modelId="{9C336EC7-2091-4DBE-ACDB-7296C479BD82}" type="presParOf" srcId="{00213ADB-6372-4DBF-B8A7-25AD812A3F39}" destId="{65CABFF1-87E9-4ED1-BF88-B7A0C9EB91B4}" srcOrd="1" destOrd="0" presId="urn:microsoft.com/office/officeart/2018/2/layout/IconLabelList"/>
    <dgm:cxn modelId="{B6AED3C9-D0EF-4F5C-BFD6-E67F0BF3F8A4}" type="presParOf" srcId="{00213ADB-6372-4DBF-B8A7-25AD812A3F39}" destId="{8E28BD2D-6EDB-4932-A538-E1BA83DD8C24}" srcOrd="2" destOrd="0" presId="urn:microsoft.com/office/officeart/2018/2/layout/IconLabelList"/>
    <dgm:cxn modelId="{5ADE6CBD-5257-4473-9021-16118931290A}" type="presParOf" srcId="{913E6081-9D71-43CE-AF5F-CC214E15852F}" destId="{ED2D7212-01F5-42DD-99F6-BCC3A3CDC564}" srcOrd="3" destOrd="0" presId="urn:microsoft.com/office/officeart/2018/2/layout/IconLabelList"/>
    <dgm:cxn modelId="{BA25B0BC-EBDA-4AC7-AE24-C614DC633276}" type="presParOf" srcId="{913E6081-9D71-43CE-AF5F-CC214E15852F}" destId="{457F8FB4-30DA-49C8-8A25-C41D59817989}" srcOrd="4" destOrd="0" presId="urn:microsoft.com/office/officeart/2018/2/layout/IconLabelList"/>
    <dgm:cxn modelId="{A1A6753C-A7B2-4DA0-AF61-48A2C9EE2E97}" type="presParOf" srcId="{457F8FB4-30DA-49C8-8A25-C41D59817989}" destId="{611B1991-0604-4E6B-97B4-D0862286E83E}" srcOrd="0" destOrd="0" presId="urn:microsoft.com/office/officeart/2018/2/layout/IconLabelList"/>
    <dgm:cxn modelId="{F5CA54DE-869C-48AF-9BB0-F4D90C241551}" type="presParOf" srcId="{457F8FB4-30DA-49C8-8A25-C41D59817989}" destId="{ED72FBE1-0FB7-4A60-BF9C-73F3892A7909}" srcOrd="1" destOrd="0" presId="urn:microsoft.com/office/officeart/2018/2/layout/IconLabelList"/>
    <dgm:cxn modelId="{B1C40AC5-AECE-4CBD-B0B6-812E37872303}" type="presParOf" srcId="{457F8FB4-30DA-49C8-8A25-C41D59817989}" destId="{73F1356D-F429-431E-8663-8482650156CD}" srcOrd="2" destOrd="0" presId="urn:microsoft.com/office/officeart/2018/2/layout/IconLabelList"/>
    <dgm:cxn modelId="{4EDDAF02-849C-4AD9-9941-C3227E420383}" type="presParOf" srcId="{913E6081-9D71-43CE-AF5F-CC214E15852F}" destId="{E2876B76-9C79-4B37-B0A7-BE3B66C754E6}" srcOrd="5" destOrd="0" presId="urn:microsoft.com/office/officeart/2018/2/layout/IconLabelList"/>
    <dgm:cxn modelId="{9E645905-42CF-4359-A165-AEECBB7AE9C5}" type="presParOf" srcId="{913E6081-9D71-43CE-AF5F-CC214E15852F}" destId="{76C41B73-7E35-4DD0-A240-F96B48865314}" srcOrd="6" destOrd="0" presId="urn:microsoft.com/office/officeart/2018/2/layout/IconLabelList"/>
    <dgm:cxn modelId="{12EE0B1E-76F6-44E4-8A7E-A7D7C9384381}" type="presParOf" srcId="{76C41B73-7E35-4DD0-A240-F96B48865314}" destId="{F4152E7D-02BE-4542-AE33-EB0328C8BAC4}" srcOrd="0" destOrd="0" presId="urn:microsoft.com/office/officeart/2018/2/layout/IconLabelList"/>
    <dgm:cxn modelId="{CEE2FCB6-BF97-46E2-B7C1-8A46B876511F}" type="presParOf" srcId="{76C41B73-7E35-4DD0-A240-F96B48865314}" destId="{787426EA-08B9-4A21-8D57-8665855C7C09}" srcOrd="1" destOrd="0" presId="urn:microsoft.com/office/officeart/2018/2/layout/IconLabelList"/>
    <dgm:cxn modelId="{0688F876-9520-4D46-88D4-93C1AC2F1AB7}" type="presParOf" srcId="{76C41B73-7E35-4DD0-A240-F96B48865314}" destId="{4289F8B0-E73C-43BC-A5AB-1842510DAF9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D4ECE0-2355-45F3-8CFA-C8EB5E8ABCCE}"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8707B701-3B80-4FE2-B08E-4B6F7C13C5F3}">
      <dgm:prSet/>
      <dgm:spPr/>
      <dgm:t>
        <a:bodyPr/>
        <a:lstStyle/>
        <a:p>
          <a:r>
            <a:rPr lang="nl-BE"/>
            <a:t>Triade</a:t>
          </a:r>
          <a:endParaRPr lang="en-US"/>
        </a:p>
      </dgm:t>
    </dgm:pt>
    <dgm:pt modelId="{551E4852-BD82-48D7-AF67-E2BD0A75076A}" type="parTrans" cxnId="{B0A910C3-D6EE-45FA-8CE7-21244B6DF062}">
      <dgm:prSet/>
      <dgm:spPr/>
      <dgm:t>
        <a:bodyPr/>
        <a:lstStyle/>
        <a:p>
          <a:endParaRPr lang="en-US"/>
        </a:p>
      </dgm:t>
    </dgm:pt>
    <dgm:pt modelId="{CCB0CEAB-B586-4B7A-A36D-90DEF9081B30}" type="sibTrans" cxnId="{B0A910C3-D6EE-45FA-8CE7-21244B6DF062}">
      <dgm:prSet/>
      <dgm:spPr/>
      <dgm:t>
        <a:bodyPr/>
        <a:lstStyle/>
        <a:p>
          <a:endParaRPr lang="en-US"/>
        </a:p>
      </dgm:t>
    </dgm:pt>
    <dgm:pt modelId="{DC56A9E1-853F-4055-9B60-1CFFD58367C6}">
      <dgm:prSet/>
      <dgm:spPr/>
      <dgm:t>
        <a:bodyPr/>
        <a:lstStyle/>
        <a:p>
          <a:r>
            <a:rPr lang="nl-BE"/>
            <a:t>Herstel</a:t>
          </a:r>
          <a:endParaRPr lang="en-US"/>
        </a:p>
      </dgm:t>
    </dgm:pt>
    <dgm:pt modelId="{1691AA4D-139C-4E3B-8F1F-26E30384F747}" type="parTrans" cxnId="{8AD930C7-24F8-4B5A-8D17-0D7463C2B910}">
      <dgm:prSet/>
      <dgm:spPr/>
      <dgm:t>
        <a:bodyPr/>
        <a:lstStyle/>
        <a:p>
          <a:endParaRPr lang="en-US"/>
        </a:p>
      </dgm:t>
    </dgm:pt>
    <dgm:pt modelId="{34672BB3-41C2-4438-9996-912487236630}" type="sibTrans" cxnId="{8AD930C7-24F8-4B5A-8D17-0D7463C2B910}">
      <dgm:prSet/>
      <dgm:spPr/>
      <dgm:t>
        <a:bodyPr/>
        <a:lstStyle/>
        <a:p>
          <a:endParaRPr lang="en-US"/>
        </a:p>
      </dgm:t>
    </dgm:pt>
    <dgm:pt modelId="{138FE750-5114-4C7B-AB3A-DA9EA9F853ED}" type="pres">
      <dgm:prSet presAssocID="{28D4ECE0-2355-45F3-8CFA-C8EB5E8ABCCE}" presName="diagram" presStyleCnt="0">
        <dgm:presLayoutVars>
          <dgm:chPref val="1"/>
          <dgm:dir/>
          <dgm:animOne val="branch"/>
          <dgm:animLvl val="lvl"/>
          <dgm:resizeHandles/>
        </dgm:presLayoutVars>
      </dgm:prSet>
      <dgm:spPr/>
    </dgm:pt>
    <dgm:pt modelId="{021A8573-878B-46E8-80A2-0C773A8B2B66}" type="pres">
      <dgm:prSet presAssocID="{8707B701-3B80-4FE2-B08E-4B6F7C13C5F3}" presName="root" presStyleCnt="0"/>
      <dgm:spPr/>
    </dgm:pt>
    <dgm:pt modelId="{0DD6E104-BA16-47A6-81F1-832A3915D0C3}" type="pres">
      <dgm:prSet presAssocID="{8707B701-3B80-4FE2-B08E-4B6F7C13C5F3}" presName="rootComposite" presStyleCnt="0"/>
      <dgm:spPr/>
    </dgm:pt>
    <dgm:pt modelId="{F27233A7-C4B1-402B-804E-3AE22D044D83}" type="pres">
      <dgm:prSet presAssocID="{8707B701-3B80-4FE2-B08E-4B6F7C13C5F3}" presName="rootText" presStyleLbl="node1" presStyleIdx="0" presStyleCnt="2"/>
      <dgm:spPr/>
    </dgm:pt>
    <dgm:pt modelId="{00BFE6F7-F260-480E-8EE4-BA7EFE7C02AE}" type="pres">
      <dgm:prSet presAssocID="{8707B701-3B80-4FE2-B08E-4B6F7C13C5F3}" presName="rootConnector" presStyleLbl="node1" presStyleIdx="0" presStyleCnt="2"/>
      <dgm:spPr/>
    </dgm:pt>
    <dgm:pt modelId="{92D2A4E2-449A-4B04-89FA-736B8CD52196}" type="pres">
      <dgm:prSet presAssocID="{8707B701-3B80-4FE2-B08E-4B6F7C13C5F3}" presName="childShape" presStyleCnt="0"/>
      <dgm:spPr/>
    </dgm:pt>
    <dgm:pt modelId="{E86D86BB-2840-46B5-8694-7D33F3DC67CA}" type="pres">
      <dgm:prSet presAssocID="{DC56A9E1-853F-4055-9B60-1CFFD58367C6}" presName="root" presStyleCnt="0"/>
      <dgm:spPr/>
    </dgm:pt>
    <dgm:pt modelId="{57FF1345-397E-4B93-A867-8B264BB49F26}" type="pres">
      <dgm:prSet presAssocID="{DC56A9E1-853F-4055-9B60-1CFFD58367C6}" presName="rootComposite" presStyleCnt="0"/>
      <dgm:spPr/>
    </dgm:pt>
    <dgm:pt modelId="{53B19EF8-9A4D-4D9C-987E-09A317FA5A49}" type="pres">
      <dgm:prSet presAssocID="{DC56A9E1-853F-4055-9B60-1CFFD58367C6}" presName="rootText" presStyleLbl="node1" presStyleIdx="1" presStyleCnt="2"/>
      <dgm:spPr/>
    </dgm:pt>
    <dgm:pt modelId="{737E824F-5877-4701-A8F7-87FA9EC87F05}" type="pres">
      <dgm:prSet presAssocID="{DC56A9E1-853F-4055-9B60-1CFFD58367C6}" presName="rootConnector" presStyleLbl="node1" presStyleIdx="1" presStyleCnt="2"/>
      <dgm:spPr/>
    </dgm:pt>
    <dgm:pt modelId="{8AE8F618-ABF5-4CB8-9914-A16E397C7C78}" type="pres">
      <dgm:prSet presAssocID="{DC56A9E1-853F-4055-9B60-1CFFD58367C6}" presName="childShape" presStyleCnt="0"/>
      <dgm:spPr/>
    </dgm:pt>
  </dgm:ptLst>
  <dgm:cxnLst>
    <dgm:cxn modelId="{2B05DF03-73D9-4A13-9A44-2EDE6230F955}" type="presOf" srcId="{28D4ECE0-2355-45F3-8CFA-C8EB5E8ABCCE}" destId="{138FE750-5114-4C7B-AB3A-DA9EA9F853ED}" srcOrd="0" destOrd="0" presId="urn:microsoft.com/office/officeart/2005/8/layout/hierarchy3"/>
    <dgm:cxn modelId="{F4B42113-E54C-41A5-A2CC-2F85DB54B4FF}" type="presOf" srcId="{8707B701-3B80-4FE2-B08E-4B6F7C13C5F3}" destId="{F27233A7-C4B1-402B-804E-3AE22D044D83}" srcOrd="0" destOrd="0" presId="urn:microsoft.com/office/officeart/2005/8/layout/hierarchy3"/>
    <dgm:cxn modelId="{30D9015D-BBC9-4297-9659-CCE829325348}" type="presOf" srcId="{DC56A9E1-853F-4055-9B60-1CFFD58367C6}" destId="{53B19EF8-9A4D-4D9C-987E-09A317FA5A49}" srcOrd="0" destOrd="0" presId="urn:microsoft.com/office/officeart/2005/8/layout/hierarchy3"/>
    <dgm:cxn modelId="{0ACAB361-B4DB-4E96-922D-87C5E3FE6C3E}" type="presOf" srcId="{8707B701-3B80-4FE2-B08E-4B6F7C13C5F3}" destId="{00BFE6F7-F260-480E-8EE4-BA7EFE7C02AE}" srcOrd="1" destOrd="0" presId="urn:microsoft.com/office/officeart/2005/8/layout/hierarchy3"/>
    <dgm:cxn modelId="{B0A910C3-D6EE-45FA-8CE7-21244B6DF062}" srcId="{28D4ECE0-2355-45F3-8CFA-C8EB5E8ABCCE}" destId="{8707B701-3B80-4FE2-B08E-4B6F7C13C5F3}" srcOrd="0" destOrd="0" parTransId="{551E4852-BD82-48D7-AF67-E2BD0A75076A}" sibTransId="{CCB0CEAB-B586-4B7A-A36D-90DEF9081B30}"/>
    <dgm:cxn modelId="{8AD930C7-24F8-4B5A-8D17-0D7463C2B910}" srcId="{28D4ECE0-2355-45F3-8CFA-C8EB5E8ABCCE}" destId="{DC56A9E1-853F-4055-9B60-1CFFD58367C6}" srcOrd="1" destOrd="0" parTransId="{1691AA4D-139C-4E3B-8F1F-26E30384F747}" sibTransId="{34672BB3-41C2-4438-9996-912487236630}"/>
    <dgm:cxn modelId="{1D585FF0-1AED-4A78-9A3D-1C10223AA099}" type="presOf" srcId="{DC56A9E1-853F-4055-9B60-1CFFD58367C6}" destId="{737E824F-5877-4701-A8F7-87FA9EC87F05}" srcOrd="1" destOrd="0" presId="urn:microsoft.com/office/officeart/2005/8/layout/hierarchy3"/>
    <dgm:cxn modelId="{2765CEA8-38C1-42E3-97F5-37DB5148E4D8}" type="presParOf" srcId="{138FE750-5114-4C7B-AB3A-DA9EA9F853ED}" destId="{021A8573-878B-46E8-80A2-0C773A8B2B66}" srcOrd="0" destOrd="0" presId="urn:microsoft.com/office/officeart/2005/8/layout/hierarchy3"/>
    <dgm:cxn modelId="{8F46306E-0C56-46C1-932A-F72A98DFC56C}" type="presParOf" srcId="{021A8573-878B-46E8-80A2-0C773A8B2B66}" destId="{0DD6E104-BA16-47A6-81F1-832A3915D0C3}" srcOrd="0" destOrd="0" presId="urn:microsoft.com/office/officeart/2005/8/layout/hierarchy3"/>
    <dgm:cxn modelId="{5742AEB6-DBE1-4D50-B561-A439E9BCEBE6}" type="presParOf" srcId="{0DD6E104-BA16-47A6-81F1-832A3915D0C3}" destId="{F27233A7-C4B1-402B-804E-3AE22D044D83}" srcOrd="0" destOrd="0" presId="urn:microsoft.com/office/officeart/2005/8/layout/hierarchy3"/>
    <dgm:cxn modelId="{2F512F23-726C-4AF4-9D6C-F7444FBDCC45}" type="presParOf" srcId="{0DD6E104-BA16-47A6-81F1-832A3915D0C3}" destId="{00BFE6F7-F260-480E-8EE4-BA7EFE7C02AE}" srcOrd="1" destOrd="0" presId="urn:microsoft.com/office/officeart/2005/8/layout/hierarchy3"/>
    <dgm:cxn modelId="{DCD39D95-F7F3-4BE6-A25E-B9C407726007}" type="presParOf" srcId="{021A8573-878B-46E8-80A2-0C773A8B2B66}" destId="{92D2A4E2-449A-4B04-89FA-736B8CD52196}" srcOrd="1" destOrd="0" presId="urn:microsoft.com/office/officeart/2005/8/layout/hierarchy3"/>
    <dgm:cxn modelId="{2A169837-0396-4F74-9481-B3EE6509DBC8}" type="presParOf" srcId="{138FE750-5114-4C7B-AB3A-DA9EA9F853ED}" destId="{E86D86BB-2840-46B5-8694-7D33F3DC67CA}" srcOrd="1" destOrd="0" presId="urn:microsoft.com/office/officeart/2005/8/layout/hierarchy3"/>
    <dgm:cxn modelId="{0677DC39-4E68-46D7-A849-D692E8A6E0CB}" type="presParOf" srcId="{E86D86BB-2840-46B5-8694-7D33F3DC67CA}" destId="{57FF1345-397E-4B93-A867-8B264BB49F26}" srcOrd="0" destOrd="0" presId="urn:microsoft.com/office/officeart/2005/8/layout/hierarchy3"/>
    <dgm:cxn modelId="{9BDF36A8-C1A0-453B-B5E7-7A40DD62E678}" type="presParOf" srcId="{57FF1345-397E-4B93-A867-8B264BB49F26}" destId="{53B19EF8-9A4D-4D9C-987E-09A317FA5A49}" srcOrd="0" destOrd="0" presId="urn:microsoft.com/office/officeart/2005/8/layout/hierarchy3"/>
    <dgm:cxn modelId="{797EF778-9980-4FC1-95CD-B86C1756E922}" type="presParOf" srcId="{57FF1345-397E-4B93-A867-8B264BB49F26}" destId="{737E824F-5877-4701-A8F7-87FA9EC87F05}" srcOrd="1" destOrd="0" presId="urn:microsoft.com/office/officeart/2005/8/layout/hierarchy3"/>
    <dgm:cxn modelId="{BFFEA676-F1B5-4DD9-99C9-423BB1FF9F6E}" type="presParOf" srcId="{E86D86BB-2840-46B5-8694-7D33F3DC67CA}" destId="{8AE8F618-ABF5-4CB8-9914-A16E397C7C7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525ADD-88E6-402B-8A2F-97CEA42028FC}" type="doc">
      <dgm:prSet loTypeId="urn:microsoft.com/office/officeart/2008/layout/TitlePictureLineup" loCatId="picture" qsTypeId="urn:microsoft.com/office/officeart/2005/8/quickstyle/simple1" qsCatId="simple" csTypeId="urn:microsoft.com/office/officeart/2005/8/colors/accent2_2" csCatId="accent2" phldr="1"/>
      <dgm:spPr/>
      <dgm:t>
        <a:bodyPr/>
        <a:lstStyle/>
        <a:p>
          <a:endParaRPr lang="nl-BE"/>
        </a:p>
      </dgm:t>
    </dgm:pt>
    <dgm:pt modelId="{F6BE6A0E-DFF9-410A-BD48-FEA935AAA499}">
      <dgm:prSet phldrT="[Tekst]"/>
      <dgm:spPr/>
      <dgm:t>
        <a:bodyPr/>
        <a:lstStyle/>
        <a:p>
          <a:r>
            <a:rPr lang="nl-BE" b="1"/>
            <a:t>Fase 1</a:t>
          </a:r>
        </a:p>
      </dgm:t>
    </dgm:pt>
    <dgm:pt modelId="{739E6D75-5ABA-484B-864A-3CC4FD62D823}" type="parTrans" cxnId="{7EA561AD-76F8-48D4-AE3A-07CB8C0786C7}">
      <dgm:prSet/>
      <dgm:spPr/>
      <dgm:t>
        <a:bodyPr/>
        <a:lstStyle/>
        <a:p>
          <a:endParaRPr lang="nl-BE"/>
        </a:p>
      </dgm:t>
    </dgm:pt>
    <dgm:pt modelId="{040B1FD4-D79C-4EFD-8BC8-C77579441D2F}" type="sibTrans" cxnId="{7EA561AD-76F8-48D4-AE3A-07CB8C0786C7}">
      <dgm:prSet/>
      <dgm:spPr/>
      <dgm:t>
        <a:bodyPr/>
        <a:lstStyle/>
        <a:p>
          <a:endParaRPr lang="nl-BE"/>
        </a:p>
      </dgm:t>
    </dgm:pt>
    <dgm:pt modelId="{F15895FC-6556-4D1D-A505-D9BDCB1A409B}">
      <dgm:prSet phldrT="[Tekst]" custT="1"/>
      <dgm:spPr/>
      <dgm:t>
        <a:bodyPr/>
        <a:lstStyle/>
        <a:p>
          <a:pPr algn="ctr">
            <a:buNone/>
          </a:pPr>
          <a:r>
            <a:rPr lang="nl-BE" sz="2400"/>
            <a:t>Overweldigd worden</a:t>
          </a:r>
        </a:p>
      </dgm:t>
    </dgm:pt>
    <dgm:pt modelId="{CC961E86-85A6-481F-B554-00ED54B4A3F6}" type="parTrans" cxnId="{426C646C-FE0F-45F8-AE9C-2162F75CBF5C}">
      <dgm:prSet/>
      <dgm:spPr/>
      <dgm:t>
        <a:bodyPr/>
        <a:lstStyle/>
        <a:p>
          <a:endParaRPr lang="nl-BE"/>
        </a:p>
      </dgm:t>
    </dgm:pt>
    <dgm:pt modelId="{B3CA0EB3-F919-4C1C-BD40-7F7844C9D3AC}" type="sibTrans" cxnId="{426C646C-FE0F-45F8-AE9C-2162F75CBF5C}">
      <dgm:prSet/>
      <dgm:spPr/>
      <dgm:t>
        <a:bodyPr/>
        <a:lstStyle/>
        <a:p>
          <a:endParaRPr lang="nl-BE"/>
        </a:p>
      </dgm:t>
    </dgm:pt>
    <dgm:pt modelId="{3FCFEBD4-6245-4881-8435-9C1BCE4D0C82}">
      <dgm:prSet phldrT="[Tekst]"/>
      <dgm:spPr/>
      <dgm:t>
        <a:bodyPr/>
        <a:lstStyle/>
        <a:p>
          <a:r>
            <a:rPr lang="nl-BE" b="1"/>
            <a:t>Fase 2</a:t>
          </a:r>
        </a:p>
      </dgm:t>
    </dgm:pt>
    <dgm:pt modelId="{E8124BD1-FB92-47AA-B9B3-2077898D19D5}" type="parTrans" cxnId="{5F597EC6-30C7-4D96-B7AC-7D7F92B18003}">
      <dgm:prSet/>
      <dgm:spPr/>
      <dgm:t>
        <a:bodyPr/>
        <a:lstStyle/>
        <a:p>
          <a:endParaRPr lang="nl-BE"/>
        </a:p>
      </dgm:t>
    </dgm:pt>
    <dgm:pt modelId="{D34BFC51-48AD-4D26-8C47-439480CBD05F}" type="sibTrans" cxnId="{5F597EC6-30C7-4D96-B7AC-7D7F92B18003}">
      <dgm:prSet/>
      <dgm:spPr/>
      <dgm:t>
        <a:bodyPr/>
        <a:lstStyle/>
        <a:p>
          <a:endParaRPr lang="nl-BE"/>
        </a:p>
      </dgm:t>
    </dgm:pt>
    <dgm:pt modelId="{CFAC854D-46F5-453F-BF3D-9D09B6303B34}">
      <dgm:prSet phldrT="[Tekst]" custT="1"/>
      <dgm:spPr/>
      <dgm: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Worstelen met</a:t>
          </a:r>
        </a:p>
      </dgm:t>
    </dgm:pt>
    <dgm:pt modelId="{99A5F868-2A1F-419D-B638-877F207BECCB}" type="parTrans" cxnId="{B9CF702F-A9DB-42D1-B949-27E0B487B15C}">
      <dgm:prSet/>
      <dgm:spPr/>
      <dgm:t>
        <a:bodyPr/>
        <a:lstStyle/>
        <a:p>
          <a:endParaRPr lang="nl-BE"/>
        </a:p>
      </dgm:t>
    </dgm:pt>
    <dgm:pt modelId="{5E2DA510-DADC-453E-85AE-C0B78BCA349A}" type="sibTrans" cxnId="{B9CF702F-A9DB-42D1-B949-27E0B487B15C}">
      <dgm:prSet/>
      <dgm:spPr/>
      <dgm:t>
        <a:bodyPr/>
        <a:lstStyle/>
        <a:p>
          <a:endParaRPr lang="nl-BE"/>
        </a:p>
      </dgm:t>
    </dgm:pt>
    <dgm:pt modelId="{9F712721-A238-4339-A703-2D949AD6F0D2}">
      <dgm:prSet phldrT="[Tekst]"/>
      <dgm:spPr/>
      <dgm:t>
        <a:bodyPr/>
        <a:lstStyle/>
        <a:p>
          <a:r>
            <a:rPr lang="nl-BE" b="1"/>
            <a:t>Fase 3</a:t>
          </a:r>
        </a:p>
      </dgm:t>
    </dgm:pt>
    <dgm:pt modelId="{791FCE77-83D0-437B-ACC5-A63C44CC928D}" type="parTrans" cxnId="{DA97A20B-02ED-4FC0-8AB5-753CE77A2BF9}">
      <dgm:prSet/>
      <dgm:spPr/>
      <dgm:t>
        <a:bodyPr/>
        <a:lstStyle/>
        <a:p>
          <a:endParaRPr lang="nl-BE"/>
        </a:p>
      </dgm:t>
    </dgm:pt>
    <dgm:pt modelId="{E17F4AD5-111E-4DA8-9844-B72F2C677B74}" type="sibTrans" cxnId="{DA97A20B-02ED-4FC0-8AB5-753CE77A2BF9}">
      <dgm:prSet/>
      <dgm:spPr/>
      <dgm:t>
        <a:bodyPr/>
        <a:lstStyle/>
        <a:p>
          <a:endParaRPr lang="nl-BE"/>
        </a:p>
      </dgm:t>
    </dgm:pt>
    <dgm:pt modelId="{7BCBBDF7-1D99-4C59-A129-26E928E7CFDB}">
      <dgm:prSet phldrT="[Tekst]" custT="1"/>
      <dgm:spPr/>
      <dgm: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Leven met</a:t>
          </a:r>
        </a:p>
      </dgm:t>
    </dgm:pt>
    <dgm:pt modelId="{289B6F8A-D564-4F9C-803A-137613F8F5D0}" type="parTrans" cxnId="{32674988-2773-4049-90D4-D515B5A02525}">
      <dgm:prSet/>
      <dgm:spPr/>
      <dgm:t>
        <a:bodyPr/>
        <a:lstStyle/>
        <a:p>
          <a:endParaRPr lang="nl-BE"/>
        </a:p>
      </dgm:t>
    </dgm:pt>
    <dgm:pt modelId="{2B23144A-A66A-4325-8B80-75ED57C532DD}" type="sibTrans" cxnId="{32674988-2773-4049-90D4-D515B5A02525}">
      <dgm:prSet/>
      <dgm:spPr/>
      <dgm:t>
        <a:bodyPr/>
        <a:lstStyle/>
        <a:p>
          <a:endParaRPr lang="nl-BE"/>
        </a:p>
      </dgm:t>
    </dgm:pt>
    <dgm:pt modelId="{2C75E4BD-51E8-413C-87C2-2AAAF5BC39EE}">
      <dgm:prSet phldrT="[Tekst]"/>
      <dgm:spPr/>
      <dgm:t>
        <a:bodyPr/>
        <a:lstStyle/>
        <a:p>
          <a:r>
            <a:rPr lang="nl-BE" b="1"/>
            <a:t>Fase 4</a:t>
          </a:r>
        </a:p>
      </dgm:t>
    </dgm:pt>
    <dgm:pt modelId="{B032794B-FF81-4608-9804-93C268B738A1}" type="parTrans" cxnId="{DC9BF066-02D1-4358-AEE3-53F1860C611C}">
      <dgm:prSet/>
      <dgm:spPr/>
      <dgm:t>
        <a:bodyPr/>
        <a:lstStyle/>
        <a:p>
          <a:endParaRPr lang="nl-BE"/>
        </a:p>
      </dgm:t>
    </dgm:pt>
    <dgm:pt modelId="{98B762E3-9434-4A8D-8D3D-CAAF49244C5A}" type="sibTrans" cxnId="{DC9BF066-02D1-4358-AEE3-53F1860C611C}">
      <dgm:prSet/>
      <dgm:spPr/>
      <dgm:t>
        <a:bodyPr/>
        <a:lstStyle/>
        <a:p>
          <a:endParaRPr lang="nl-BE"/>
        </a:p>
      </dgm:t>
    </dgm:pt>
    <dgm:pt modelId="{BB7AA516-3D26-42A4-B491-A5BF9988322D}">
      <dgm:prSet phldrT="[Tekst]" custT="1"/>
      <dgm:spPr/>
      <dgm: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Leven voorbij</a:t>
          </a:r>
        </a:p>
      </dgm:t>
    </dgm:pt>
    <dgm:pt modelId="{B6327AAA-B75B-446E-90DA-08FE4AA99CF5}" type="parTrans" cxnId="{5127CE2E-0AE0-45A0-B394-FD8B8E8EDF81}">
      <dgm:prSet/>
      <dgm:spPr/>
      <dgm:t>
        <a:bodyPr/>
        <a:lstStyle/>
        <a:p>
          <a:endParaRPr lang="nl-BE"/>
        </a:p>
      </dgm:t>
    </dgm:pt>
    <dgm:pt modelId="{016CAFB1-4B6D-447D-AAAC-8842A7558A90}" type="sibTrans" cxnId="{5127CE2E-0AE0-45A0-B394-FD8B8E8EDF81}">
      <dgm:prSet/>
      <dgm:spPr/>
      <dgm:t>
        <a:bodyPr/>
        <a:lstStyle/>
        <a:p>
          <a:endParaRPr lang="nl-BE"/>
        </a:p>
      </dgm:t>
    </dgm:pt>
    <dgm:pt modelId="{10619E28-CCB0-4E85-9B64-8685401D525F}" type="pres">
      <dgm:prSet presAssocID="{08525ADD-88E6-402B-8A2F-97CEA42028FC}" presName="Name0" presStyleCnt="0">
        <dgm:presLayoutVars>
          <dgm:dir/>
        </dgm:presLayoutVars>
      </dgm:prSet>
      <dgm:spPr/>
    </dgm:pt>
    <dgm:pt modelId="{A6210EB3-E2F3-4F2F-810B-210CB58A1649}" type="pres">
      <dgm:prSet presAssocID="{F6BE6A0E-DFF9-410A-BD48-FEA935AAA499}" presName="composite" presStyleCnt="0"/>
      <dgm:spPr/>
    </dgm:pt>
    <dgm:pt modelId="{79ED5CE8-52D3-4155-AFB8-7D8F23E2F53A}" type="pres">
      <dgm:prSet presAssocID="{F6BE6A0E-DFF9-410A-BD48-FEA935AAA499}" presName="Accent" presStyleLbl="alignAcc1" presStyleIdx="0" presStyleCnt="4"/>
      <dgm:spPr/>
    </dgm:pt>
    <dgm:pt modelId="{45AEB37C-2317-469D-8055-A328ED278DF5}" type="pres">
      <dgm:prSet presAssocID="{F6BE6A0E-DFF9-410A-BD48-FEA935AAA499}" presName="Image" presStyleLbl="node1" presStyleIdx="0" presStyleCnt="4" custScaleY="112630"/>
      <dgm:spPr>
        <a:blipFill>
          <a:blip xmlns:r="http://schemas.openxmlformats.org/officeDocument/2006/relationships" r:embed="rId1">
            <a:grayscl/>
          </a:blip>
          <a:srcRect/>
          <a:stretch>
            <a:fillRect t="-4000" b="-4000"/>
          </a:stretch>
        </a:blipFill>
      </dgm:spPr>
    </dgm:pt>
    <dgm:pt modelId="{D18E63AD-3DF2-47F7-9D5B-456DF36090F7}" type="pres">
      <dgm:prSet presAssocID="{F6BE6A0E-DFF9-410A-BD48-FEA935AAA499}" presName="Child" presStyleLbl="revTx" presStyleIdx="0" presStyleCnt="4" custScaleY="83358">
        <dgm:presLayoutVars>
          <dgm:bulletEnabled val="1"/>
        </dgm:presLayoutVars>
      </dgm:prSet>
      <dgm:spPr/>
    </dgm:pt>
    <dgm:pt modelId="{540FEFE2-65DD-4CCA-ADD7-E7019D15A8EF}" type="pres">
      <dgm:prSet presAssocID="{F6BE6A0E-DFF9-410A-BD48-FEA935AAA499}" presName="Parent" presStyleLbl="alignNode1" presStyleIdx="0" presStyleCnt="4">
        <dgm:presLayoutVars>
          <dgm:bulletEnabled val="1"/>
        </dgm:presLayoutVars>
      </dgm:prSet>
      <dgm:spPr/>
    </dgm:pt>
    <dgm:pt modelId="{71FC1F70-B983-4418-B0CE-30BDCD70955D}" type="pres">
      <dgm:prSet presAssocID="{040B1FD4-D79C-4EFD-8BC8-C77579441D2F}" presName="sibTrans" presStyleCnt="0"/>
      <dgm:spPr/>
    </dgm:pt>
    <dgm:pt modelId="{04FAD702-3E86-4E99-AE5C-FA681995DB1C}" type="pres">
      <dgm:prSet presAssocID="{3FCFEBD4-6245-4881-8435-9C1BCE4D0C82}" presName="composite" presStyleCnt="0"/>
      <dgm:spPr/>
    </dgm:pt>
    <dgm:pt modelId="{1D0FCD17-FEF1-4A5F-B463-0372EA24113C}" type="pres">
      <dgm:prSet presAssocID="{3FCFEBD4-6245-4881-8435-9C1BCE4D0C82}" presName="Accent" presStyleLbl="alignAcc1" presStyleIdx="1" presStyleCnt="4"/>
      <dgm:spPr/>
    </dgm:pt>
    <dgm:pt modelId="{F9392CB3-AE63-4F01-8A7A-3174D2C3C91B}" type="pres">
      <dgm:prSet presAssocID="{3FCFEBD4-6245-4881-8435-9C1BCE4D0C82}" presName="Image" presStyleLbl="node1" presStyleIdx="1" presStyleCnt="4" custScaleY="110039"/>
      <dgm:spPr>
        <a:blipFill>
          <a:blip xmlns:r="http://schemas.openxmlformats.org/officeDocument/2006/relationships" r:embed="rId2">
            <a:grayscl/>
          </a:blip>
          <a:srcRect/>
          <a:stretch>
            <a:fillRect t="-4000" b="-4000"/>
          </a:stretch>
        </a:blipFill>
      </dgm:spPr>
    </dgm:pt>
    <dgm:pt modelId="{C95C4543-A6B1-4897-B74F-6E18FA86F479}" type="pres">
      <dgm:prSet presAssocID="{3FCFEBD4-6245-4881-8435-9C1BCE4D0C82}" presName="Child" presStyleLbl="revTx" presStyleIdx="1" presStyleCnt="4" custScaleY="81102">
        <dgm:presLayoutVars>
          <dgm:bulletEnabled val="1"/>
        </dgm:presLayoutVars>
      </dgm:prSet>
      <dgm:spPr/>
    </dgm:pt>
    <dgm:pt modelId="{B566702F-4BD4-435B-BF1E-0D25ABC9D360}" type="pres">
      <dgm:prSet presAssocID="{3FCFEBD4-6245-4881-8435-9C1BCE4D0C82}" presName="Parent" presStyleLbl="alignNode1" presStyleIdx="1" presStyleCnt="4">
        <dgm:presLayoutVars>
          <dgm:bulletEnabled val="1"/>
        </dgm:presLayoutVars>
      </dgm:prSet>
      <dgm:spPr/>
    </dgm:pt>
    <dgm:pt modelId="{9BB9F53A-C80C-4D39-8C6D-18A532021586}" type="pres">
      <dgm:prSet presAssocID="{D34BFC51-48AD-4D26-8C47-439480CBD05F}" presName="sibTrans" presStyleCnt="0"/>
      <dgm:spPr/>
    </dgm:pt>
    <dgm:pt modelId="{67303F61-D4EE-4754-B6E5-F146C320C79A}" type="pres">
      <dgm:prSet presAssocID="{9F712721-A238-4339-A703-2D949AD6F0D2}" presName="composite" presStyleCnt="0"/>
      <dgm:spPr/>
    </dgm:pt>
    <dgm:pt modelId="{911C9A21-5A73-4740-B67D-55A392DE47C0}" type="pres">
      <dgm:prSet presAssocID="{9F712721-A238-4339-A703-2D949AD6F0D2}" presName="Accent" presStyleLbl="alignAcc1" presStyleIdx="2" presStyleCnt="4"/>
      <dgm:spPr/>
    </dgm:pt>
    <dgm:pt modelId="{7D83754C-00E6-495A-BF36-0BE5DA650F25}" type="pres">
      <dgm:prSet presAssocID="{9F712721-A238-4339-A703-2D949AD6F0D2}" presName="Image" presStyleLbl="node1" presStyleIdx="2" presStyleCnt="4" custScaleY="111335"/>
      <dgm:spPr>
        <a:blipFill>
          <a:blip xmlns:r="http://schemas.openxmlformats.org/officeDocument/2006/relationships" r:embed="rId3">
            <a:grayscl/>
          </a:blip>
          <a:srcRect/>
          <a:stretch>
            <a:fillRect t="-2000" b="-2000"/>
          </a:stretch>
        </a:blipFill>
      </dgm:spPr>
    </dgm:pt>
    <dgm:pt modelId="{1C4A17CD-D7F0-4442-8E37-A5955650D38C}" type="pres">
      <dgm:prSet presAssocID="{9F712721-A238-4339-A703-2D949AD6F0D2}" presName="Child" presStyleLbl="revTx" presStyleIdx="2" presStyleCnt="4" custScaleY="87871" custLinFactNeighborY="4148">
        <dgm:presLayoutVars>
          <dgm:bulletEnabled val="1"/>
        </dgm:presLayoutVars>
      </dgm:prSet>
      <dgm:spPr/>
    </dgm:pt>
    <dgm:pt modelId="{19291E8D-5999-4E2B-A564-B960F2100875}" type="pres">
      <dgm:prSet presAssocID="{9F712721-A238-4339-A703-2D949AD6F0D2}" presName="Parent" presStyleLbl="alignNode1" presStyleIdx="2" presStyleCnt="4">
        <dgm:presLayoutVars>
          <dgm:bulletEnabled val="1"/>
        </dgm:presLayoutVars>
      </dgm:prSet>
      <dgm:spPr/>
    </dgm:pt>
    <dgm:pt modelId="{D7A30B56-D370-41E1-8AF8-BDE0343BAD4E}" type="pres">
      <dgm:prSet presAssocID="{E17F4AD5-111E-4DA8-9844-B72F2C677B74}" presName="sibTrans" presStyleCnt="0"/>
      <dgm:spPr/>
    </dgm:pt>
    <dgm:pt modelId="{E1A705B2-2A6A-4EAE-9F1A-A7B45081A9F7}" type="pres">
      <dgm:prSet presAssocID="{2C75E4BD-51E8-413C-87C2-2AAAF5BC39EE}" presName="composite" presStyleCnt="0"/>
      <dgm:spPr/>
    </dgm:pt>
    <dgm:pt modelId="{2319ACB2-A399-4E75-82A2-DA1FFB2C10E1}" type="pres">
      <dgm:prSet presAssocID="{2C75E4BD-51E8-413C-87C2-2AAAF5BC39EE}" presName="Accent" presStyleLbl="alignAcc1" presStyleIdx="3" presStyleCnt="4"/>
      <dgm:spPr/>
    </dgm:pt>
    <dgm:pt modelId="{E896DF1A-2BAA-4714-B1F4-3BAB9AA23BD9}" type="pres">
      <dgm:prSet presAssocID="{2C75E4BD-51E8-413C-87C2-2AAAF5BC39EE}" presName="Image" presStyleLbl="node1" presStyleIdx="3" presStyleCnt="4" custScaleY="111472"/>
      <dgm:spPr>
        <a:blipFill>
          <a:blip xmlns:r="http://schemas.openxmlformats.org/officeDocument/2006/relationships" r:embed="rId4">
            <a:grayscl/>
          </a:blip>
          <a:srcRect/>
          <a:stretch>
            <a:fillRect t="-4000" b="-4000"/>
          </a:stretch>
        </a:blipFill>
      </dgm:spPr>
    </dgm:pt>
    <dgm:pt modelId="{E61DF2F9-7581-49C3-AC0C-067886D87533}" type="pres">
      <dgm:prSet presAssocID="{2C75E4BD-51E8-413C-87C2-2AAAF5BC39EE}" presName="Child" presStyleLbl="revTx" presStyleIdx="3" presStyleCnt="4" custScaleY="80385">
        <dgm:presLayoutVars>
          <dgm:bulletEnabled val="1"/>
        </dgm:presLayoutVars>
      </dgm:prSet>
      <dgm:spPr/>
    </dgm:pt>
    <dgm:pt modelId="{45F0589C-DFD1-43DB-AA25-5D0AD4C79EBD}" type="pres">
      <dgm:prSet presAssocID="{2C75E4BD-51E8-413C-87C2-2AAAF5BC39EE}" presName="Parent" presStyleLbl="alignNode1" presStyleIdx="3" presStyleCnt="4">
        <dgm:presLayoutVars>
          <dgm:bulletEnabled val="1"/>
        </dgm:presLayoutVars>
      </dgm:prSet>
      <dgm:spPr/>
    </dgm:pt>
  </dgm:ptLst>
  <dgm:cxnLst>
    <dgm:cxn modelId="{DA97A20B-02ED-4FC0-8AB5-753CE77A2BF9}" srcId="{08525ADD-88E6-402B-8A2F-97CEA42028FC}" destId="{9F712721-A238-4339-A703-2D949AD6F0D2}" srcOrd="2" destOrd="0" parTransId="{791FCE77-83D0-437B-ACC5-A63C44CC928D}" sibTransId="{E17F4AD5-111E-4DA8-9844-B72F2C677B74}"/>
    <dgm:cxn modelId="{F558EA20-1D13-4CB9-935A-8AB6905D65AC}" type="presOf" srcId="{9F712721-A238-4339-A703-2D949AD6F0D2}" destId="{19291E8D-5999-4E2B-A564-B960F2100875}" srcOrd="0" destOrd="0" presId="urn:microsoft.com/office/officeart/2008/layout/TitlePictureLineup"/>
    <dgm:cxn modelId="{5127CE2E-0AE0-45A0-B394-FD8B8E8EDF81}" srcId="{2C75E4BD-51E8-413C-87C2-2AAAF5BC39EE}" destId="{BB7AA516-3D26-42A4-B491-A5BF9988322D}" srcOrd="0" destOrd="0" parTransId="{B6327AAA-B75B-446E-90DA-08FE4AA99CF5}" sibTransId="{016CAFB1-4B6D-447D-AAAC-8842A7558A90}"/>
    <dgm:cxn modelId="{B9CF702F-A9DB-42D1-B949-27E0B487B15C}" srcId="{3FCFEBD4-6245-4881-8435-9C1BCE4D0C82}" destId="{CFAC854D-46F5-453F-BF3D-9D09B6303B34}" srcOrd="0" destOrd="0" parTransId="{99A5F868-2A1F-419D-B638-877F207BECCB}" sibTransId="{5E2DA510-DADC-453E-85AE-C0B78BCA349A}"/>
    <dgm:cxn modelId="{6F47EB33-F09E-47A6-AFA4-46E96EEAEBFE}" type="presOf" srcId="{2C75E4BD-51E8-413C-87C2-2AAAF5BC39EE}" destId="{45F0589C-DFD1-43DB-AA25-5D0AD4C79EBD}" srcOrd="0" destOrd="0" presId="urn:microsoft.com/office/officeart/2008/layout/TitlePictureLineup"/>
    <dgm:cxn modelId="{96AD0361-641E-4048-8E49-4ABA45241383}" type="presOf" srcId="{08525ADD-88E6-402B-8A2F-97CEA42028FC}" destId="{10619E28-CCB0-4E85-9B64-8685401D525F}" srcOrd="0" destOrd="0" presId="urn:microsoft.com/office/officeart/2008/layout/TitlePictureLineup"/>
    <dgm:cxn modelId="{947E6361-C15B-44C3-8665-2DB42DAD5C5D}" type="presOf" srcId="{BB7AA516-3D26-42A4-B491-A5BF9988322D}" destId="{E61DF2F9-7581-49C3-AC0C-067886D87533}" srcOrd="0" destOrd="0" presId="urn:microsoft.com/office/officeart/2008/layout/TitlePictureLineup"/>
    <dgm:cxn modelId="{DC9BF066-02D1-4358-AEE3-53F1860C611C}" srcId="{08525ADD-88E6-402B-8A2F-97CEA42028FC}" destId="{2C75E4BD-51E8-413C-87C2-2AAAF5BC39EE}" srcOrd="3" destOrd="0" parTransId="{B032794B-FF81-4608-9804-93C268B738A1}" sibTransId="{98B762E3-9434-4A8D-8D3D-CAAF49244C5A}"/>
    <dgm:cxn modelId="{426C646C-FE0F-45F8-AE9C-2162F75CBF5C}" srcId="{F6BE6A0E-DFF9-410A-BD48-FEA935AAA499}" destId="{F15895FC-6556-4D1D-A505-D9BDCB1A409B}" srcOrd="0" destOrd="0" parTransId="{CC961E86-85A6-481F-B554-00ED54B4A3F6}" sibTransId="{B3CA0EB3-F919-4C1C-BD40-7F7844C9D3AC}"/>
    <dgm:cxn modelId="{32674988-2773-4049-90D4-D515B5A02525}" srcId="{9F712721-A238-4339-A703-2D949AD6F0D2}" destId="{7BCBBDF7-1D99-4C59-A129-26E928E7CFDB}" srcOrd="0" destOrd="0" parTransId="{289B6F8A-D564-4F9C-803A-137613F8F5D0}" sibTransId="{2B23144A-A66A-4325-8B80-75ED57C532DD}"/>
    <dgm:cxn modelId="{641B2C93-693C-4BF9-9D17-294C175FC260}" type="presOf" srcId="{F15895FC-6556-4D1D-A505-D9BDCB1A409B}" destId="{D18E63AD-3DF2-47F7-9D5B-456DF36090F7}" srcOrd="0" destOrd="0" presId="urn:microsoft.com/office/officeart/2008/layout/TitlePictureLineup"/>
    <dgm:cxn modelId="{D3E42797-8CF9-40A5-9D02-C1F3B8B17FAB}" type="presOf" srcId="{CFAC854D-46F5-453F-BF3D-9D09B6303B34}" destId="{C95C4543-A6B1-4897-B74F-6E18FA86F479}" srcOrd="0" destOrd="0" presId="urn:microsoft.com/office/officeart/2008/layout/TitlePictureLineup"/>
    <dgm:cxn modelId="{107191A6-4DE2-4E1D-8FA4-166B1B505258}" type="presOf" srcId="{3FCFEBD4-6245-4881-8435-9C1BCE4D0C82}" destId="{B566702F-4BD4-435B-BF1E-0D25ABC9D360}" srcOrd="0" destOrd="0" presId="urn:microsoft.com/office/officeart/2008/layout/TitlePictureLineup"/>
    <dgm:cxn modelId="{7EA561AD-76F8-48D4-AE3A-07CB8C0786C7}" srcId="{08525ADD-88E6-402B-8A2F-97CEA42028FC}" destId="{F6BE6A0E-DFF9-410A-BD48-FEA935AAA499}" srcOrd="0" destOrd="0" parTransId="{739E6D75-5ABA-484B-864A-3CC4FD62D823}" sibTransId="{040B1FD4-D79C-4EFD-8BC8-C77579441D2F}"/>
    <dgm:cxn modelId="{5F597EC6-30C7-4D96-B7AC-7D7F92B18003}" srcId="{08525ADD-88E6-402B-8A2F-97CEA42028FC}" destId="{3FCFEBD4-6245-4881-8435-9C1BCE4D0C82}" srcOrd="1" destOrd="0" parTransId="{E8124BD1-FB92-47AA-B9B3-2077898D19D5}" sibTransId="{D34BFC51-48AD-4D26-8C47-439480CBD05F}"/>
    <dgm:cxn modelId="{3CDA25E1-5D88-448C-A8EE-0C821482EEB0}" type="presOf" srcId="{F6BE6A0E-DFF9-410A-BD48-FEA935AAA499}" destId="{540FEFE2-65DD-4CCA-ADD7-E7019D15A8EF}" srcOrd="0" destOrd="0" presId="urn:microsoft.com/office/officeart/2008/layout/TitlePictureLineup"/>
    <dgm:cxn modelId="{414A29E7-0F1E-4DE2-AE3E-D03954DDB639}" type="presOf" srcId="{7BCBBDF7-1D99-4C59-A129-26E928E7CFDB}" destId="{1C4A17CD-D7F0-4442-8E37-A5955650D38C}" srcOrd="0" destOrd="0" presId="urn:microsoft.com/office/officeart/2008/layout/TitlePictureLineup"/>
    <dgm:cxn modelId="{14991123-6769-4450-B49F-D11EAD3A3EC5}" type="presParOf" srcId="{10619E28-CCB0-4E85-9B64-8685401D525F}" destId="{A6210EB3-E2F3-4F2F-810B-210CB58A1649}" srcOrd="0" destOrd="0" presId="urn:microsoft.com/office/officeart/2008/layout/TitlePictureLineup"/>
    <dgm:cxn modelId="{D970BFC5-9150-4092-B60B-7425A8CFFAC3}" type="presParOf" srcId="{A6210EB3-E2F3-4F2F-810B-210CB58A1649}" destId="{79ED5CE8-52D3-4155-AFB8-7D8F23E2F53A}" srcOrd="0" destOrd="0" presId="urn:microsoft.com/office/officeart/2008/layout/TitlePictureLineup"/>
    <dgm:cxn modelId="{8DA4DE5A-F8D2-4D0A-80FF-89079645181C}" type="presParOf" srcId="{A6210EB3-E2F3-4F2F-810B-210CB58A1649}" destId="{45AEB37C-2317-469D-8055-A328ED278DF5}" srcOrd="1" destOrd="0" presId="urn:microsoft.com/office/officeart/2008/layout/TitlePictureLineup"/>
    <dgm:cxn modelId="{353FFB61-9383-4872-B7C6-FD5CE8FCE400}" type="presParOf" srcId="{A6210EB3-E2F3-4F2F-810B-210CB58A1649}" destId="{D18E63AD-3DF2-47F7-9D5B-456DF36090F7}" srcOrd="2" destOrd="0" presId="urn:microsoft.com/office/officeart/2008/layout/TitlePictureLineup"/>
    <dgm:cxn modelId="{489CD39B-2B3A-43FF-97C3-D8732355BEC6}" type="presParOf" srcId="{A6210EB3-E2F3-4F2F-810B-210CB58A1649}" destId="{540FEFE2-65DD-4CCA-ADD7-E7019D15A8EF}" srcOrd="3" destOrd="0" presId="urn:microsoft.com/office/officeart/2008/layout/TitlePictureLineup"/>
    <dgm:cxn modelId="{7D7E7AC6-C90C-408E-882A-31D6FB0131DB}" type="presParOf" srcId="{10619E28-CCB0-4E85-9B64-8685401D525F}" destId="{71FC1F70-B983-4418-B0CE-30BDCD70955D}" srcOrd="1" destOrd="0" presId="urn:microsoft.com/office/officeart/2008/layout/TitlePictureLineup"/>
    <dgm:cxn modelId="{79AE13DD-E2B0-40E6-AB62-8C30DD93958B}" type="presParOf" srcId="{10619E28-CCB0-4E85-9B64-8685401D525F}" destId="{04FAD702-3E86-4E99-AE5C-FA681995DB1C}" srcOrd="2" destOrd="0" presId="urn:microsoft.com/office/officeart/2008/layout/TitlePictureLineup"/>
    <dgm:cxn modelId="{33FE5D6E-BAEA-44FD-AB6A-6E2CC217B640}" type="presParOf" srcId="{04FAD702-3E86-4E99-AE5C-FA681995DB1C}" destId="{1D0FCD17-FEF1-4A5F-B463-0372EA24113C}" srcOrd="0" destOrd="0" presId="urn:microsoft.com/office/officeart/2008/layout/TitlePictureLineup"/>
    <dgm:cxn modelId="{2A2D9EEC-E99B-4210-8E81-FA1549F48463}" type="presParOf" srcId="{04FAD702-3E86-4E99-AE5C-FA681995DB1C}" destId="{F9392CB3-AE63-4F01-8A7A-3174D2C3C91B}" srcOrd="1" destOrd="0" presId="urn:microsoft.com/office/officeart/2008/layout/TitlePictureLineup"/>
    <dgm:cxn modelId="{0654A851-9B63-4CBC-860C-B39FE2CB7C52}" type="presParOf" srcId="{04FAD702-3E86-4E99-AE5C-FA681995DB1C}" destId="{C95C4543-A6B1-4897-B74F-6E18FA86F479}" srcOrd="2" destOrd="0" presId="urn:microsoft.com/office/officeart/2008/layout/TitlePictureLineup"/>
    <dgm:cxn modelId="{1214997E-C97E-43F6-A044-046DB3BA7D7D}" type="presParOf" srcId="{04FAD702-3E86-4E99-AE5C-FA681995DB1C}" destId="{B566702F-4BD4-435B-BF1E-0D25ABC9D360}" srcOrd="3" destOrd="0" presId="urn:microsoft.com/office/officeart/2008/layout/TitlePictureLineup"/>
    <dgm:cxn modelId="{13C2A4B2-517C-476A-BA0A-42B2344520BF}" type="presParOf" srcId="{10619E28-CCB0-4E85-9B64-8685401D525F}" destId="{9BB9F53A-C80C-4D39-8C6D-18A532021586}" srcOrd="3" destOrd="0" presId="urn:microsoft.com/office/officeart/2008/layout/TitlePictureLineup"/>
    <dgm:cxn modelId="{A81A361E-36DC-43AA-9C34-8F6D4EC21A8B}" type="presParOf" srcId="{10619E28-CCB0-4E85-9B64-8685401D525F}" destId="{67303F61-D4EE-4754-B6E5-F146C320C79A}" srcOrd="4" destOrd="0" presId="urn:microsoft.com/office/officeart/2008/layout/TitlePictureLineup"/>
    <dgm:cxn modelId="{05354272-ED1A-44CF-9FDE-9D15756A31D4}" type="presParOf" srcId="{67303F61-D4EE-4754-B6E5-F146C320C79A}" destId="{911C9A21-5A73-4740-B67D-55A392DE47C0}" srcOrd="0" destOrd="0" presId="urn:microsoft.com/office/officeart/2008/layout/TitlePictureLineup"/>
    <dgm:cxn modelId="{D4F5F5FE-E74A-4D58-8045-3E73573F7363}" type="presParOf" srcId="{67303F61-D4EE-4754-B6E5-F146C320C79A}" destId="{7D83754C-00E6-495A-BF36-0BE5DA650F25}" srcOrd="1" destOrd="0" presId="urn:microsoft.com/office/officeart/2008/layout/TitlePictureLineup"/>
    <dgm:cxn modelId="{5A67B2B1-1B33-47F0-B086-2611780FA539}" type="presParOf" srcId="{67303F61-D4EE-4754-B6E5-F146C320C79A}" destId="{1C4A17CD-D7F0-4442-8E37-A5955650D38C}" srcOrd="2" destOrd="0" presId="urn:microsoft.com/office/officeart/2008/layout/TitlePictureLineup"/>
    <dgm:cxn modelId="{F04CF10A-4C0C-4F6F-B220-7EE1BDF3ABFB}" type="presParOf" srcId="{67303F61-D4EE-4754-B6E5-F146C320C79A}" destId="{19291E8D-5999-4E2B-A564-B960F2100875}" srcOrd="3" destOrd="0" presId="urn:microsoft.com/office/officeart/2008/layout/TitlePictureLineup"/>
    <dgm:cxn modelId="{F2174C97-B22D-424D-8C18-F1159FE1D146}" type="presParOf" srcId="{10619E28-CCB0-4E85-9B64-8685401D525F}" destId="{D7A30B56-D370-41E1-8AF8-BDE0343BAD4E}" srcOrd="5" destOrd="0" presId="urn:microsoft.com/office/officeart/2008/layout/TitlePictureLineup"/>
    <dgm:cxn modelId="{66370605-ADF6-4804-9082-D9D94809B012}" type="presParOf" srcId="{10619E28-CCB0-4E85-9B64-8685401D525F}" destId="{E1A705B2-2A6A-4EAE-9F1A-A7B45081A9F7}" srcOrd="6" destOrd="0" presId="urn:microsoft.com/office/officeart/2008/layout/TitlePictureLineup"/>
    <dgm:cxn modelId="{000DB864-D2EE-45EA-A012-3103C921FA55}" type="presParOf" srcId="{E1A705B2-2A6A-4EAE-9F1A-A7B45081A9F7}" destId="{2319ACB2-A399-4E75-82A2-DA1FFB2C10E1}" srcOrd="0" destOrd="0" presId="urn:microsoft.com/office/officeart/2008/layout/TitlePictureLineup"/>
    <dgm:cxn modelId="{533F5145-35F8-46EC-BE2A-62F35C97B3E9}" type="presParOf" srcId="{E1A705B2-2A6A-4EAE-9F1A-A7B45081A9F7}" destId="{E896DF1A-2BAA-4714-B1F4-3BAB9AA23BD9}" srcOrd="1" destOrd="0" presId="urn:microsoft.com/office/officeart/2008/layout/TitlePictureLineup"/>
    <dgm:cxn modelId="{60D6F289-5B68-43F4-9D06-75B38778626C}" type="presParOf" srcId="{E1A705B2-2A6A-4EAE-9F1A-A7B45081A9F7}" destId="{E61DF2F9-7581-49C3-AC0C-067886D87533}" srcOrd="2" destOrd="0" presId="urn:microsoft.com/office/officeart/2008/layout/TitlePictureLineup"/>
    <dgm:cxn modelId="{A79E4D84-579C-41C4-B0FF-C0B8C9DA9082}" type="presParOf" srcId="{E1A705B2-2A6A-4EAE-9F1A-A7B45081A9F7}" destId="{45F0589C-DFD1-43DB-AA25-5D0AD4C79EBD}"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4F49CB-4D56-4FD4-867C-7F37B54D55B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7075852-C03F-46A3-B33C-8711CB0648AA}">
      <dgm:prSet custT="1"/>
      <dgm:spPr/>
      <dgm:t>
        <a:bodyPr/>
        <a:lstStyle/>
        <a:p>
          <a:pPr>
            <a:lnSpc>
              <a:spcPct val="100000"/>
            </a:lnSpc>
            <a:spcAft>
              <a:spcPts val="0"/>
            </a:spcAft>
          </a:pPr>
          <a:r>
            <a:rPr lang="nl-NL" sz="1600" b="1">
              <a:solidFill>
                <a:srgbClr val="EA5A2D"/>
              </a:solidFill>
            </a:rPr>
            <a:t>SOLIDAIR </a:t>
          </a:r>
          <a:br>
            <a:rPr lang="nl-NL" sz="1600" b="1">
              <a:solidFill>
                <a:srgbClr val="EA5A2D"/>
              </a:solidFill>
            </a:rPr>
          </a:br>
          <a:r>
            <a:rPr lang="nl-NL" sz="1600"/>
            <a:t>We voelen ons onderling verbonden en steunen elkaar.</a:t>
          </a:r>
          <a:endParaRPr lang="en-US" sz="1600"/>
        </a:p>
      </dgm:t>
    </dgm:pt>
    <dgm:pt modelId="{6188FD4C-DC88-40AC-85E1-173CA3DEF576}" type="parTrans" cxnId="{0E3B52A2-391E-4A4B-ADB5-E0492F670657}">
      <dgm:prSet/>
      <dgm:spPr/>
      <dgm:t>
        <a:bodyPr/>
        <a:lstStyle/>
        <a:p>
          <a:endParaRPr lang="en-US"/>
        </a:p>
      </dgm:t>
    </dgm:pt>
    <dgm:pt modelId="{587E7036-EB09-4181-A91C-A866625F94FE}" type="sibTrans" cxnId="{0E3B52A2-391E-4A4B-ADB5-E0492F670657}">
      <dgm:prSet/>
      <dgm:spPr/>
      <dgm:t>
        <a:bodyPr/>
        <a:lstStyle/>
        <a:p>
          <a:pPr>
            <a:lnSpc>
              <a:spcPct val="100000"/>
            </a:lnSpc>
          </a:pPr>
          <a:endParaRPr lang="en-US"/>
        </a:p>
      </dgm:t>
    </dgm:pt>
    <dgm:pt modelId="{AA9EA88D-6D20-4350-BCC6-37B81D8E8953}">
      <dgm:prSet custT="1"/>
      <dgm:spPr/>
      <dgm:t>
        <a:bodyPr/>
        <a:lstStyle/>
        <a:p>
          <a:pPr>
            <a:lnSpc>
              <a:spcPct val="100000"/>
            </a:lnSpc>
            <a:spcAft>
              <a:spcPts val="0"/>
            </a:spcAft>
          </a:pPr>
          <a:r>
            <a:rPr lang="nl-NL" sz="1600" b="1">
              <a:solidFill>
                <a:srgbClr val="EA5A2D"/>
              </a:solidFill>
            </a:rPr>
            <a:t>VERBINDEND</a:t>
          </a:r>
          <a:br>
            <a:rPr lang="nl-NL" sz="1600">
              <a:solidFill>
                <a:srgbClr val="EA5A2D"/>
              </a:solidFill>
            </a:rPr>
          </a:br>
          <a:r>
            <a:rPr lang="nl-NL" sz="1600">
              <a:solidFill>
                <a:schemeClr val="tx1"/>
              </a:solidFill>
            </a:rPr>
            <a:t>S</a:t>
          </a:r>
          <a:r>
            <a:rPr lang="nl-NL" sz="1600"/>
            <a:t>amen bouwen we aan onze gemeenschap van gelijken waarin ieders stem bijdraagt tot een krachtig geheel.</a:t>
          </a:r>
          <a:endParaRPr lang="en-US" sz="1600"/>
        </a:p>
      </dgm:t>
    </dgm:pt>
    <dgm:pt modelId="{2B5A9413-27FF-47E9-8CAA-F8BC709E30BE}" type="parTrans" cxnId="{C368EA9B-AF3F-4784-BC32-811BA33BB2E7}">
      <dgm:prSet/>
      <dgm:spPr/>
      <dgm:t>
        <a:bodyPr/>
        <a:lstStyle/>
        <a:p>
          <a:endParaRPr lang="en-US"/>
        </a:p>
      </dgm:t>
    </dgm:pt>
    <dgm:pt modelId="{A225FAEE-F8F1-4517-81BD-7CD5E32148AE}" type="sibTrans" cxnId="{C368EA9B-AF3F-4784-BC32-811BA33BB2E7}">
      <dgm:prSet/>
      <dgm:spPr/>
      <dgm:t>
        <a:bodyPr/>
        <a:lstStyle/>
        <a:p>
          <a:pPr>
            <a:lnSpc>
              <a:spcPct val="100000"/>
            </a:lnSpc>
          </a:pPr>
          <a:endParaRPr lang="en-US"/>
        </a:p>
      </dgm:t>
    </dgm:pt>
    <dgm:pt modelId="{406A58A1-FBA8-45A5-AEF3-7741D40ECABA}">
      <dgm:prSet custT="1"/>
      <dgm:spPr/>
      <dgm:t>
        <a:bodyPr/>
        <a:lstStyle/>
        <a:p>
          <a:pPr>
            <a:lnSpc>
              <a:spcPct val="100000"/>
            </a:lnSpc>
            <a:spcAft>
              <a:spcPts val="0"/>
            </a:spcAft>
          </a:pPr>
          <a:r>
            <a:rPr lang="nl-NL" sz="1600" b="1">
              <a:solidFill>
                <a:srgbClr val="EA5A2D"/>
              </a:solidFill>
            </a:rPr>
            <a:t>BETROKKEN</a:t>
          </a:r>
          <a:br>
            <a:rPr lang="nl-NL" sz="1600" b="1">
              <a:solidFill>
                <a:srgbClr val="EA5A2D"/>
              </a:solidFill>
            </a:rPr>
          </a:br>
          <a:r>
            <a:rPr lang="nl-NL" sz="1600"/>
            <a:t>We delen graag onze persoonlijke (levens)ervaring en expertise.</a:t>
          </a:r>
          <a:endParaRPr lang="en-US" sz="1600"/>
        </a:p>
      </dgm:t>
    </dgm:pt>
    <dgm:pt modelId="{C8667957-18B3-4FB9-A994-C28BE9C4B6C6}" type="parTrans" cxnId="{C5BEE9A7-4897-4E2A-AA54-CE8A3541474C}">
      <dgm:prSet/>
      <dgm:spPr/>
      <dgm:t>
        <a:bodyPr/>
        <a:lstStyle/>
        <a:p>
          <a:endParaRPr lang="en-US"/>
        </a:p>
      </dgm:t>
    </dgm:pt>
    <dgm:pt modelId="{B3745A4D-4DC8-46C8-8EF4-0CA4F8B42F3C}" type="sibTrans" cxnId="{C5BEE9A7-4897-4E2A-AA54-CE8A3541474C}">
      <dgm:prSet/>
      <dgm:spPr/>
      <dgm:t>
        <a:bodyPr/>
        <a:lstStyle/>
        <a:p>
          <a:pPr>
            <a:lnSpc>
              <a:spcPct val="100000"/>
            </a:lnSpc>
          </a:pPr>
          <a:endParaRPr lang="en-US"/>
        </a:p>
      </dgm:t>
    </dgm:pt>
    <dgm:pt modelId="{26A63094-FC0E-48DB-934C-BB3C2612D10D}">
      <dgm:prSet custT="1"/>
      <dgm:spPr/>
      <dgm:t>
        <a:bodyPr/>
        <a:lstStyle/>
        <a:p>
          <a:pPr>
            <a:lnSpc>
              <a:spcPct val="100000"/>
            </a:lnSpc>
            <a:spcAft>
              <a:spcPts val="0"/>
            </a:spcAft>
          </a:pPr>
          <a:r>
            <a:rPr lang="nl-NL" sz="1600" b="1">
              <a:solidFill>
                <a:srgbClr val="EA5A2D"/>
              </a:solidFill>
            </a:rPr>
            <a:t>EMPATHISCH</a:t>
          </a:r>
          <a:r>
            <a:rPr lang="nl-NL" sz="1600"/>
            <a:t> </a:t>
          </a:r>
          <a:br>
            <a:rPr lang="nl-NL" sz="1600"/>
          </a:br>
          <a:r>
            <a:rPr lang="nl-NL" sz="1600"/>
            <a:t>We hebben een groot inlevingsvermogen in de gevoelens en de gedachtewereld van anderen en tonen dat ook.</a:t>
          </a:r>
          <a:endParaRPr lang="en-US" sz="1600"/>
        </a:p>
      </dgm:t>
    </dgm:pt>
    <dgm:pt modelId="{B2347AEB-0425-4CA9-95E0-F9BE28F03394}" type="parTrans" cxnId="{FFDEA5A3-2FA9-4FA1-BBE6-D7D567B8D4F0}">
      <dgm:prSet/>
      <dgm:spPr/>
      <dgm:t>
        <a:bodyPr/>
        <a:lstStyle/>
        <a:p>
          <a:endParaRPr lang="en-US"/>
        </a:p>
      </dgm:t>
    </dgm:pt>
    <dgm:pt modelId="{13A35C9D-825E-46BA-B2E9-5FCDE4C77799}" type="sibTrans" cxnId="{FFDEA5A3-2FA9-4FA1-BBE6-D7D567B8D4F0}">
      <dgm:prSet/>
      <dgm:spPr/>
      <dgm:t>
        <a:bodyPr/>
        <a:lstStyle/>
        <a:p>
          <a:pPr>
            <a:lnSpc>
              <a:spcPct val="100000"/>
            </a:lnSpc>
          </a:pPr>
          <a:endParaRPr lang="en-US"/>
        </a:p>
      </dgm:t>
    </dgm:pt>
    <dgm:pt modelId="{80653DF4-5247-4973-9DA0-76E246585974}">
      <dgm:prSet custT="1"/>
      <dgm:spPr/>
      <dgm:t>
        <a:bodyPr/>
        <a:lstStyle/>
        <a:p>
          <a:pPr>
            <a:lnSpc>
              <a:spcPct val="100000"/>
            </a:lnSpc>
            <a:spcAft>
              <a:spcPts val="0"/>
            </a:spcAft>
          </a:pPr>
          <a:r>
            <a:rPr lang="nl-NL" sz="1600" b="1">
              <a:solidFill>
                <a:srgbClr val="EA5A2D"/>
              </a:solidFill>
            </a:rPr>
            <a:t>RESPECTVOL</a:t>
          </a:r>
          <a:br>
            <a:rPr lang="nl-NL" sz="1600" b="1">
              <a:solidFill>
                <a:srgbClr val="EA5A2D"/>
              </a:solidFill>
            </a:rPr>
          </a:br>
          <a:r>
            <a:rPr lang="nl-NL" sz="1600"/>
            <a:t>We erkennen de verschillen tussen mensen, zijn verdraagzaam en respecteren de mening en het engagement van de mensen waarvoor en waarmee we samenwerken.</a:t>
          </a:r>
          <a:endParaRPr lang="en-US" sz="1600"/>
        </a:p>
      </dgm:t>
    </dgm:pt>
    <dgm:pt modelId="{1543DD11-A50E-4C0C-93A4-868D71EFE4F5}" type="parTrans" cxnId="{9F0CF0AE-BEFB-4590-8C8B-D6A4121D50B2}">
      <dgm:prSet/>
      <dgm:spPr/>
      <dgm:t>
        <a:bodyPr/>
        <a:lstStyle/>
        <a:p>
          <a:endParaRPr lang="en-US"/>
        </a:p>
      </dgm:t>
    </dgm:pt>
    <dgm:pt modelId="{096DBA28-6472-4699-8CA7-0B7A734B68AA}" type="sibTrans" cxnId="{9F0CF0AE-BEFB-4590-8C8B-D6A4121D50B2}">
      <dgm:prSet/>
      <dgm:spPr/>
      <dgm:t>
        <a:bodyPr/>
        <a:lstStyle/>
        <a:p>
          <a:pPr>
            <a:lnSpc>
              <a:spcPct val="100000"/>
            </a:lnSpc>
          </a:pPr>
          <a:endParaRPr lang="en-US"/>
        </a:p>
      </dgm:t>
    </dgm:pt>
    <dgm:pt modelId="{26F86F37-1C25-449A-B709-334B738B311C}">
      <dgm:prSet custT="1"/>
      <dgm:spPr/>
      <dgm:t>
        <a:bodyPr/>
        <a:lstStyle/>
        <a:p>
          <a:pPr>
            <a:lnSpc>
              <a:spcPct val="100000"/>
            </a:lnSpc>
            <a:spcAft>
              <a:spcPts val="0"/>
            </a:spcAft>
          </a:pPr>
          <a:r>
            <a:rPr lang="nl-NL" sz="1600" b="1">
              <a:solidFill>
                <a:srgbClr val="EA5A2D"/>
              </a:solidFill>
            </a:rPr>
            <a:t>TRANSPARANT</a:t>
          </a:r>
          <a:br>
            <a:rPr lang="nl-NL" sz="1600"/>
          </a:br>
          <a:r>
            <a:rPr lang="nl-NL" sz="1600"/>
            <a:t>We werken in alle onafhankelijkheid aan onze missie en communiceren open over de manier waarop we middelen verzamelen en inzetten.</a:t>
          </a:r>
          <a:endParaRPr lang="en-US" sz="1600"/>
        </a:p>
      </dgm:t>
    </dgm:pt>
    <dgm:pt modelId="{9DD06FDA-E9A5-4229-96D5-9771D1192F4F}" type="parTrans" cxnId="{E07E83B6-263B-4A86-8769-527E44C37D54}">
      <dgm:prSet/>
      <dgm:spPr/>
      <dgm:t>
        <a:bodyPr/>
        <a:lstStyle/>
        <a:p>
          <a:endParaRPr lang="en-US"/>
        </a:p>
      </dgm:t>
    </dgm:pt>
    <dgm:pt modelId="{FC0A72D9-6F46-4668-88E2-3A0822B5EBBC}" type="sibTrans" cxnId="{E07E83B6-263B-4A86-8769-527E44C37D54}">
      <dgm:prSet/>
      <dgm:spPr/>
      <dgm:t>
        <a:bodyPr/>
        <a:lstStyle/>
        <a:p>
          <a:endParaRPr lang="en-US"/>
        </a:p>
      </dgm:t>
    </dgm:pt>
    <dgm:pt modelId="{6CE02A4E-24C7-446D-B554-94ACA320DE00}" type="pres">
      <dgm:prSet presAssocID="{EC4F49CB-4D56-4FD4-867C-7F37B54D55B3}" presName="root" presStyleCnt="0">
        <dgm:presLayoutVars>
          <dgm:dir/>
          <dgm:resizeHandles val="exact"/>
        </dgm:presLayoutVars>
      </dgm:prSet>
      <dgm:spPr/>
    </dgm:pt>
    <dgm:pt modelId="{16774B15-40BC-4434-8640-3DC3FBC6FBA2}" type="pres">
      <dgm:prSet presAssocID="{EC4F49CB-4D56-4FD4-867C-7F37B54D55B3}" presName="container" presStyleCnt="0">
        <dgm:presLayoutVars>
          <dgm:dir/>
          <dgm:resizeHandles val="exact"/>
        </dgm:presLayoutVars>
      </dgm:prSet>
      <dgm:spPr/>
    </dgm:pt>
    <dgm:pt modelId="{644622A6-B2F3-4F3A-A04D-B1D48E7D7A01}" type="pres">
      <dgm:prSet presAssocID="{37075852-C03F-46A3-B33C-8711CB0648AA}" presName="compNode" presStyleCnt="0"/>
      <dgm:spPr/>
    </dgm:pt>
    <dgm:pt modelId="{E2AAE19A-0223-45F3-8EAA-1A989E79F6FA}" type="pres">
      <dgm:prSet presAssocID="{37075852-C03F-46A3-B33C-8711CB0648AA}" presName="iconBgRect" presStyleLbl="bgShp" presStyleIdx="0" presStyleCnt="6"/>
      <dgm:spPr>
        <a:solidFill>
          <a:schemeClr val="accent2">
            <a:lumMod val="20000"/>
            <a:lumOff val="80000"/>
          </a:schemeClr>
        </a:solidFill>
      </dgm:spPr>
    </dgm:pt>
    <dgm:pt modelId="{6FB3C1B3-3250-4E64-9DAF-ECE81F64D403}" type="pres">
      <dgm:prSet presAssocID="{37075852-C03F-46A3-B33C-8711CB0648A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21D45F81-4839-452A-9C21-63C14F085AF9}" type="pres">
      <dgm:prSet presAssocID="{37075852-C03F-46A3-B33C-8711CB0648AA}" presName="spaceRect" presStyleCnt="0"/>
      <dgm:spPr/>
    </dgm:pt>
    <dgm:pt modelId="{7470CFC9-7497-42D7-BFB8-1D8417AB4C20}" type="pres">
      <dgm:prSet presAssocID="{37075852-C03F-46A3-B33C-8711CB0648AA}" presName="textRect" presStyleLbl="revTx" presStyleIdx="0" presStyleCnt="6">
        <dgm:presLayoutVars>
          <dgm:chMax val="1"/>
          <dgm:chPref val="1"/>
        </dgm:presLayoutVars>
      </dgm:prSet>
      <dgm:spPr/>
    </dgm:pt>
    <dgm:pt modelId="{C1D6465D-5178-4B8B-88E7-63801D13A4FC}" type="pres">
      <dgm:prSet presAssocID="{587E7036-EB09-4181-A91C-A866625F94FE}" presName="sibTrans" presStyleLbl="sibTrans2D1" presStyleIdx="0" presStyleCnt="0"/>
      <dgm:spPr/>
    </dgm:pt>
    <dgm:pt modelId="{62004F4B-5B19-4133-A24E-D6B7A17DBA6C}" type="pres">
      <dgm:prSet presAssocID="{AA9EA88D-6D20-4350-BCC6-37B81D8E8953}" presName="compNode" presStyleCnt="0"/>
      <dgm:spPr/>
    </dgm:pt>
    <dgm:pt modelId="{43BFB52B-1FEE-4FA2-9908-F0A568FDD697}" type="pres">
      <dgm:prSet presAssocID="{AA9EA88D-6D20-4350-BCC6-37B81D8E8953}" presName="iconBgRect" presStyleLbl="bgShp" presStyleIdx="1" presStyleCnt="6"/>
      <dgm:spPr>
        <a:solidFill>
          <a:schemeClr val="accent2">
            <a:lumMod val="20000"/>
            <a:lumOff val="80000"/>
          </a:schemeClr>
        </a:solidFill>
      </dgm:spPr>
    </dgm:pt>
    <dgm:pt modelId="{810DAB3D-1D4D-48E9-A9B8-20876079F51A}" type="pres">
      <dgm:prSet presAssocID="{AA9EA88D-6D20-4350-BCC6-37B81D8E895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ost met effen opvulling"/>
        </a:ext>
      </dgm:extLst>
    </dgm:pt>
    <dgm:pt modelId="{686F12F0-CFAE-45E4-BB57-9A3820CC26FC}" type="pres">
      <dgm:prSet presAssocID="{AA9EA88D-6D20-4350-BCC6-37B81D8E8953}" presName="spaceRect" presStyleCnt="0"/>
      <dgm:spPr/>
    </dgm:pt>
    <dgm:pt modelId="{9EABD785-1DCA-4812-AB1A-B9464FA8F854}" type="pres">
      <dgm:prSet presAssocID="{AA9EA88D-6D20-4350-BCC6-37B81D8E8953}" presName="textRect" presStyleLbl="revTx" presStyleIdx="1" presStyleCnt="6">
        <dgm:presLayoutVars>
          <dgm:chMax val="1"/>
          <dgm:chPref val="1"/>
        </dgm:presLayoutVars>
      </dgm:prSet>
      <dgm:spPr/>
    </dgm:pt>
    <dgm:pt modelId="{33CCE152-5CD8-41D3-80DF-CE595BCE53E6}" type="pres">
      <dgm:prSet presAssocID="{A225FAEE-F8F1-4517-81BD-7CD5E32148AE}" presName="sibTrans" presStyleLbl="sibTrans2D1" presStyleIdx="0" presStyleCnt="0"/>
      <dgm:spPr/>
    </dgm:pt>
    <dgm:pt modelId="{CA1DFE7B-B2C7-4A0B-84EB-34CEA357BBDE}" type="pres">
      <dgm:prSet presAssocID="{406A58A1-FBA8-45A5-AEF3-7741D40ECABA}" presName="compNode" presStyleCnt="0"/>
      <dgm:spPr/>
    </dgm:pt>
    <dgm:pt modelId="{805096B3-FDFB-424E-A379-E15FA45EA5AD}" type="pres">
      <dgm:prSet presAssocID="{406A58A1-FBA8-45A5-AEF3-7741D40ECABA}" presName="iconBgRect" presStyleLbl="bgShp" presStyleIdx="2" presStyleCnt="6"/>
      <dgm:spPr>
        <a:solidFill>
          <a:schemeClr val="accent2">
            <a:lumMod val="20000"/>
            <a:lumOff val="80000"/>
          </a:schemeClr>
        </a:solidFill>
      </dgm:spPr>
    </dgm:pt>
    <dgm:pt modelId="{4B8DCD06-47F2-499C-B82D-13568358F8EB}" type="pres">
      <dgm:prSet presAssocID="{406A58A1-FBA8-45A5-AEF3-7741D40ECAB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2C83F428-E6C5-4866-B315-8FC7485C5EC8}" type="pres">
      <dgm:prSet presAssocID="{406A58A1-FBA8-45A5-AEF3-7741D40ECABA}" presName="spaceRect" presStyleCnt="0"/>
      <dgm:spPr/>
    </dgm:pt>
    <dgm:pt modelId="{32E3D047-1EDD-4922-AE07-504B6EDBA617}" type="pres">
      <dgm:prSet presAssocID="{406A58A1-FBA8-45A5-AEF3-7741D40ECABA}" presName="textRect" presStyleLbl="revTx" presStyleIdx="2" presStyleCnt="6">
        <dgm:presLayoutVars>
          <dgm:chMax val="1"/>
          <dgm:chPref val="1"/>
        </dgm:presLayoutVars>
      </dgm:prSet>
      <dgm:spPr/>
    </dgm:pt>
    <dgm:pt modelId="{D5B251F8-4C8D-43AC-932B-BF2F86A85548}" type="pres">
      <dgm:prSet presAssocID="{B3745A4D-4DC8-46C8-8EF4-0CA4F8B42F3C}" presName="sibTrans" presStyleLbl="sibTrans2D1" presStyleIdx="0" presStyleCnt="0"/>
      <dgm:spPr/>
    </dgm:pt>
    <dgm:pt modelId="{75837109-662A-42A6-9824-F5CCACF8C925}" type="pres">
      <dgm:prSet presAssocID="{26A63094-FC0E-48DB-934C-BB3C2612D10D}" presName="compNode" presStyleCnt="0"/>
      <dgm:spPr/>
    </dgm:pt>
    <dgm:pt modelId="{7971E3DB-FB5F-40DE-A2F8-41953C53A551}" type="pres">
      <dgm:prSet presAssocID="{26A63094-FC0E-48DB-934C-BB3C2612D10D}" presName="iconBgRect" presStyleLbl="bgShp" presStyleIdx="3" presStyleCnt="6"/>
      <dgm:spPr>
        <a:solidFill>
          <a:schemeClr val="accent2">
            <a:lumMod val="20000"/>
            <a:lumOff val="80000"/>
          </a:schemeClr>
        </a:solidFill>
      </dgm:spPr>
    </dgm:pt>
    <dgm:pt modelId="{F4F3B74F-8EEC-4574-9666-5787948830FD}" type="pres">
      <dgm:prSet presAssocID="{26A63094-FC0E-48DB-934C-BB3C2612D10D}"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Zorg met effen opvulling"/>
        </a:ext>
      </dgm:extLst>
    </dgm:pt>
    <dgm:pt modelId="{9AD664BB-C773-48C0-8E22-B71430F14BF2}" type="pres">
      <dgm:prSet presAssocID="{26A63094-FC0E-48DB-934C-BB3C2612D10D}" presName="spaceRect" presStyleCnt="0"/>
      <dgm:spPr/>
    </dgm:pt>
    <dgm:pt modelId="{D36554B7-032D-43DB-8445-386C2C08FF15}" type="pres">
      <dgm:prSet presAssocID="{26A63094-FC0E-48DB-934C-BB3C2612D10D}" presName="textRect" presStyleLbl="revTx" presStyleIdx="3" presStyleCnt="6">
        <dgm:presLayoutVars>
          <dgm:chMax val="1"/>
          <dgm:chPref val="1"/>
        </dgm:presLayoutVars>
      </dgm:prSet>
      <dgm:spPr/>
    </dgm:pt>
    <dgm:pt modelId="{19AC6E54-0A69-4327-8235-113DA5A556A8}" type="pres">
      <dgm:prSet presAssocID="{13A35C9D-825E-46BA-B2E9-5FCDE4C77799}" presName="sibTrans" presStyleLbl="sibTrans2D1" presStyleIdx="0" presStyleCnt="0"/>
      <dgm:spPr/>
    </dgm:pt>
    <dgm:pt modelId="{E3ED981E-730D-40CB-95AA-72E22A0E3FB4}" type="pres">
      <dgm:prSet presAssocID="{80653DF4-5247-4973-9DA0-76E246585974}" presName="compNode" presStyleCnt="0"/>
      <dgm:spPr/>
    </dgm:pt>
    <dgm:pt modelId="{4E501E0B-512E-4203-AD14-6C403E6E3C08}" type="pres">
      <dgm:prSet presAssocID="{80653DF4-5247-4973-9DA0-76E246585974}" presName="iconBgRect" presStyleLbl="bgShp" presStyleIdx="4" presStyleCnt="6"/>
      <dgm:spPr>
        <a:solidFill>
          <a:schemeClr val="accent2">
            <a:lumMod val="20000"/>
            <a:lumOff val="80000"/>
          </a:schemeClr>
        </a:solidFill>
      </dgm:spPr>
    </dgm:pt>
    <dgm:pt modelId="{4B4BC9FA-C0C6-4CAA-943C-77E9B17F5401}" type="pres">
      <dgm:prSet presAssocID="{80653DF4-5247-4973-9DA0-76E246585974}"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anddruk met effen opvulling"/>
        </a:ext>
      </dgm:extLst>
    </dgm:pt>
    <dgm:pt modelId="{D5B618EE-2EC6-4BCE-881E-CA3891E28626}" type="pres">
      <dgm:prSet presAssocID="{80653DF4-5247-4973-9DA0-76E246585974}" presName="spaceRect" presStyleCnt="0"/>
      <dgm:spPr/>
    </dgm:pt>
    <dgm:pt modelId="{C4FCE8D6-2877-44A8-AC72-3D7831B58D57}" type="pres">
      <dgm:prSet presAssocID="{80653DF4-5247-4973-9DA0-76E246585974}" presName="textRect" presStyleLbl="revTx" presStyleIdx="4" presStyleCnt="6">
        <dgm:presLayoutVars>
          <dgm:chMax val="1"/>
          <dgm:chPref val="1"/>
        </dgm:presLayoutVars>
      </dgm:prSet>
      <dgm:spPr/>
    </dgm:pt>
    <dgm:pt modelId="{5F2ADCC2-8EF9-451F-A4D5-ED97599EEE3C}" type="pres">
      <dgm:prSet presAssocID="{096DBA28-6472-4699-8CA7-0B7A734B68AA}" presName="sibTrans" presStyleLbl="sibTrans2D1" presStyleIdx="0" presStyleCnt="0"/>
      <dgm:spPr/>
    </dgm:pt>
    <dgm:pt modelId="{F4519D3D-2423-41C5-AC12-10D327CFFEE7}" type="pres">
      <dgm:prSet presAssocID="{26F86F37-1C25-449A-B709-334B738B311C}" presName="compNode" presStyleCnt="0"/>
      <dgm:spPr/>
    </dgm:pt>
    <dgm:pt modelId="{205FB530-6083-42FA-BA72-AA04CD5E28F5}" type="pres">
      <dgm:prSet presAssocID="{26F86F37-1C25-449A-B709-334B738B311C}" presName="iconBgRect" presStyleLbl="bgShp" presStyleIdx="5" presStyleCnt="6"/>
      <dgm:spPr>
        <a:solidFill>
          <a:schemeClr val="accent2">
            <a:lumMod val="20000"/>
            <a:lumOff val="80000"/>
          </a:schemeClr>
        </a:solidFill>
      </dgm:spPr>
    </dgm:pt>
    <dgm:pt modelId="{4153F7EB-D361-4113-8871-C479BC939929}" type="pres">
      <dgm:prSet presAssocID="{26F86F37-1C25-449A-B709-334B738B311C}"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Weerspiegeling met effen opvulling"/>
        </a:ext>
      </dgm:extLst>
    </dgm:pt>
    <dgm:pt modelId="{8D8A877D-D20B-4EFF-AC8D-C7ABDFFBA98A}" type="pres">
      <dgm:prSet presAssocID="{26F86F37-1C25-449A-B709-334B738B311C}" presName="spaceRect" presStyleCnt="0"/>
      <dgm:spPr/>
    </dgm:pt>
    <dgm:pt modelId="{6F7CD79A-766B-4B4E-A35E-98BFD7087566}" type="pres">
      <dgm:prSet presAssocID="{26F86F37-1C25-449A-B709-334B738B311C}" presName="textRect" presStyleLbl="revTx" presStyleIdx="5" presStyleCnt="6">
        <dgm:presLayoutVars>
          <dgm:chMax val="1"/>
          <dgm:chPref val="1"/>
        </dgm:presLayoutVars>
      </dgm:prSet>
      <dgm:spPr/>
    </dgm:pt>
  </dgm:ptLst>
  <dgm:cxnLst>
    <dgm:cxn modelId="{9367F707-E608-4B34-B4A5-B611E106EF63}" type="presOf" srcId="{587E7036-EB09-4181-A91C-A866625F94FE}" destId="{C1D6465D-5178-4B8B-88E7-63801D13A4FC}" srcOrd="0" destOrd="0" presId="urn:microsoft.com/office/officeart/2018/2/layout/IconCircleList"/>
    <dgm:cxn modelId="{22856067-42E9-4987-BDEE-5542AB2FF0A2}" type="presOf" srcId="{A225FAEE-F8F1-4517-81BD-7CD5E32148AE}" destId="{33CCE152-5CD8-41D3-80DF-CE595BCE53E6}" srcOrd="0" destOrd="0" presId="urn:microsoft.com/office/officeart/2018/2/layout/IconCircleList"/>
    <dgm:cxn modelId="{462BB147-45AD-486A-A613-174EA7DBB987}" type="presOf" srcId="{26A63094-FC0E-48DB-934C-BB3C2612D10D}" destId="{D36554B7-032D-43DB-8445-386C2C08FF15}" srcOrd="0" destOrd="0" presId="urn:microsoft.com/office/officeart/2018/2/layout/IconCircleList"/>
    <dgm:cxn modelId="{1F1FFE67-E555-4352-853C-A11ECB974802}" type="presOf" srcId="{EC4F49CB-4D56-4FD4-867C-7F37B54D55B3}" destId="{6CE02A4E-24C7-446D-B554-94ACA320DE00}" srcOrd="0" destOrd="0" presId="urn:microsoft.com/office/officeart/2018/2/layout/IconCircleList"/>
    <dgm:cxn modelId="{B260534D-6429-432F-971E-CC10BF9895E5}" type="presOf" srcId="{13A35C9D-825E-46BA-B2E9-5FCDE4C77799}" destId="{19AC6E54-0A69-4327-8235-113DA5A556A8}" srcOrd="0" destOrd="0" presId="urn:microsoft.com/office/officeart/2018/2/layout/IconCircleList"/>
    <dgm:cxn modelId="{72D5085A-2C02-467B-8721-AAFB42354394}" type="presOf" srcId="{406A58A1-FBA8-45A5-AEF3-7741D40ECABA}" destId="{32E3D047-1EDD-4922-AE07-504B6EDBA617}" srcOrd="0" destOrd="0" presId="urn:microsoft.com/office/officeart/2018/2/layout/IconCircleList"/>
    <dgm:cxn modelId="{EBEF997F-99F1-4FF3-A84C-F9409DC6FC9F}" type="presOf" srcId="{80653DF4-5247-4973-9DA0-76E246585974}" destId="{C4FCE8D6-2877-44A8-AC72-3D7831B58D57}" srcOrd="0" destOrd="0" presId="urn:microsoft.com/office/officeart/2018/2/layout/IconCircleList"/>
    <dgm:cxn modelId="{2EFD4981-4308-481A-A7A8-60992E26810B}" type="presOf" srcId="{26F86F37-1C25-449A-B709-334B738B311C}" destId="{6F7CD79A-766B-4B4E-A35E-98BFD7087566}" srcOrd="0" destOrd="0" presId="urn:microsoft.com/office/officeart/2018/2/layout/IconCircleList"/>
    <dgm:cxn modelId="{C368EA9B-AF3F-4784-BC32-811BA33BB2E7}" srcId="{EC4F49CB-4D56-4FD4-867C-7F37B54D55B3}" destId="{AA9EA88D-6D20-4350-BCC6-37B81D8E8953}" srcOrd="1" destOrd="0" parTransId="{2B5A9413-27FF-47E9-8CAA-F8BC709E30BE}" sibTransId="{A225FAEE-F8F1-4517-81BD-7CD5E32148AE}"/>
    <dgm:cxn modelId="{0E3B52A2-391E-4A4B-ADB5-E0492F670657}" srcId="{EC4F49CB-4D56-4FD4-867C-7F37B54D55B3}" destId="{37075852-C03F-46A3-B33C-8711CB0648AA}" srcOrd="0" destOrd="0" parTransId="{6188FD4C-DC88-40AC-85E1-173CA3DEF576}" sibTransId="{587E7036-EB09-4181-A91C-A866625F94FE}"/>
    <dgm:cxn modelId="{FFDEA5A3-2FA9-4FA1-BBE6-D7D567B8D4F0}" srcId="{EC4F49CB-4D56-4FD4-867C-7F37B54D55B3}" destId="{26A63094-FC0E-48DB-934C-BB3C2612D10D}" srcOrd="3" destOrd="0" parTransId="{B2347AEB-0425-4CA9-95E0-F9BE28F03394}" sibTransId="{13A35C9D-825E-46BA-B2E9-5FCDE4C77799}"/>
    <dgm:cxn modelId="{C5BEE9A7-4897-4E2A-AA54-CE8A3541474C}" srcId="{EC4F49CB-4D56-4FD4-867C-7F37B54D55B3}" destId="{406A58A1-FBA8-45A5-AEF3-7741D40ECABA}" srcOrd="2" destOrd="0" parTransId="{C8667957-18B3-4FB9-A994-C28BE9C4B6C6}" sibTransId="{B3745A4D-4DC8-46C8-8EF4-0CA4F8B42F3C}"/>
    <dgm:cxn modelId="{9F0CF0AE-BEFB-4590-8C8B-D6A4121D50B2}" srcId="{EC4F49CB-4D56-4FD4-867C-7F37B54D55B3}" destId="{80653DF4-5247-4973-9DA0-76E246585974}" srcOrd="4" destOrd="0" parTransId="{1543DD11-A50E-4C0C-93A4-868D71EFE4F5}" sibTransId="{096DBA28-6472-4699-8CA7-0B7A734B68AA}"/>
    <dgm:cxn modelId="{E07E83B6-263B-4A86-8769-527E44C37D54}" srcId="{EC4F49CB-4D56-4FD4-867C-7F37B54D55B3}" destId="{26F86F37-1C25-449A-B709-334B738B311C}" srcOrd="5" destOrd="0" parTransId="{9DD06FDA-E9A5-4229-96D5-9771D1192F4F}" sibTransId="{FC0A72D9-6F46-4668-88E2-3A0822B5EBBC}"/>
    <dgm:cxn modelId="{E9AB75C3-33E2-43D2-9EE6-4B60DFFEAA91}" type="presOf" srcId="{B3745A4D-4DC8-46C8-8EF4-0CA4F8B42F3C}" destId="{D5B251F8-4C8D-43AC-932B-BF2F86A85548}" srcOrd="0" destOrd="0" presId="urn:microsoft.com/office/officeart/2018/2/layout/IconCircleList"/>
    <dgm:cxn modelId="{CCFE10C8-19C1-4ED8-95E0-0A2482045C83}" type="presOf" srcId="{37075852-C03F-46A3-B33C-8711CB0648AA}" destId="{7470CFC9-7497-42D7-BFB8-1D8417AB4C20}" srcOrd="0" destOrd="0" presId="urn:microsoft.com/office/officeart/2018/2/layout/IconCircleList"/>
    <dgm:cxn modelId="{2EECEEF1-00D1-4191-B6E2-D85E8EA87F08}" type="presOf" srcId="{096DBA28-6472-4699-8CA7-0B7A734B68AA}" destId="{5F2ADCC2-8EF9-451F-A4D5-ED97599EEE3C}" srcOrd="0" destOrd="0" presId="urn:microsoft.com/office/officeart/2018/2/layout/IconCircleList"/>
    <dgm:cxn modelId="{1D92F5F5-586B-4F5D-A095-A590182DB9A9}" type="presOf" srcId="{AA9EA88D-6D20-4350-BCC6-37B81D8E8953}" destId="{9EABD785-1DCA-4812-AB1A-B9464FA8F854}" srcOrd="0" destOrd="0" presId="urn:microsoft.com/office/officeart/2018/2/layout/IconCircleList"/>
    <dgm:cxn modelId="{3014177A-7092-4502-9EEE-B1CAFE572792}" type="presParOf" srcId="{6CE02A4E-24C7-446D-B554-94ACA320DE00}" destId="{16774B15-40BC-4434-8640-3DC3FBC6FBA2}" srcOrd="0" destOrd="0" presId="urn:microsoft.com/office/officeart/2018/2/layout/IconCircleList"/>
    <dgm:cxn modelId="{7BAD403B-B242-47DB-A0CC-51E76868D74A}" type="presParOf" srcId="{16774B15-40BC-4434-8640-3DC3FBC6FBA2}" destId="{644622A6-B2F3-4F3A-A04D-B1D48E7D7A01}" srcOrd="0" destOrd="0" presId="urn:microsoft.com/office/officeart/2018/2/layout/IconCircleList"/>
    <dgm:cxn modelId="{8716F456-0AAB-4C33-B89C-E4B196B70B2B}" type="presParOf" srcId="{644622A6-B2F3-4F3A-A04D-B1D48E7D7A01}" destId="{E2AAE19A-0223-45F3-8EAA-1A989E79F6FA}" srcOrd="0" destOrd="0" presId="urn:microsoft.com/office/officeart/2018/2/layout/IconCircleList"/>
    <dgm:cxn modelId="{288BC42B-033B-4817-92C1-4EF1EA178B49}" type="presParOf" srcId="{644622A6-B2F3-4F3A-A04D-B1D48E7D7A01}" destId="{6FB3C1B3-3250-4E64-9DAF-ECE81F64D403}" srcOrd="1" destOrd="0" presId="urn:microsoft.com/office/officeart/2018/2/layout/IconCircleList"/>
    <dgm:cxn modelId="{599174C0-F78F-400F-829E-08EA74815A95}" type="presParOf" srcId="{644622A6-B2F3-4F3A-A04D-B1D48E7D7A01}" destId="{21D45F81-4839-452A-9C21-63C14F085AF9}" srcOrd="2" destOrd="0" presId="urn:microsoft.com/office/officeart/2018/2/layout/IconCircleList"/>
    <dgm:cxn modelId="{19A2FBB8-94B3-411A-ADD4-42DD7D3EDD7F}" type="presParOf" srcId="{644622A6-B2F3-4F3A-A04D-B1D48E7D7A01}" destId="{7470CFC9-7497-42D7-BFB8-1D8417AB4C20}" srcOrd="3" destOrd="0" presId="urn:microsoft.com/office/officeart/2018/2/layout/IconCircleList"/>
    <dgm:cxn modelId="{3726974D-0D30-40C3-A295-56847EE113D6}" type="presParOf" srcId="{16774B15-40BC-4434-8640-3DC3FBC6FBA2}" destId="{C1D6465D-5178-4B8B-88E7-63801D13A4FC}" srcOrd="1" destOrd="0" presId="urn:microsoft.com/office/officeart/2018/2/layout/IconCircleList"/>
    <dgm:cxn modelId="{A703EBF0-6BAD-4ED5-B470-4CF8A3916D4E}" type="presParOf" srcId="{16774B15-40BC-4434-8640-3DC3FBC6FBA2}" destId="{62004F4B-5B19-4133-A24E-D6B7A17DBA6C}" srcOrd="2" destOrd="0" presId="urn:microsoft.com/office/officeart/2018/2/layout/IconCircleList"/>
    <dgm:cxn modelId="{80379566-86A9-47E7-A3ED-9D77AE120118}" type="presParOf" srcId="{62004F4B-5B19-4133-A24E-D6B7A17DBA6C}" destId="{43BFB52B-1FEE-4FA2-9908-F0A568FDD697}" srcOrd="0" destOrd="0" presId="urn:microsoft.com/office/officeart/2018/2/layout/IconCircleList"/>
    <dgm:cxn modelId="{FA0D3800-99C5-46DB-B7DF-FCFD53F2659E}" type="presParOf" srcId="{62004F4B-5B19-4133-A24E-D6B7A17DBA6C}" destId="{810DAB3D-1D4D-48E9-A9B8-20876079F51A}" srcOrd="1" destOrd="0" presId="urn:microsoft.com/office/officeart/2018/2/layout/IconCircleList"/>
    <dgm:cxn modelId="{9F5D9F58-3621-4083-8460-8F77934684E7}" type="presParOf" srcId="{62004F4B-5B19-4133-A24E-D6B7A17DBA6C}" destId="{686F12F0-CFAE-45E4-BB57-9A3820CC26FC}" srcOrd="2" destOrd="0" presId="urn:microsoft.com/office/officeart/2018/2/layout/IconCircleList"/>
    <dgm:cxn modelId="{55897231-4C3B-4057-9521-0EACD153781D}" type="presParOf" srcId="{62004F4B-5B19-4133-A24E-D6B7A17DBA6C}" destId="{9EABD785-1DCA-4812-AB1A-B9464FA8F854}" srcOrd="3" destOrd="0" presId="urn:microsoft.com/office/officeart/2018/2/layout/IconCircleList"/>
    <dgm:cxn modelId="{3DE7F032-EAEE-46B9-B870-BAA2D1C38CE8}" type="presParOf" srcId="{16774B15-40BC-4434-8640-3DC3FBC6FBA2}" destId="{33CCE152-5CD8-41D3-80DF-CE595BCE53E6}" srcOrd="3" destOrd="0" presId="urn:microsoft.com/office/officeart/2018/2/layout/IconCircleList"/>
    <dgm:cxn modelId="{75D96BCC-5A06-41B7-A610-4E3D94DFFE77}" type="presParOf" srcId="{16774B15-40BC-4434-8640-3DC3FBC6FBA2}" destId="{CA1DFE7B-B2C7-4A0B-84EB-34CEA357BBDE}" srcOrd="4" destOrd="0" presId="urn:microsoft.com/office/officeart/2018/2/layout/IconCircleList"/>
    <dgm:cxn modelId="{E2E68328-4250-4F59-B37D-6AEC598BCBBB}" type="presParOf" srcId="{CA1DFE7B-B2C7-4A0B-84EB-34CEA357BBDE}" destId="{805096B3-FDFB-424E-A379-E15FA45EA5AD}" srcOrd="0" destOrd="0" presId="urn:microsoft.com/office/officeart/2018/2/layout/IconCircleList"/>
    <dgm:cxn modelId="{D3A9A490-FE26-4038-A7B0-348F8A6FC97D}" type="presParOf" srcId="{CA1DFE7B-B2C7-4A0B-84EB-34CEA357BBDE}" destId="{4B8DCD06-47F2-499C-B82D-13568358F8EB}" srcOrd="1" destOrd="0" presId="urn:microsoft.com/office/officeart/2018/2/layout/IconCircleList"/>
    <dgm:cxn modelId="{F5EDED14-CD9C-4F15-B058-EC0D0EF11D40}" type="presParOf" srcId="{CA1DFE7B-B2C7-4A0B-84EB-34CEA357BBDE}" destId="{2C83F428-E6C5-4866-B315-8FC7485C5EC8}" srcOrd="2" destOrd="0" presId="urn:microsoft.com/office/officeart/2018/2/layout/IconCircleList"/>
    <dgm:cxn modelId="{B163F558-8D3E-46A1-8726-822CABABB8B5}" type="presParOf" srcId="{CA1DFE7B-B2C7-4A0B-84EB-34CEA357BBDE}" destId="{32E3D047-1EDD-4922-AE07-504B6EDBA617}" srcOrd="3" destOrd="0" presId="urn:microsoft.com/office/officeart/2018/2/layout/IconCircleList"/>
    <dgm:cxn modelId="{CC780A11-CE3A-45BC-94D0-F6B843258572}" type="presParOf" srcId="{16774B15-40BC-4434-8640-3DC3FBC6FBA2}" destId="{D5B251F8-4C8D-43AC-932B-BF2F86A85548}" srcOrd="5" destOrd="0" presId="urn:microsoft.com/office/officeart/2018/2/layout/IconCircleList"/>
    <dgm:cxn modelId="{F271AB7C-742A-47BC-AC04-7D2B8551E6D0}" type="presParOf" srcId="{16774B15-40BC-4434-8640-3DC3FBC6FBA2}" destId="{75837109-662A-42A6-9824-F5CCACF8C925}" srcOrd="6" destOrd="0" presId="urn:microsoft.com/office/officeart/2018/2/layout/IconCircleList"/>
    <dgm:cxn modelId="{8A4B636D-1540-4F61-9CC8-6BE178F9689D}" type="presParOf" srcId="{75837109-662A-42A6-9824-F5CCACF8C925}" destId="{7971E3DB-FB5F-40DE-A2F8-41953C53A551}" srcOrd="0" destOrd="0" presId="urn:microsoft.com/office/officeart/2018/2/layout/IconCircleList"/>
    <dgm:cxn modelId="{7FDF4D74-E481-4A26-A296-4CA3E5F25D44}" type="presParOf" srcId="{75837109-662A-42A6-9824-F5CCACF8C925}" destId="{F4F3B74F-8EEC-4574-9666-5787948830FD}" srcOrd="1" destOrd="0" presId="urn:microsoft.com/office/officeart/2018/2/layout/IconCircleList"/>
    <dgm:cxn modelId="{8F20A517-BB04-4C30-BAF2-C62038A9DA4E}" type="presParOf" srcId="{75837109-662A-42A6-9824-F5CCACF8C925}" destId="{9AD664BB-C773-48C0-8E22-B71430F14BF2}" srcOrd="2" destOrd="0" presId="urn:microsoft.com/office/officeart/2018/2/layout/IconCircleList"/>
    <dgm:cxn modelId="{A5266994-E3E7-4DF3-91DC-1A90BB6A9AEB}" type="presParOf" srcId="{75837109-662A-42A6-9824-F5CCACF8C925}" destId="{D36554B7-032D-43DB-8445-386C2C08FF15}" srcOrd="3" destOrd="0" presId="urn:microsoft.com/office/officeart/2018/2/layout/IconCircleList"/>
    <dgm:cxn modelId="{5C869243-A414-409F-BB95-273358CF3C80}" type="presParOf" srcId="{16774B15-40BC-4434-8640-3DC3FBC6FBA2}" destId="{19AC6E54-0A69-4327-8235-113DA5A556A8}" srcOrd="7" destOrd="0" presId="urn:microsoft.com/office/officeart/2018/2/layout/IconCircleList"/>
    <dgm:cxn modelId="{38565DF1-E95A-46FD-91BC-F9A6C486F2FB}" type="presParOf" srcId="{16774B15-40BC-4434-8640-3DC3FBC6FBA2}" destId="{E3ED981E-730D-40CB-95AA-72E22A0E3FB4}" srcOrd="8" destOrd="0" presId="urn:microsoft.com/office/officeart/2018/2/layout/IconCircleList"/>
    <dgm:cxn modelId="{26222791-8D1A-4373-BAF2-B952D7CD6FED}" type="presParOf" srcId="{E3ED981E-730D-40CB-95AA-72E22A0E3FB4}" destId="{4E501E0B-512E-4203-AD14-6C403E6E3C08}" srcOrd="0" destOrd="0" presId="urn:microsoft.com/office/officeart/2018/2/layout/IconCircleList"/>
    <dgm:cxn modelId="{B7DE7224-11F0-4A96-83AF-B2488CF0A953}" type="presParOf" srcId="{E3ED981E-730D-40CB-95AA-72E22A0E3FB4}" destId="{4B4BC9FA-C0C6-4CAA-943C-77E9B17F5401}" srcOrd="1" destOrd="0" presId="urn:microsoft.com/office/officeart/2018/2/layout/IconCircleList"/>
    <dgm:cxn modelId="{DF8B3E56-0826-4C4F-9D5A-C728D630C6A8}" type="presParOf" srcId="{E3ED981E-730D-40CB-95AA-72E22A0E3FB4}" destId="{D5B618EE-2EC6-4BCE-881E-CA3891E28626}" srcOrd="2" destOrd="0" presId="urn:microsoft.com/office/officeart/2018/2/layout/IconCircleList"/>
    <dgm:cxn modelId="{395757FC-8601-43F3-A5EC-F876405D0391}" type="presParOf" srcId="{E3ED981E-730D-40CB-95AA-72E22A0E3FB4}" destId="{C4FCE8D6-2877-44A8-AC72-3D7831B58D57}" srcOrd="3" destOrd="0" presId="urn:microsoft.com/office/officeart/2018/2/layout/IconCircleList"/>
    <dgm:cxn modelId="{6DCC93FB-0B71-4DBE-A923-870B8A9CCD25}" type="presParOf" srcId="{16774B15-40BC-4434-8640-3DC3FBC6FBA2}" destId="{5F2ADCC2-8EF9-451F-A4D5-ED97599EEE3C}" srcOrd="9" destOrd="0" presId="urn:microsoft.com/office/officeart/2018/2/layout/IconCircleList"/>
    <dgm:cxn modelId="{F18DB9CD-2421-462F-8E2C-4CA3C94ECFC4}" type="presParOf" srcId="{16774B15-40BC-4434-8640-3DC3FBC6FBA2}" destId="{F4519D3D-2423-41C5-AC12-10D327CFFEE7}" srcOrd="10" destOrd="0" presId="urn:microsoft.com/office/officeart/2018/2/layout/IconCircleList"/>
    <dgm:cxn modelId="{993C0317-DE24-4DDB-B966-8297E67F594A}" type="presParOf" srcId="{F4519D3D-2423-41C5-AC12-10D327CFFEE7}" destId="{205FB530-6083-42FA-BA72-AA04CD5E28F5}" srcOrd="0" destOrd="0" presId="urn:microsoft.com/office/officeart/2018/2/layout/IconCircleList"/>
    <dgm:cxn modelId="{41A181C1-4F8B-4C4C-955C-2A5155B21737}" type="presParOf" srcId="{F4519D3D-2423-41C5-AC12-10D327CFFEE7}" destId="{4153F7EB-D361-4113-8871-C479BC939929}" srcOrd="1" destOrd="0" presId="urn:microsoft.com/office/officeart/2018/2/layout/IconCircleList"/>
    <dgm:cxn modelId="{3DFD2A5F-DF43-48F7-A279-C3D44A7F089E}" type="presParOf" srcId="{F4519D3D-2423-41C5-AC12-10D327CFFEE7}" destId="{8D8A877D-D20B-4EFF-AC8D-C7ABDFFBA98A}" srcOrd="2" destOrd="0" presId="urn:microsoft.com/office/officeart/2018/2/layout/IconCircleList"/>
    <dgm:cxn modelId="{F9F21A06-9343-4B92-95CF-04449F81BC03}" type="presParOf" srcId="{F4519D3D-2423-41C5-AC12-10D327CFFEE7}" destId="{6F7CD79A-766B-4B4E-A35E-98BFD708756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53EBD6-D483-4936-BCED-2380DFCFC42C}" type="doc">
      <dgm:prSet loTypeId="urn:microsoft.com/office/officeart/2005/8/layout/venn2" loCatId="relationship" qsTypeId="urn:microsoft.com/office/officeart/2005/8/quickstyle/simple1" qsCatId="simple" csTypeId="urn:microsoft.com/office/officeart/2005/8/colors/accent2_3" csCatId="accent2" phldr="1"/>
      <dgm:spPr/>
      <dgm:t>
        <a:bodyPr/>
        <a:lstStyle/>
        <a:p>
          <a:endParaRPr lang="nl-BE"/>
        </a:p>
      </dgm:t>
    </dgm:pt>
    <dgm:pt modelId="{68A4964A-94E0-4E0E-8A38-113C9E4B5978}">
      <dgm:prSet phldrT="[Tekst]" custT="1"/>
      <dgm:spPr/>
      <dgm:t>
        <a:bodyPr/>
        <a:lstStyle/>
        <a:p>
          <a:r>
            <a:rPr lang="nl-BE" sz="2800"/>
            <a:t>Brede publiek</a:t>
          </a:r>
        </a:p>
      </dgm:t>
    </dgm:pt>
    <dgm:pt modelId="{9066684C-3751-4EEC-A1DA-1F5D83748145}" type="parTrans" cxnId="{820BC52D-D38F-430E-B0A0-C705FC659CCD}">
      <dgm:prSet/>
      <dgm:spPr/>
      <dgm:t>
        <a:bodyPr/>
        <a:lstStyle/>
        <a:p>
          <a:endParaRPr lang="nl-BE"/>
        </a:p>
      </dgm:t>
    </dgm:pt>
    <dgm:pt modelId="{E1F04BE3-654B-4D01-BFD4-3B7DBB3259AC}" type="sibTrans" cxnId="{820BC52D-D38F-430E-B0A0-C705FC659CCD}">
      <dgm:prSet/>
      <dgm:spPr/>
      <dgm:t>
        <a:bodyPr/>
        <a:lstStyle/>
        <a:p>
          <a:endParaRPr lang="nl-BE"/>
        </a:p>
      </dgm:t>
    </dgm:pt>
    <dgm:pt modelId="{311859D9-3DB2-4C42-A345-EC8FCE823FF8}">
      <dgm:prSet phldrT="[Tekst]" custT="1"/>
      <dgm:spPr/>
      <dgm:t>
        <a:bodyPr/>
        <a:lstStyle/>
        <a:p>
          <a:endParaRPr lang="nl-BE" sz="2400"/>
        </a:p>
        <a:p>
          <a:r>
            <a:rPr lang="nl-BE" sz="2400"/>
            <a:t>Familie en naasten</a:t>
          </a:r>
        </a:p>
      </dgm:t>
    </dgm:pt>
    <dgm:pt modelId="{F227DA16-20FF-4F75-B1FF-EA26DD527C58}" type="parTrans" cxnId="{09F5A960-E331-4DBE-AA1F-12A04419A120}">
      <dgm:prSet/>
      <dgm:spPr/>
      <dgm:t>
        <a:bodyPr/>
        <a:lstStyle/>
        <a:p>
          <a:endParaRPr lang="nl-BE"/>
        </a:p>
      </dgm:t>
    </dgm:pt>
    <dgm:pt modelId="{D2093FA2-0999-4CDE-9535-39F60FA17528}" type="sibTrans" cxnId="{09F5A960-E331-4DBE-AA1F-12A04419A120}">
      <dgm:prSet/>
      <dgm:spPr/>
      <dgm:t>
        <a:bodyPr/>
        <a:lstStyle/>
        <a:p>
          <a:endParaRPr lang="nl-BE"/>
        </a:p>
      </dgm:t>
    </dgm:pt>
    <dgm:pt modelId="{74ABAE8B-CEA0-4772-B4A2-6DE14421D194}">
      <dgm:prSet phldrT="[Tekst]" custT="1"/>
      <dgm:spPr/>
      <dgm:t>
        <a:bodyPr/>
        <a:lstStyle/>
        <a:p>
          <a:r>
            <a:rPr lang="nl-BE" sz="1700"/>
            <a:t>Kansen-groepen</a:t>
          </a:r>
        </a:p>
      </dgm:t>
    </dgm:pt>
    <dgm:pt modelId="{19FEB8FD-7D66-4DE7-A67D-3EF33D765E2B}" type="parTrans" cxnId="{B2F40643-73BD-4E68-875B-A07F45060504}">
      <dgm:prSet/>
      <dgm:spPr/>
      <dgm:t>
        <a:bodyPr/>
        <a:lstStyle/>
        <a:p>
          <a:endParaRPr lang="nl-BE"/>
        </a:p>
      </dgm:t>
    </dgm:pt>
    <dgm:pt modelId="{D6A737DD-F86D-430F-ACD4-37F6BA6F4B90}" type="sibTrans" cxnId="{B2F40643-73BD-4E68-875B-A07F45060504}">
      <dgm:prSet/>
      <dgm:spPr/>
      <dgm:t>
        <a:bodyPr/>
        <a:lstStyle/>
        <a:p>
          <a:endParaRPr lang="nl-BE"/>
        </a:p>
      </dgm:t>
    </dgm:pt>
    <dgm:pt modelId="{611ED7F8-5AFE-4833-86C5-0D60CDB765FD}" type="pres">
      <dgm:prSet presAssocID="{D053EBD6-D483-4936-BCED-2380DFCFC42C}" presName="Name0" presStyleCnt="0">
        <dgm:presLayoutVars>
          <dgm:chMax val="7"/>
          <dgm:resizeHandles val="exact"/>
        </dgm:presLayoutVars>
      </dgm:prSet>
      <dgm:spPr/>
    </dgm:pt>
    <dgm:pt modelId="{8E121AB0-AE39-459D-8219-B48F325B59EA}" type="pres">
      <dgm:prSet presAssocID="{D053EBD6-D483-4936-BCED-2380DFCFC42C}" presName="comp1" presStyleCnt="0"/>
      <dgm:spPr/>
    </dgm:pt>
    <dgm:pt modelId="{00A99FEF-DE58-4585-A445-6D41DDC71919}" type="pres">
      <dgm:prSet presAssocID="{D053EBD6-D483-4936-BCED-2380DFCFC42C}" presName="circle1" presStyleLbl="node1" presStyleIdx="0" presStyleCnt="3"/>
      <dgm:spPr/>
    </dgm:pt>
    <dgm:pt modelId="{7F76E852-D5A0-4B4F-9608-E247B46BB712}" type="pres">
      <dgm:prSet presAssocID="{D053EBD6-D483-4936-BCED-2380DFCFC42C}" presName="c1text" presStyleLbl="node1" presStyleIdx="0" presStyleCnt="3">
        <dgm:presLayoutVars>
          <dgm:bulletEnabled val="1"/>
        </dgm:presLayoutVars>
      </dgm:prSet>
      <dgm:spPr/>
    </dgm:pt>
    <dgm:pt modelId="{9B6316ED-BCFD-49F5-805C-07E3B77F3EA1}" type="pres">
      <dgm:prSet presAssocID="{D053EBD6-D483-4936-BCED-2380DFCFC42C}" presName="comp2" presStyleCnt="0"/>
      <dgm:spPr/>
    </dgm:pt>
    <dgm:pt modelId="{F97A7A60-862C-410D-9755-E919CF33CD91}" type="pres">
      <dgm:prSet presAssocID="{D053EBD6-D483-4936-BCED-2380DFCFC42C}" presName="circle2" presStyleLbl="node1" presStyleIdx="1" presStyleCnt="3" custScaleX="93968" custScaleY="96139"/>
      <dgm:spPr/>
    </dgm:pt>
    <dgm:pt modelId="{85316B23-7927-417D-A547-B4DA20093576}" type="pres">
      <dgm:prSet presAssocID="{D053EBD6-D483-4936-BCED-2380DFCFC42C}" presName="c2text" presStyleLbl="node1" presStyleIdx="1" presStyleCnt="3">
        <dgm:presLayoutVars>
          <dgm:bulletEnabled val="1"/>
        </dgm:presLayoutVars>
      </dgm:prSet>
      <dgm:spPr/>
    </dgm:pt>
    <dgm:pt modelId="{6D064D63-8BD1-416B-B1A2-1ED308DE1E9D}" type="pres">
      <dgm:prSet presAssocID="{D053EBD6-D483-4936-BCED-2380DFCFC42C}" presName="comp3" presStyleCnt="0"/>
      <dgm:spPr/>
    </dgm:pt>
    <dgm:pt modelId="{0CA4C5A3-A707-4EC6-866C-DD3C1F10E4C3}" type="pres">
      <dgm:prSet presAssocID="{D053EBD6-D483-4936-BCED-2380DFCFC42C}" presName="circle3" presStyleLbl="node1" presStyleIdx="2" presStyleCnt="3" custScaleX="65473" custScaleY="68123"/>
      <dgm:spPr/>
    </dgm:pt>
    <dgm:pt modelId="{6FF7112C-AF15-4275-B39F-835E05E1D12E}" type="pres">
      <dgm:prSet presAssocID="{D053EBD6-D483-4936-BCED-2380DFCFC42C}" presName="c3text" presStyleLbl="node1" presStyleIdx="2" presStyleCnt="3">
        <dgm:presLayoutVars>
          <dgm:bulletEnabled val="1"/>
        </dgm:presLayoutVars>
      </dgm:prSet>
      <dgm:spPr/>
    </dgm:pt>
  </dgm:ptLst>
  <dgm:cxnLst>
    <dgm:cxn modelId="{CEF27110-C858-4B78-BE3A-4B7A6D3C6A39}" type="presOf" srcId="{311859D9-3DB2-4C42-A345-EC8FCE823FF8}" destId="{85316B23-7927-417D-A547-B4DA20093576}" srcOrd="1" destOrd="0" presId="urn:microsoft.com/office/officeart/2005/8/layout/venn2"/>
    <dgm:cxn modelId="{8646351D-1C0C-4CB5-AA18-E01004802148}" type="presOf" srcId="{68A4964A-94E0-4E0E-8A38-113C9E4B5978}" destId="{7F76E852-D5A0-4B4F-9608-E247B46BB712}" srcOrd="1" destOrd="0" presId="urn:microsoft.com/office/officeart/2005/8/layout/venn2"/>
    <dgm:cxn modelId="{820BC52D-D38F-430E-B0A0-C705FC659CCD}" srcId="{D053EBD6-D483-4936-BCED-2380DFCFC42C}" destId="{68A4964A-94E0-4E0E-8A38-113C9E4B5978}" srcOrd="0" destOrd="0" parTransId="{9066684C-3751-4EEC-A1DA-1F5D83748145}" sibTransId="{E1F04BE3-654B-4D01-BFD4-3B7DBB3259AC}"/>
    <dgm:cxn modelId="{1065C434-9A61-4C02-921C-BE6CF147AB30}" type="presOf" srcId="{74ABAE8B-CEA0-4772-B4A2-6DE14421D194}" destId="{0CA4C5A3-A707-4EC6-866C-DD3C1F10E4C3}" srcOrd="0" destOrd="0" presId="urn:microsoft.com/office/officeart/2005/8/layout/venn2"/>
    <dgm:cxn modelId="{7E0A3D5B-9D8F-48C2-93CE-033E9602982C}" type="presOf" srcId="{D053EBD6-D483-4936-BCED-2380DFCFC42C}" destId="{611ED7F8-5AFE-4833-86C5-0D60CDB765FD}" srcOrd="0" destOrd="0" presId="urn:microsoft.com/office/officeart/2005/8/layout/venn2"/>
    <dgm:cxn modelId="{09F5A960-E331-4DBE-AA1F-12A04419A120}" srcId="{D053EBD6-D483-4936-BCED-2380DFCFC42C}" destId="{311859D9-3DB2-4C42-A345-EC8FCE823FF8}" srcOrd="1" destOrd="0" parTransId="{F227DA16-20FF-4F75-B1FF-EA26DD527C58}" sibTransId="{D2093FA2-0999-4CDE-9535-39F60FA17528}"/>
    <dgm:cxn modelId="{B2F40643-73BD-4E68-875B-A07F45060504}" srcId="{D053EBD6-D483-4936-BCED-2380DFCFC42C}" destId="{74ABAE8B-CEA0-4772-B4A2-6DE14421D194}" srcOrd="2" destOrd="0" parTransId="{19FEB8FD-7D66-4DE7-A67D-3EF33D765E2B}" sibTransId="{D6A737DD-F86D-430F-ACD4-37F6BA6F4B90}"/>
    <dgm:cxn modelId="{BB78DF8F-50F1-43A9-BBC4-4B3169850DE4}" type="presOf" srcId="{74ABAE8B-CEA0-4772-B4A2-6DE14421D194}" destId="{6FF7112C-AF15-4275-B39F-835E05E1D12E}" srcOrd="1" destOrd="0" presId="urn:microsoft.com/office/officeart/2005/8/layout/venn2"/>
    <dgm:cxn modelId="{E2C64AEA-1C64-4C5E-A332-0A3ED2EE6EF4}" type="presOf" srcId="{68A4964A-94E0-4E0E-8A38-113C9E4B5978}" destId="{00A99FEF-DE58-4585-A445-6D41DDC71919}" srcOrd="0" destOrd="0" presId="urn:microsoft.com/office/officeart/2005/8/layout/venn2"/>
    <dgm:cxn modelId="{35C430FD-71D7-42F5-B9E4-4010237A0AB8}" type="presOf" srcId="{311859D9-3DB2-4C42-A345-EC8FCE823FF8}" destId="{F97A7A60-862C-410D-9755-E919CF33CD91}" srcOrd="0" destOrd="0" presId="urn:microsoft.com/office/officeart/2005/8/layout/venn2"/>
    <dgm:cxn modelId="{7DF30B57-F4F2-437C-AAAF-A99C051B1F85}" type="presParOf" srcId="{611ED7F8-5AFE-4833-86C5-0D60CDB765FD}" destId="{8E121AB0-AE39-459D-8219-B48F325B59EA}" srcOrd="0" destOrd="0" presId="urn:microsoft.com/office/officeart/2005/8/layout/venn2"/>
    <dgm:cxn modelId="{5EAB805B-84ED-4AC2-BB35-9AF2507C9478}" type="presParOf" srcId="{8E121AB0-AE39-459D-8219-B48F325B59EA}" destId="{00A99FEF-DE58-4585-A445-6D41DDC71919}" srcOrd="0" destOrd="0" presId="urn:microsoft.com/office/officeart/2005/8/layout/venn2"/>
    <dgm:cxn modelId="{4FDB1E08-E441-4338-8409-ECAA87429CAD}" type="presParOf" srcId="{8E121AB0-AE39-459D-8219-B48F325B59EA}" destId="{7F76E852-D5A0-4B4F-9608-E247B46BB712}" srcOrd="1" destOrd="0" presId="urn:microsoft.com/office/officeart/2005/8/layout/venn2"/>
    <dgm:cxn modelId="{2C33B8D8-79BC-4A65-A1E4-9361F5FACE2F}" type="presParOf" srcId="{611ED7F8-5AFE-4833-86C5-0D60CDB765FD}" destId="{9B6316ED-BCFD-49F5-805C-07E3B77F3EA1}" srcOrd="1" destOrd="0" presId="urn:microsoft.com/office/officeart/2005/8/layout/venn2"/>
    <dgm:cxn modelId="{01151D0F-7C54-4757-AABC-802617C60AC9}" type="presParOf" srcId="{9B6316ED-BCFD-49F5-805C-07E3B77F3EA1}" destId="{F97A7A60-862C-410D-9755-E919CF33CD91}" srcOrd="0" destOrd="0" presId="urn:microsoft.com/office/officeart/2005/8/layout/venn2"/>
    <dgm:cxn modelId="{B8D5338E-B115-4F16-ADFC-FFC21DFF66E6}" type="presParOf" srcId="{9B6316ED-BCFD-49F5-805C-07E3B77F3EA1}" destId="{85316B23-7927-417D-A547-B4DA20093576}" srcOrd="1" destOrd="0" presId="urn:microsoft.com/office/officeart/2005/8/layout/venn2"/>
    <dgm:cxn modelId="{DD649E0D-1C8A-474D-B359-6FA5CA439F6B}" type="presParOf" srcId="{611ED7F8-5AFE-4833-86C5-0D60CDB765FD}" destId="{6D064D63-8BD1-416B-B1A2-1ED308DE1E9D}" srcOrd="2" destOrd="0" presId="urn:microsoft.com/office/officeart/2005/8/layout/venn2"/>
    <dgm:cxn modelId="{2D1CE809-77E5-4930-94F8-2445FAFEE2CE}" type="presParOf" srcId="{6D064D63-8BD1-416B-B1A2-1ED308DE1E9D}" destId="{0CA4C5A3-A707-4EC6-866C-DD3C1F10E4C3}" srcOrd="0" destOrd="0" presId="urn:microsoft.com/office/officeart/2005/8/layout/venn2"/>
    <dgm:cxn modelId="{3D908C25-1860-4434-8309-D993A35D842F}" type="presParOf" srcId="{6D064D63-8BD1-416B-B1A2-1ED308DE1E9D}" destId="{6FF7112C-AF15-4275-B39F-835E05E1D12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51B70-D35C-4AAD-BAC3-7800959175C9}">
      <dsp:nvSpPr>
        <dsp:cNvPr id="0" name=""/>
        <dsp:cNvSpPr/>
      </dsp:nvSpPr>
      <dsp:spPr>
        <a:xfrm>
          <a:off x="1107874" y="1510583"/>
          <a:ext cx="1093312" cy="10933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2D19A-102D-467C-806B-9DB3B9826C1E}">
      <dsp:nvSpPr>
        <dsp:cNvPr id="0" name=""/>
        <dsp:cNvSpPr/>
      </dsp:nvSpPr>
      <dsp:spPr>
        <a:xfrm>
          <a:off x="439738" y="2944446"/>
          <a:ext cx="2429584" cy="832500"/>
        </a:xfrm>
        <a:prstGeom prst="roundRect">
          <a:avLst/>
        </a:prstGeom>
        <a:solidFill>
          <a:schemeClr val="accent2">
            <a:lumMod val="60000"/>
            <a:lumOff val="40000"/>
          </a:schemeClr>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en-US" sz="2400" b="1" kern="1200">
              <a:solidFill>
                <a:schemeClr val="bg1"/>
              </a:solidFill>
            </a:rPr>
            <a:t>VERENIGEN</a:t>
          </a:r>
        </a:p>
      </dsp:txBody>
      <dsp:txXfrm>
        <a:off x="480377" y="2985085"/>
        <a:ext cx="2348306" cy="751222"/>
      </dsp:txXfrm>
    </dsp:sp>
    <dsp:sp modelId="{5F2698CD-5D57-4375-BC0C-7D727009E895}">
      <dsp:nvSpPr>
        <dsp:cNvPr id="0" name=""/>
        <dsp:cNvSpPr/>
      </dsp:nvSpPr>
      <dsp:spPr>
        <a:xfrm>
          <a:off x="3962635" y="1510583"/>
          <a:ext cx="1093312" cy="10933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28BD2D-6EDB-4932-A538-E1BA83DD8C24}">
      <dsp:nvSpPr>
        <dsp:cNvPr id="0" name=""/>
        <dsp:cNvSpPr/>
      </dsp:nvSpPr>
      <dsp:spPr>
        <a:xfrm>
          <a:off x="3294499" y="2944446"/>
          <a:ext cx="2429584" cy="832500"/>
        </a:xfrm>
        <a:prstGeom prst="roundRect">
          <a:avLst/>
        </a:prstGeom>
        <a:solidFill>
          <a:schemeClr val="accent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BE" sz="2400" b="1" kern="1200">
              <a:solidFill>
                <a:schemeClr val="bg1"/>
              </a:solidFill>
            </a:rPr>
            <a:t>INFORMEREN</a:t>
          </a:r>
          <a:endParaRPr lang="en-US" sz="2400" b="1" kern="1200">
            <a:solidFill>
              <a:schemeClr val="bg1"/>
            </a:solidFill>
          </a:endParaRPr>
        </a:p>
      </dsp:txBody>
      <dsp:txXfrm>
        <a:off x="3335138" y="2985085"/>
        <a:ext cx="2348306" cy="751222"/>
      </dsp:txXfrm>
    </dsp:sp>
    <dsp:sp modelId="{611B1991-0604-4E6B-97B4-D0862286E83E}">
      <dsp:nvSpPr>
        <dsp:cNvPr id="0" name=""/>
        <dsp:cNvSpPr/>
      </dsp:nvSpPr>
      <dsp:spPr>
        <a:xfrm>
          <a:off x="6817396" y="1510583"/>
          <a:ext cx="1093312" cy="109331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1356D-F429-431E-8663-8482650156CD}">
      <dsp:nvSpPr>
        <dsp:cNvPr id="0" name=""/>
        <dsp:cNvSpPr/>
      </dsp:nvSpPr>
      <dsp:spPr>
        <a:xfrm>
          <a:off x="6149261" y="2944446"/>
          <a:ext cx="2429584" cy="832500"/>
        </a:xfrm>
        <a:prstGeom prst="roundRect">
          <a:avLst/>
        </a:prstGeom>
        <a:solidFill>
          <a:schemeClr val="accent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BE" sz="2400" b="1" kern="1200">
              <a:solidFill>
                <a:schemeClr val="bg1"/>
              </a:solidFill>
            </a:rPr>
            <a:t>ONDERSTEUNEN</a:t>
          </a:r>
          <a:endParaRPr lang="en-US" sz="2400" b="1" kern="1200">
            <a:solidFill>
              <a:schemeClr val="bg1"/>
            </a:solidFill>
          </a:endParaRPr>
        </a:p>
      </dsp:txBody>
      <dsp:txXfrm>
        <a:off x="6189900" y="2985085"/>
        <a:ext cx="2348306" cy="751222"/>
      </dsp:txXfrm>
    </dsp:sp>
    <dsp:sp modelId="{F4152E7D-02BE-4542-AE33-EB0328C8BAC4}">
      <dsp:nvSpPr>
        <dsp:cNvPr id="0" name=""/>
        <dsp:cNvSpPr/>
      </dsp:nvSpPr>
      <dsp:spPr>
        <a:xfrm>
          <a:off x="9686469" y="1510583"/>
          <a:ext cx="1093312" cy="10933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9F8B0-E73C-43BC-A5AB-1842510DAF94}">
      <dsp:nvSpPr>
        <dsp:cNvPr id="0" name=""/>
        <dsp:cNvSpPr/>
      </dsp:nvSpPr>
      <dsp:spPr>
        <a:xfrm>
          <a:off x="9004022" y="2944446"/>
          <a:ext cx="2429584" cy="832500"/>
        </a:xfrm>
        <a:prstGeom prst="roundRect">
          <a:avLst/>
        </a:prstGeom>
        <a:solidFill>
          <a:schemeClr val="accent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en-US" sz="2400" b="1" kern="1200">
              <a:solidFill>
                <a:schemeClr val="bg1"/>
              </a:solidFill>
            </a:rPr>
            <a:t>VERTEGEN-WOORDIGEN</a:t>
          </a:r>
        </a:p>
      </dsp:txBody>
      <dsp:txXfrm>
        <a:off x="9044661" y="2985085"/>
        <a:ext cx="2348306" cy="751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233A7-C4B1-402B-804E-3AE22D044D83}">
      <dsp:nvSpPr>
        <dsp:cNvPr id="0" name=""/>
        <dsp:cNvSpPr/>
      </dsp:nvSpPr>
      <dsp:spPr>
        <a:xfrm>
          <a:off x="1283" y="1007554"/>
          <a:ext cx="4672458" cy="23362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l-BE" sz="6500" kern="1200"/>
            <a:t>Triade</a:t>
          </a:r>
          <a:endParaRPr lang="en-US" sz="6500" kern="1200"/>
        </a:p>
      </dsp:txBody>
      <dsp:txXfrm>
        <a:off x="69709" y="1075980"/>
        <a:ext cx="4535606" cy="2199377"/>
      </dsp:txXfrm>
    </dsp:sp>
    <dsp:sp modelId="{53B19EF8-9A4D-4D9C-987E-09A317FA5A49}">
      <dsp:nvSpPr>
        <dsp:cNvPr id="0" name=""/>
        <dsp:cNvSpPr/>
      </dsp:nvSpPr>
      <dsp:spPr>
        <a:xfrm>
          <a:off x="5841857" y="1007554"/>
          <a:ext cx="4672458" cy="23362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l-BE" sz="6500" kern="1200"/>
            <a:t>Herstel</a:t>
          </a:r>
          <a:endParaRPr lang="en-US" sz="6500" kern="1200"/>
        </a:p>
      </dsp:txBody>
      <dsp:txXfrm>
        <a:off x="5910283" y="1075980"/>
        <a:ext cx="4535606" cy="219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D5CE8-52D3-4155-AFB8-7D8F23E2F53A}">
      <dsp:nvSpPr>
        <dsp:cNvPr id="0" name=""/>
        <dsp:cNvSpPr/>
      </dsp:nvSpPr>
      <dsp:spPr>
        <a:xfrm>
          <a:off x="215845" y="446308"/>
          <a:ext cx="0" cy="401677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AEB37C-2317-469D-8055-A328ED278DF5}">
      <dsp:nvSpPr>
        <dsp:cNvPr id="0" name=""/>
        <dsp:cNvSpPr/>
      </dsp:nvSpPr>
      <dsp:spPr>
        <a:xfrm>
          <a:off x="327422" y="466054"/>
          <a:ext cx="2112600" cy="2035842"/>
        </a:xfrm>
        <a:prstGeom prst="rect">
          <a:avLst/>
        </a:prstGeom>
        <a:blipFill>
          <a:blip xmlns:r="http://schemas.openxmlformats.org/officeDocument/2006/relationships" r:embed="rId1">
            <a:grayscl/>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E63AD-3DF2-47F7-9D5B-456DF36090F7}">
      <dsp:nvSpPr>
        <dsp:cNvPr id="0" name=""/>
        <dsp:cNvSpPr/>
      </dsp:nvSpPr>
      <dsp:spPr>
        <a:xfrm>
          <a:off x="327422" y="2560437"/>
          <a:ext cx="2112600" cy="1729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nl-BE" sz="2400" kern="1200"/>
            <a:t>Overweldigd worden</a:t>
          </a:r>
        </a:p>
      </dsp:txBody>
      <dsp:txXfrm>
        <a:off x="327422" y="2560437"/>
        <a:ext cx="2112600" cy="1729956"/>
      </dsp:txXfrm>
    </dsp:sp>
    <dsp:sp modelId="{540FEFE2-65DD-4CCA-ADD7-E7019D15A8EF}">
      <dsp:nvSpPr>
        <dsp:cNvPr id="0" name=""/>
        <dsp:cNvSpPr/>
      </dsp:nvSpPr>
      <dsp:spPr>
        <a:xfrm>
          <a:off x="215845" y="0"/>
          <a:ext cx="2231541" cy="4463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nl-BE" sz="2300" b="1" kern="1200"/>
            <a:t>Fase 1</a:t>
          </a:r>
        </a:p>
      </dsp:txBody>
      <dsp:txXfrm>
        <a:off x="215845" y="0"/>
        <a:ext cx="2231541" cy="446308"/>
      </dsp:txXfrm>
    </dsp:sp>
    <dsp:sp modelId="{1D0FCD17-FEF1-4A5F-B463-0372EA24113C}">
      <dsp:nvSpPr>
        <dsp:cNvPr id="0" name=""/>
        <dsp:cNvSpPr/>
      </dsp:nvSpPr>
      <dsp:spPr>
        <a:xfrm>
          <a:off x="2997848" y="446308"/>
          <a:ext cx="0" cy="401677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392CB3-AE63-4F01-8A7A-3174D2C3C91B}">
      <dsp:nvSpPr>
        <dsp:cNvPr id="0" name=""/>
        <dsp:cNvSpPr/>
      </dsp:nvSpPr>
      <dsp:spPr>
        <a:xfrm>
          <a:off x="3109426" y="489470"/>
          <a:ext cx="2112600" cy="1989008"/>
        </a:xfrm>
        <a:prstGeom prst="rect">
          <a:avLst/>
        </a:prstGeom>
        <a:blipFill>
          <a:blip xmlns:r="http://schemas.openxmlformats.org/officeDocument/2006/relationships" r:embed="rId2">
            <a:grayscl/>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C4543-A6B1-4897-B74F-6E18FA86F479}">
      <dsp:nvSpPr>
        <dsp:cNvPr id="0" name=""/>
        <dsp:cNvSpPr/>
      </dsp:nvSpPr>
      <dsp:spPr>
        <a:xfrm>
          <a:off x="3109426" y="2583847"/>
          <a:ext cx="2112600" cy="168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Worstelen met</a:t>
          </a:r>
        </a:p>
      </dsp:txBody>
      <dsp:txXfrm>
        <a:off x="3109426" y="2583847"/>
        <a:ext cx="2112600" cy="1683137"/>
      </dsp:txXfrm>
    </dsp:sp>
    <dsp:sp modelId="{B566702F-4BD4-435B-BF1E-0D25ABC9D360}">
      <dsp:nvSpPr>
        <dsp:cNvPr id="0" name=""/>
        <dsp:cNvSpPr/>
      </dsp:nvSpPr>
      <dsp:spPr>
        <a:xfrm>
          <a:off x="2997848" y="0"/>
          <a:ext cx="2231541" cy="4463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nl-BE" sz="2300" b="1" kern="1200"/>
            <a:t>Fase 2</a:t>
          </a:r>
        </a:p>
      </dsp:txBody>
      <dsp:txXfrm>
        <a:off x="2997848" y="0"/>
        <a:ext cx="2231541" cy="446308"/>
      </dsp:txXfrm>
    </dsp:sp>
    <dsp:sp modelId="{911C9A21-5A73-4740-B67D-55A392DE47C0}">
      <dsp:nvSpPr>
        <dsp:cNvPr id="0" name=""/>
        <dsp:cNvSpPr/>
      </dsp:nvSpPr>
      <dsp:spPr>
        <a:xfrm>
          <a:off x="5779852" y="446308"/>
          <a:ext cx="0" cy="401677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83754C-00E6-495A-BF36-0BE5DA650F25}">
      <dsp:nvSpPr>
        <dsp:cNvPr id="0" name=""/>
        <dsp:cNvSpPr/>
      </dsp:nvSpPr>
      <dsp:spPr>
        <a:xfrm>
          <a:off x="5891429" y="477757"/>
          <a:ext cx="2112600" cy="2012434"/>
        </a:xfrm>
        <a:prstGeom prst="rect">
          <a:avLst/>
        </a:prstGeom>
        <a:blipFill>
          <a:blip xmlns:r="http://schemas.openxmlformats.org/officeDocument/2006/relationships" r:embed="rId3">
            <a:grayscl/>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4A17CD-D7F0-4442-8E37-A5955650D38C}">
      <dsp:nvSpPr>
        <dsp:cNvPr id="0" name=""/>
        <dsp:cNvSpPr/>
      </dsp:nvSpPr>
      <dsp:spPr>
        <a:xfrm>
          <a:off x="5891429" y="2599692"/>
          <a:ext cx="2112600" cy="1823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Leven met</a:t>
          </a:r>
        </a:p>
      </dsp:txBody>
      <dsp:txXfrm>
        <a:off x="5891429" y="2599692"/>
        <a:ext cx="2112600" cy="1823616"/>
      </dsp:txXfrm>
    </dsp:sp>
    <dsp:sp modelId="{19291E8D-5999-4E2B-A564-B960F2100875}">
      <dsp:nvSpPr>
        <dsp:cNvPr id="0" name=""/>
        <dsp:cNvSpPr/>
      </dsp:nvSpPr>
      <dsp:spPr>
        <a:xfrm>
          <a:off x="5779852" y="0"/>
          <a:ext cx="2231541" cy="4463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nl-BE" sz="2300" b="1" kern="1200"/>
            <a:t>Fase 3</a:t>
          </a:r>
        </a:p>
      </dsp:txBody>
      <dsp:txXfrm>
        <a:off x="5779852" y="0"/>
        <a:ext cx="2231541" cy="446308"/>
      </dsp:txXfrm>
    </dsp:sp>
    <dsp:sp modelId="{2319ACB2-A399-4E75-82A2-DA1FFB2C10E1}">
      <dsp:nvSpPr>
        <dsp:cNvPr id="0" name=""/>
        <dsp:cNvSpPr/>
      </dsp:nvSpPr>
      <dsp:spPr>
        <a:xfrm>
          <a:off x="8561856" y="446308"/>
          <a:ext cx="0" cy="4016774"/>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6DF1A-2BAA-4714-B1F4-3BAB9AA23BD9}">
      <dsp:nvSpPr>
        <dsp:cNvPr id="0" name=""/>
        <dsp:cNvSpPr/>
      </dsp:nvSpPr>
      <dsp:spPr>
        <a:xfrm>
          <a:off x="8673433" y="476519"/>
          <a:ext cx="2112600" cy="2014910"/>
        </a:xfrm>
        <a:prstGeom prst="rect">
          <a:avLst/>
        </a:prstGeom>
        <a:blipFill>
          <a:blip xmlns:r="http://schemas.openxmlformats.org/officeDocument/2006/relationships" r:embed="rId4">
            <a:grayscl/>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DF2F9-7581-49C3-AC0C-067886D87533}">
      <dsp:nvSpPr>
        <dsp:cNvPr id="0" name=""/>
        <dsp:cNvSpPr/>
      </dsp:nvSpPr>
      <dsp:spPr>
        <a:xfrm>
          <a:off x="8673433" y="2591287"/>
          <a:ext cx="2112600" cy="1668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nl-BE" sz="2400" kern="1200">
              <a:latin typeface="Calibri" panose="020F0502020204030204"/>
              <a:ea typeface="+mn-ea"/>
              <a:cs typeface="+mn-cs"/>
            </a:rPr>
            <a:t>Leven voorbij</a:t>
          </a:r>
        </a:p>
      </dsp:txBody>
      <dsp:txXfrm>
        <a:off x="8673433" y="2591287"/>
        <a:ext cx="2112600" cy="1668256"/>
      </dsp:txXfrm>
    </dsp:sp>
    <dsp:sp modelId="{45F0589C-DFD1-43DB-AA25-5D0AD4C79EBD}">
      <dsp:nvSpPr>
        <dsp:cNvPr id="0" name=""/>
        <dsp:cNvSpPr/>
      </dsp:nvSpPr>
      <dsp:spPr>
        <a:xfrm>
          <a:off x="8561856" y="0"/>
          <a:ext cx="2231541" cy="4463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nl-BE" sz="2300" b="1" kern="1200"/>
            <a:t>Fase 4</a:t>
          </a:r>
        </a:p>
      </dsp:txBody>
      <dsp:txXfrm>
        <a:off x="8561856" y="0"/>
        <a:ext cx="2231541" cy="446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AE19A-0223-45F3-8EAA-1A989E79F6FA}">
      <dsp:nvSpPr>
        <dsp:cNvPr id="0" name=""/>
        <dsp:cNvSpPr/>
      </dsp:nvSpPr>
      <dsp:spPr>
        <a:xfrm>
          <a:off x="76087" y="1067744"/>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6FB3C1B3-3250-4E64-9DAF-ECE81F64D403}">
      <dsp:nvSpPr>
        <dsp:cNvPr id="0" name=""/>
        <dsp:cNvSpPr/>
      </dsp:nvSpPr>
      <dsp:spPr>
        <a:xfrm>
          <a:off x="295264" y="1286921"/>
          <a:ext cx="605346" cy="6053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70CFC9-7497-42D7-BFB8-1D8417AB4C20}">
      <dsp:nvSpPr>
        <dsp:cNvPr id="0" name=""/>
        <dsp:cNvSpPr/>
      </dsp:nvSpPr>
      <dsp:spPr>
        <a:xfrm>
          <a:off x="1343437" y="1067744"/>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SOLIDAIR </a:t>
          </a:r>
          <a:br>
            <a:rPr lang="nl-NL" sz="1600" b="1" kern="1200">
              <a:solidFill>
                <a:srgbClr val="EA5A2D"/>
              </a:solidFill>
            </a:rPr>
          </a:br>
          <a:r>
            <a:rPr lang="nl-NL" sz="1600" kern="1200"/>
            <a:t>We voelen ons onderling verbonden en steunen elkaar.</a:t>
          </a:r>
          <a:endParaRPr lang="en-US" sz="1600" kern="1200"/>
        </a:p>
      </dsp:txBody>
      <dsp:txXfrm>
        <a:off x="1343437" y="1067744"/>
        <a:ext cx="2460150" cy="1043700"/>
      </dsp:txXfrm>
    </dsp:sp>
    <dsp:sp modelId="{43BFB52B-1FEE-4FA2-9908-F0A568FDD697}">
      <dsp:nvSpPr>
        <dsp:cNvPr id="0" name=""/>
        <dsp:cNvSpPr/>
      </dsp:nvSpPr>
      <dsp:spPr>
        <a:xfrm>
          <a:off x="4232249" y="1067744"/>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810DAB3D-1D4D-48E9-A9B8-20876079F51A}">
      <dsp:nvSpPr>
        <dsp:cNvPr id="0" name=""/>
        <dsp:cNvSpPr/>
      </dsp:nvSpPr>
      <dsp:spPr>
        <a:xfrm>
          <a:off x="4451426" y="1286921"/>
          <a:ext cx="605346" cy="6053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ABD785-1DCA-4812-AB1A-B9464FA8F854}">
      <dsp:nvSpPr>
        <dsp:cNvPr id="0" name=""/>
        <dsp:cNvSpPr/>
      </dsp:nvSpPr>
      <dsp:spPr>
        <a:xfrm>
          <a:off x="5499600" y="1067744"/>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VERBINDEND</a:t>
          </a:r>
          <a:br>
            <a:rPr lang="nl-NL" sz="1600" kern="1200">
              <a:solidFill>
                <a:srgbClr val="EA5A2D"/>
              </a:solidFill>
            </a:rPr>
          </a:br>
          <a:r>
            <a:rPr lang="nl-NL" sz="1600" kern="1200">
              <a:solidFill>
                <a:schemeClr val="tx1"/>
              </a:solidFill>
            </a:rPr>
            <a:t>S</a:t>
          </a:r>
          <a:r>
            <a:rPr lang="nl-NL" sz="1600" kern="1200"/>
            <a:t>amen bouwen we aan onze gemeenschap van gelijken waarin ieders stem bijdraagt tot een krachtig geheel.</a:t>
          </a:r>
          <a:endParaRPr lang="en-US" sz="1600" kern="1200"/>
        </a:p>
      </dsp:txBody>
      <dsp:txXfrm>
        <a:off x="5499600" y="1067744"/>
        <a:ext cx="2460150" cy="1043700"/>
      </dsp:txXfrm>
    </dsp:sp>
    <dsp:sp modelId="{805096B3-FDFB-424E-A379-E15FA45EA5AD}">
      <dsp:nvSpPr>
        <dsp:cNvPr id="0" name=""/>
        <dsp:cNvSpPr/>
      </dsp:nvSpPr>
      <dsp:spPr>
        <a:xfrm>
          <a:off x="8388412" y="1067744"/>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B8DCD06-47F2-499C-B82D-13568358F8EB}">
      <dsp:nvSpPr>
        <dsp:cNvPr id="0" name=""/>
        <dsp:cNvSpPr/>
      </dsp:nvSpPr>
      <dsp:spPr>
        <a:xfrm>
          <a:off x="8607589" y="1286921"/>
          <a:ext cx="605346" cy="6053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3D047-1EDD-4922-AE07-504B6EDBA617}">
      <dsp:nvSpPr>
        <dsp:cNvPr id="0" name=""/>
        <dsp:cNvSpPr/>
      </dsp:nvSpPr>
      <dsp:spPr>
        <a:xfrm>
          <a:off x="9655762" y="1067744"/>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BETROKKEN</a:t>
          </a:r>
          <a:br>
            <a:rPr lang="nl-NL" sz="1600" b="1" kern="1200">
              <a:solidFill>
                <a:srgbClr val="EA5A2D"/>
              </a:solidFill>
            </a:rPr>
          </a:br>
          <a:r>
            <a:rPr lang="nl-NL" sz="1600" kern="1200"/>
            <a:t>We delen graag onze persoonlijke (levens)ervaring en expertise.</a:t>
          </a:r>
          <a:endParaRPr lang="en-US" sz="1600" kern="1200"/>
        </a:p>
      </dsp:txBody>
      <dsp:txXfrm>
        <a:off x="9655762" y="1067744"/>
        <a:ext cx="2460150" cy="1043700"/>
      </dsp:txXfrm>
    </dsp:sp>
    <dsp:sp modelId="{7971E3DB-FB5F-40DE-A2F8-41953C53A551}">
      <dsp:nvSpPr>
        <dsp:cNvPr id="0" name=""/>
        <dsp:cNvSpPr/>
      </dsp:nvSpPr>
      <dsp:spPr>
        <a:xfrm>
          <a:off x="76087" y="2976372"/>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4F3B74F-8EEC-4574-9666-5787948830FD}">
      <dsp:nvSpPr>
        <dsp:cNvPr id="0" name=""/>
        <dsp:cNvSpPr/>
      </dsp:nvSpPr>
      <dsp:spPr>
        <a:xfrm>
          <a:off x="295264" y="3195549"/>
          <a:ext cx="605346" cy="60534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6554B7-032D-43DB-8445-386C2C08FF15}">
      <dsp:nvSpPr>
        <dsp:cNvPr id="0" name=""/>
        <dsp:cNvSpPr/>
      </dsp:nvSpPr>
      <dsp:spPr>
        <a:xfrm>
          <a:off x="1343437" y="2976372"/>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EMPATHISCH</a:t>
          </a:r>
          <a:r>
            <a:rPr lang="nl-NL" sz="1600" kern="1200"/>
            <a:t> </a:t>
          </a:r>
          <a:br>
            <a:rPr lang="nl-NL" sz="1600" kern="1200"/>
          </a:br>
          <a:r>
            <a:rPr lang="nl-NL" sz="1600" kern="1200"/>
            <a:t>We hebben een groot inlevingsvermogen in de gevoelens en de gedachtewereld van anderen en tonen dat ook.</a:t>
          </a:r>
          <a:endParaRPr lang="en-US" sz="1600" kern="1200"/>
        </a:p>
      </dsp:txBody>
      <dsp:txXfrm>
        <a:off x="1343437" y="2976372"/>
        <a:ext cx="2460150" cy="1043700"/>
      </dsp:txXfrm>
    </dsp:sp>
    <dsp:sp modelId="{4E501E0B-512E-4203-AD14-6C403E6E3C08}">
      <dsp:nvSpPr>
        <dsp:cNvPr id="0" name=""/>
        <dsp:cNvSpPr/>
      </dsp:nvSpPr>
      <dsp:spPr>
        <a:xfrm>
          <a:off x="4232249" y="2976372"/>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B4BC9FA-C0C6-4CAA-943C-77E9B17F5401}">
      <dsp:nvSpPr>
        <dsp:cNvPr id="0" name=""/>
        <dsp:cNvSpPr/>
      </dsp:nvSpPr>
      <dsp:spPr>
        <a:xfrm>
          <a:off x="4451426" y="3195549"/>
          <a:ext cx="605346" cy="60534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CE8D6-2877-44A8-AC72-3D7831B58D57}">
      <dsp:nvSpPr>
        <dsp:cNvPr id="0" name=""/>
        <dsp:cNvSpPr/>
      </dsp:nvSpPr>
      <dsp:spPr>
        <a:xfrm>
          <a:off x="5499600" y="2976372"/>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RESPECTVOL</a:t>
          </a:r>
          <a:br>
            <a:rPr lang="nl-NL" sz="1600" b="1" kern="1200">
              <a:solidFill>
                <a:srgbClr val="EA5A2D"/>
              </a:solidFill>
            </a:rPr>
          </a:br>
          <a:r>
            <a:rPr lang="nl-NL" sz="1600" kern="1200"/>
            <a:t>We erkennen de verschillen tussen mensen, zijn verdraagzaam en respecteren de mening en het engagement van de mensen waarvoor en waarmee we samenwerken.</a:t>
          </a:r>
          <a:endParaRPr lang="en-US" sz="1600" kern="1200"/>
        </a:p>
      </dsp:txBody>
      <dsp:txXfrm>
        <a:off x="5499600" y="2976372"/>
        <a:ext cx="2460150" cy="1043700"/>
      </dsp:txXfrm>
    </dsp:sp>
    <dsp:sp modelId="{205FB530-6083-42FA-BA72-AA04CD5E28F5}">
      <dsp:nvSpPr>
        <dsp:cNvPr id="0" name=""/>
        <dsp:cNvSpPr/>
      </dsp:nvSpPr>
      <dsp:spPr>
        <a:xfrm>
          <a:off x="8388412" y="2976372"/>
          <a:ext cx="1043700" cy="1043700"/>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153F7EB-D361-4113-8871-C479BC939929}">
      <dsp:nvSpPr>
        <dsp:cNvPr id="0" name=""/>
        <dsp:cNvSpPr/>
      </dsp:nvSpPr>
      <dsp:spPr>
        <a:xfrm>
          <a:off x="8607589" y="3195549"/>
          <a:ext cx="605346" cy="60534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CD79A-766B-4B4E-A35E-98BFD7087566}">
      <dsp:nvSpPr>
        <dsp:cNvPr id="0" name=""/>
        <dsp:cNvSpPr/>
      </dsp:nvSpPr>
      <dsp:spPr>
        <a:xfrm>
          <a:off x="9655762" y="2976372"/>
          <a:ext cx="2460150" cy="104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nl-NL" sz="1600" b="1" kern="1200">
              <a:solidFill>
                <a:srgbClr val="EA5A2D"/>
              </a:solidFill>
            </a:rPr>
            <a:t>TRANSPARANT</a:t>
          </a:r>
          <a:br>
            <a:rPr lang="nl-NL" sz="1600" kern="1200"/>
          </a:br>
          <a:r>
            <a:rPr lang="nl-NL" sz="1600" kern="1200"/>
            <a:t>We werken in alle onafhankelijkheid aan onze missie en communiceren open over de manier waarop we middelen verzamelen en inzetten.</a:t>
          </a:r>
          <a:endParaRPr lang="en-US" sz="1600" kern="1200"/>
        </a:p>
      </dsp:txBody>
      <dsp:txXfrm>
        <a:off x="9655762" y="2976372"/>
        <a:ext cx="2460150" cy="1043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99FEF-DE58-4585-A445-6D41DDC71919}">
      <dsp:nvSpPr>
        <dsp:cNvPr id="0" name=""/>
        <dsp:cNvSpPr/>
      </dsp:nvSpPr>
      <dsp:spPr>
        <a:xfrm>
          <a:off x="3082131" y="0"/>
          <a:ext cx="4351338" cy="4351338"/>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BE" sz="2800" kern="1200"/>
            <a:t>Brede publiek</a:t>
          </a:r>
        </a:p>
      </dsp:txBody>
      <dsp:txXfrm>
        <a:off x="4497403" y="217566"/>
        <a:ext cx="1520792" cy="652700"/>
      </dsp:txXfrm>
    </dsp:sp>
    <dsp:sp modelId="{F97A7A60-862C-410D-9755-E919CF33CD91}">
      <dsp:nvSpPr>
        <dsp:cNvPr id="0" name=""/>
        <dsp:cNvSpPr/>
      </dsp:nvSpPr>
      <dsp:spPr>
        <a:xfrm>
          <a:off x="3724475" y="1150836"/>
          <a:ext cx="3066648" cy="3137499"/>
        </a:xfrm>
        <a:prstGeom prst="ellipse">
          <a:avLst/>
        </a:prstGeom>
        <a:solidFill>
          <a:schemeClr val="accent2">
            <a:shade val="80000"/>
            <a:hueOff val="-119009"/>
            <a:satOff val="-21420"/>
            <a:lumOff val="17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nl-BE" sz="2400" kern="1200"/>
        </a:p>
        <a:p>
          <a:pPr marL="0" lvl="0" indent="0" algn="ctr" defTabSz="1066800">
            <a:lnSpc>
              <a:spcPct val="90000"/>
            </a:lnSpc>
            <a:spcBef>
              <a:spcPct val="0"/>
            </a:spcBef>
            <a:spcAft>
              <a:spcPct val="35000"/>
            </a:spcAft>
            <a:buNone/>
          </a:pPr>
          <a:r>
            <a:rPr lang="nl-BE" sz="2400" kern="1200"/>
            <a:t>Familie en naasten</a:t>
          </a:r>
        </a:p>
      </dsp:txBody>
      <dsp:txXfrm>
        <a:off x="4543270" y="1346930"/>
        <a:ext cx="1429058" cy="588281"/>
      </dsp:txXfrm>
    </dsp:sp>
    <dsp:sp modelId="{0CA4C5A3-A707-4EC6-866C-DD3C1F10E4C3}">
      <dsp:nvSpPr>
        <dsp:cNvPr id="0" name=""/>
        <dsp:cNvSpPr/>
      </dsp:nvSpPr>
      <dsp:spPr>
        <a:xfrm>
          <a:off x="4545562" y="2522438"/>
          <a:ext cx="1424475" cy="1482130"/>
        </a:xfrm>
        <a:prstGeom prst="ellipse">
          <a:avLst/>
        </a:prstGeom>
        <a:solidFill>
          <a:schemeClr val="accent2">
            <a:shade val="80000"/>
            <a:hueOff val="-238019"/>
            <a:satOff val="-42840"/>
            <a:lumOff val="345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nl-BE" sz="1700" kern="1200"/>
            <a:t>Kansen-groepen</a:t>
          </a:r>
        </a:p>
      </dsp:txBody>
      <dsp:txXfrm>
        <a:off x="4754171" y="2892970"/>
        <a:ext cx="1007256" cy="74106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8A6C9F60-836D-46A6-AABC-04A81D4B7B85}" type="datetimeFigureOut">
              <a:rPr lang="nl-NL" smtClean="0"/>
              <a:t>11-2-2025</a:t>
            </a:fld>
            <a:endParaRPr lang="nl-NL"/>
          </a:p>
        </p:txBody>
      </p:sp>
      <p:sp>
        <p:nvSpPr>
          <p:cNvPr id="4" name="Tijdelijke aanduiding voor voettekst 3"/>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038AEE1F-3E33-4D7A-8961-110744FE1019}" type="slidenum">
              <a:rPr lang="nl-NL" smtClean="0"/>
              <a:t>‹nr.›</a:t>
            </a:fld>
            <a:endParaRPr lang="nl-NL"/>
          </a:p>
        </p:txBody>
      </p:sp>
    </p:spTree>
    <p:extLst>
      <p:ext uri="{BB962C8B-B14F-4D97-AF65-F5344CB8AC3E}">
        <p14:creationId xmlns:p14="http://schemas.microsoft.com/office/powerpoint/2010/main" val="2906253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A4CE5610-6488-44BB-A2DD-4D3698869311}" type="datetimeFigureOut">
              <a:rPr lang="nl-BE" smtClean="0"/>
              <a:t>11/02/2025</a:t>
            </a:fld>
            <a:endParaRPr lang="nl-BE"/>
          </a:p>
        </p:txBody>
      </p:sp>
      <p:sp>
        <p:nvSpPr>
          <p:cNvPr id="4" name="Tijdelijke aanduiding voor dia-afbeelding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D3C96CF0-1816-457C-82DF-1C42F513AD69}" type="slidenum">
              <a:rPr lang="nl-BE" smtClean="0"/>
              <a:t>‹nr.›</a:t>
            </a:fld>
            <a:endParaRPr lang="nl-BE"/>
          </a:p>
        </p:txBody>
      </p:sp>
    </p:spTree>
    <p:extLst>
      <p:ext uri="{BB962C8B-B14F-4D97-AF65-F5344CB8AC3E}">
        <p14:creationId xmlns:p14="http://schemas.microsoft.com/office/powerpoint/2010/main" val="3743734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ea typeface="Calibri"/>
              <a:cs typeface="Calibri"/>
            </a:endParaRPr>
          </a:p>
          <a:p>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D3C96CF0-1816-457C-82DF-1C42F513AD69}" type="slidenum">
              <a:rPr lang="nl-BE" smtClean="0"/>
              <a:t>1</a:t>
            </a:fld>
            <a:endParaRPr lang="nl-BE"/>
          </a:p>
        </p:txBody>
      </p:sp>
    </p:spTree>
    <p:extLst>
      <p:ext uri="{BB962C8B-B14F-4D97-AF65-F5344CB8AC3E}">
        <p14:creationId xmlns:p14="http://schemas.microsoft.com/office/powerpoint/2010/main" val="272553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Familie speelt dus een</a:t>
            </a:r>
            <a:r>
              <a:rPr lang="nl-NL" sz="1200" b="1" dirty="0">
                <a:effectLst/>
                <a:latin typeface="Calibri" panose="020F0502020204030204" pitchFamily="34" charset="0"/>
                <a:ea typeface="Times New Roman" panose="02020603050405020304" pitchFamily="18" charset="0"/>
                <a:cs typeface="Times New Roman" panose="02020603050405020304" pitchFamily="18" charset="0"/>
              </a:rPr>
              <a:t> dubbele rol</a:t>
            </a: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 als </a:t>
            </a:r>
            <a:r>
              <a:rPr lang="nl-NL" sz="1200" b="1" dirty="0">
                <a:effectLst/>
                <a:latin typeface="Calibri" panose="020F0502020204030204" pitchFamily="34" charset="0"/>
                <a:ea typeface="Times New Roman" panose="02020603050405020304" pitchFamily="18" charset="0"/>
                <a:cs typeface="Times New Roman" panose="02020603050405020304" pitchFamily="18" charset="0"/>
              </a:rPr>
              <a:t>bondgenoot in het herstelproces van je familielid </a:t>
            </a: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en als </a:t>
            </a:r>
            <a:r>
              <a:rPr lang="nl-NL" sz="1200" b="1" dirty="0">
                <a:effectLst/>
                <a:latin typeface="Calibri" panose="020F0502020204030204" pitchFamily="34" charset="0"/>
                <a:ea typeface="Times New Roman" panose="02020603050405020304" pitchFamily="18" charset="0"/>
                <a:cs typeface="Times New Roman" panose="02020603050405020304" pitchFamily="18" charset="0"/>
              </a:rPr>
              <a:t>regisseur van je eigen herstelproces</a:t>
            </a: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Zowel de hulpverleners als samenleving zijn zich hier te weinig bewust van.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28284-0E24-43E5-AE2B-49846FA33D51}"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21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waardenkader gebruiken we als </a:t>
            </a:r>
            <a:r>
              <a:rPr lang="nl-NL" b="1" dirty="0"/>
              <a:t>kompas</a:t>
            </a:r>
            <a:r>
              <a:rPr lang="nl-NL" dirty="0"/>
              <a:t>, Het </a:t>
            </a:r>
            <a:r>
              <a:rPr lang="nl-NL" b="1" dirty="0"/>
              <a:t>helpt bij moeilijke situaties om respectvol met elkaar om te gaan</a:t>
            </a:r>
            <a:r>
              <a:rPr lang="nl-NL" dirty="0"/>
              <a:t>.</a:t>
            </a:r>
          </a:p>
          <a:p>
            <a:endParaRPr lang="nl-BE" dirty="0"/>
          </a:p>
        </p:txBody>
      </p:sp>
      <p:sp>
        <p:nvSpPr>
          <p:cNvPr id="4" name="Tijdelijke aanduiding voor dianummer 3"/>
          <p:cNvSpPr>
            <a:spLocks noGrp="1"/>
          </p:cNvSpPr>
          <p:nvPr>
            <p:ph type="sldNum" sz="quarter" idx="5"/>
          </p:nvPr>
        </p:nvSpPr>
        <p:spPr/>
        <p:txBody>
          <a:bodyPr/>
          <a:lstStyle/>
          <a:p>
            <a:fld id="{F3E28284-0E24-43E5-AE2B-49846FA33D51}" type="slidenum">
              <a:rPr lang="nl-BE" smtClean="0"/>
              <a:t>11</a:t>
            </a:fld>
            <a:endParaRPr lang="nl-BE"/>
          </a:p>
        </p:txBody>
      </p:sp>
    </p:spTree>
    <p:extLst>
      <p:ext uri="{BB962C8B-B14F-4D97-AF65-F5344CB8AC3E}">
        <p14:creationId xmlns:p14="http://schemas.microsoft.com/office/powerpoint/2010/main" val="400966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Similes</a:t>
            </a:r>
            <a:r>
              <a:rPr lang="nl-NL" dirty="0"/>
              <a:t> is een </a:t>
            </a:r>
            <a:r>
              <a:rPr lang="nl-NL" b="1" dirty="0"/>
              <a:t>ledenvereniging</a:t>
            </a:r>
            <a:r>
              <a:rPr lang="nl-NL" dirty="0"/>
              <a:t>. Als ledenvereniging maken we de noden van families zichtbaar en bouwen we draagvlak op om standpunten in te nemen. </a:t>
            </a:r>
          </a:p>
          <a:p>
            <a:endParaRPr lang="nl-NL" dirty="0"/>
          </a:p>
          <a:p>
            <a:r>
              <a:rPr lang="nl-NL" dirty="0"/>
              <a:t>We moedigen iedereen aan om lid te worden, want hoe groter het aantal leden, hoe sterker de stem van familie en hoe meer impact op het beleid. </a:t>
            </a:r>
          </a:p>
          <a:p>
            <a:endParaRPr lang="nl-NL" dirty="0"/>
          </a:p>
          <a:p>
            <a:r>
              <a:rPr lang="nl-NL" dirty="0"/>
              <a:t>Iedere 18 plusser kan lid worden van onze vereniging. Het voordeel van het lidmaatschap bestaat erin om 4 maal per jaar een tijdschrift te ontvangen vol interessante artikelen over familie en psychiatrie. </a:t>
            </a:r>
          </a:p>
          <a:p>
            <a:r>
              <a:rPr lang="nl-NL" dirty="0"/>
              <a:t>Als lid kan je gratis deelnemen aan gespreksavonden en krijg je korting op deelname aan info avonden. </a:t>
            </a:r>
          </a:p>
          <a:p>
            <a:r>
              <a:rPr lang="nl-NL" dirty="0"/>
              <a:t>Als lid kan je deel uitmaken van de algemene vergadering. (Deze komt twee maal per jaar samen: in maart voor de bespreking van de financiële rapportering en de begroting van het lopende jaar en in oktober voor een inhoudelijke gedachtewisseling. De algemene vergadering benoemt het bestuur, zij komen om de twee maanden samen. )</a:t>
            </a:r>
          </a:p>
          <a:p>
            <a:endParaRPr lang="nl-NL" dirty="0"/>
          </a:p>
          <a:p>
            <a:r>
              <a:rPr lang="nl-NL" dirty="0"/>
              <a:t>De voorzitter van het bestuur is Stefaan Baeten en onze bekendste bestuurder is Dirk De Wachter.</a:t>
            </a:r>
          </a:p>
          <a:p>
            <a:endParaRPr lang="nl-NL" dirty="0"/>
          </a:p>
        </p:txBody>
      </p:sp>
      <p:sp>
        <p:nvSpPr>
          <p:cNvPr id="4" name="Tijdelijke aanduiding voor dianummer 3"/>
          <p:cNvSpPr>
            <a:spLocks noGrp="1"/>
          </p:cNvSpPr>
          <p:nvPr>
            <p:ph type="sldNum" sz="quarter" idx="10"/>
          </p:nvPr>
        </p:nvSpPr>
        <p:spPr/>
        <p:txBody>
          <a:bodyPr/>
          <a:lstStyle/>
          <a:p>
            <a:fld id="{D3C96CF0-1816-457C-82DF-1C42F513AD69}" type="slidenum">
              <a:rPr lang="nl-BE" smtClean="0"/>
              <a:t>12</a:t>
            </a:fld>
            <a:endParaRPr lang="nl-BE"/>
          </a:p>
        </p:txBody>
      </p:sp>
    </p:spTree>
    <p:extLst>
      <p:ext uri="{BB962C8B-B14F-4D97-AF65-F5344CB8AC3E}">
        <p14:creationId xmlns:p14="http://schemas.microsoft.com/office/powerpoint/2010/main" val="501797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Times New Roman" panose="02020603050405020304" pitchFamily="18" charset="0"/>
                <a:ea typeface="Times New Roman" panose="02020603050405020304" pitchFamily="18" charset="0"/>
              </a:rPr>
              <a:t>De meeste vrijwilligers zijn wel van nabij familie-betrokken. Hun ervaring voedt onze organisa</a:t>
            </a:r>
            <a:r>
              <a:rPr lang="nl-NL" sz="1200" dirty="0">
                <a:effectLst/>
                <a:latin typeface="Times New Roman" panose="02020603050405020304" pitchFamily="18" charset="0"/>
                <a:ea typeface="Times New Roman" panose="02020603050405020304" pitchFamily="18" charset="0"/>
              </a:rPr>
              <a:t>tie.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Times New Roman" panose="02020603050405020304" pitchFamily="18" charset="0"/>
                <a:ea typeface="Times New Roman" panose="02020603050405020304" pitchFamily="18" charset="0"/>
              </a:rPr>
              <a:t>We hebben de plicht om gevoelig te zijn voor de </a:t>
            </a:r>
            <a:r>
              <a:rPr lang="nl-NL" sz="1200" b="1" dirty="0">
                <a:effectLst/>
                <a:latin typeface="Times New Roman" panose="02020603050405020304" pitchFamily="18" charset="0"/>
                <a:ea typeface="Times New Roman" panose="02020603050405020304" pitchFamily="18" charset="0"/>
              </a:rPr>
              <a:t>draagkracht van vrijwilligers</a:t>
            </a:r>
            <a:r>
              <a:rPr lang="nl-NL" sz="12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Times New Roman" panose="02020603050405020304" pitchFamily="18" charset="0"/>
                <a:ea typeface="Times New Roman" panose="02020603050405020304" pitchFamily="18" charset="0"/>
              </a:rPr>
              <a:t>We moedigen hen aan om hun </a:t>
            </a:r>
            <a:r>
              <a:rPr lang="nl-NL" sz="1200" b="1" dirty="0">
                <a:effectLst/>
                <a:latin typeface="Times New Roman" panose="02020603050405020304" pitchFamily="18" charset="0"/>
                <a:ea typeface="Times New Roman" panose="02020603050405020304" pitchFamily="18" charset="0"/>
              </a:rPr>
              <a:t>eigen grenzen te respecteren en stimuleren hen om ook goed voor zichzelf te zorgen</a:t>
            </a:r>
            <a:endParaRPr lang="nl-BE" sz="1200" b="1" dirty="0">
              <a:effectLst/>
              <a:latin typeface="Times New Roman" panose="02020603050405020304" pitchFamily="18" charset="0"/>
              <a:ea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F3E28284-0E24-43E5-AE2B-49846FA33D51}" type="slidenum">
              <a:rPr lang="nl-BE" smtClean="0"/>
              <a:t>14</a:t>
            </a:fld>
            <a:endParaRPr lang="nl-BE"/>
          </a:p>
        </p:txBody>
      </p:sp>
    </p:spTree>
    <p:extLst>
      <p:ext uri="{BB962C8B-B14F-4D97-AF65-F5344CB8AC3E}">
        <p14:creationId xmlns:p14="http://schemas.microsoft.com/office/powerpoint/2010/main" val="366106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Naast vrijwilligers, zijn er ook </a:t>
            </a:r>
            <a:r>
              <a:rPr lang="nl-NL" dirty="0" err="1"/>
              <a:t>Similes</a:t>
            </a:r>
            <a:r>
              <a:rPr lang="nl-NL" dirty="0"/>
              <a:t> </a:t>
            </a:r>
            <a:r>
              <a:rPr lang="nl-NL" b="1" dirty="0"/>
              <a:t>medewerkers</a:t>
            </a:r>
            <a:r>
              <a:rPr lang="nl-NL" dirty="0"/>
              <a:t> die werken vanuit de kantoren in Heverlee en Drongen.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Zij bieden </a:t>
            </a:r>
            <a:r>
              <a:rPr lang="nl-NL" b="1" dirty="0"/>
              <a:t>vorming, ondersteuning en coaching aan de vrijwilligers, verzorgen de administratie en communicatie van de verenig</a:t>
            </a:r>
            <a:r>
              <a:rPr lang="nl-NL" dirty="0"/>
              <a:t>ing, en werken </a:t>
            </a:r>
            <a:r>
              <a:rPr lang="nl-NL" b="1" dirty="0"/>
              <a:t>specifieke projecten </a:t>
            </a:r>
            <a:r>
              <a:rPr lang="nl-NL" dirty="0"/>
              <a:t>uit. </a:t>
            </a:r>
          </a:p>
          <a:p>
            <a:endParaRPr lang="nl-BE" dirty="0"/>
          </a:p>
        </p:txBody>
      </p:sp>
      <p:sp>
        <p:nvSpPr>
          <p:cNvPr id="4" name="Tijdelijke aanduiding voor dianummer 3"/>
          <p:cNvSpPr>
            <a:spLocks noGrp="1"/>
          </p:cNvSpPr>
          <p:nvPr>
            <p:ph type="sldNum" sz="quarter" idx="10"/>
          </p:nvPr>
        </p:nvSpPr>
        <p:spPr/>
        <p:txBody>
          <a:bodyPr/>
          <a:lstStyle/>
          <a:p>
            <a:fld id="{F3E28284-0E24-43E5-AE2B-49846FA33D51}" type="slidenum">
              <a:rPr lang="nl-BE" smtClean="0"/>
              <a:pPr/>
              <a:t>15</a:t>
            </a:fld>
            <a:endParaRPr lang="nl-BE"/>
          </a:p>
        </p:txBody>
      </p:sp>
    </p:spTree>
    <p:extLst>
      <p:ext uri="{BB962C8B-B14F-4D97-AF65-F5344CB8AC3E}">
        <p14:creationId xmlns:p14="http://schemas.microsoft.com/office/powerpoint/2010/main" val="3662085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Similes</a:t>
            </a:r>
            <a:r>
              <a:rPr lang="nl-NL" dirty="0"/>
              <a:t> richt zich tot het </a:t>
            </a:r>
            <a:r>
              <a:rPr lang="nl-NL" b="1" dirty="0"/>
              <a:t>brede publiek</a:t>
            </a:r>
            <a:r>
              <a:rPr lang="nl-NL" dirty="0"/>
              <a:t>. We weten dat </a:t>
            </a:r>
            <a:r>
              <a:rPr lang="nl-NL" b="1" dirty="0"/>
              <a:t>één op de vier mensen ooit psychisch kwetsbaar is in zijn leven</a:t>
            </a:r>
            <a:r>
              <a:rPr lang="nl-NL" dirty="0"/>
              <a:t>. </a:t>
            </a:r>
          </a:p>
          <a:p>
            <a:endParaRPr lang="nl-NL" dirty="0"/>
          </a:p>
          <a:p>
            <a:r>
              <a:rPr lang="nl-NL" dirty="0"/>
              <a:t>Wanneer we in rekening nemen dat iedereen samenleeft met minstens 4 andere naasten, kan het niet anders dan dat </a:t>
            </a:r>
            <a:r>
              <a:rPr lang="nl-NL" b="1" dirty="0"/>
              <a:t>iedereen ooit in z’n leven geconfronteerd wordt met psychische kwetsbaarheid</a:t>
            </a:r>
            <a:r>
              <a:rPr lang="nl-NL" dirty="0"/>
              <a:t>. </a:t>
            </a:r>
          </a:p>
          <a:p>
            <a:endParaRPr lang="nl-NL" dirty="0"/>
          </a:p>
          <a:p>
            <a:r>
              <a:rPr lang="nl-NL" dirty="0"/>
              <a:t>Ook willen we vanuit </a:t>
            </a:r>
            <a:r>
              <a:rPr lang="nl-NL" dirty="0" err="1"/>
              <a:t>Similes</a:t>
            </a:r>
            <a:r>
              <a:rPr lang="nl-NL" dirty="0"/>
              <a:t> </a:t>
            </a:r>
            <a:r>
              <a:rPr lang="nl-NL" b="1" dirty="0"/>
              <a:t>taboedoorbrekend</a:t>
            </a:r>
            <a:r>
              <a:rPr lang="nl-NL" dirty="0"/>
              <a:t> werken en psychische kwetsbaarheid bij het brede publiek meer </a:t>
            </a:r>
            <a:r>
              <a:rPr lang="nl-NL" b="1" dirty="0"/>
              <a:t>bespreekbaar</a:t>
            </a:r>
            <a:r>
              <a:rPr lang="nl-NL" dirty="0"/>
              <a:t> maken.</a:t>
            </a:r>
          </a:p>
          <a:p>
            <a:endParaRPr lang="nl-NL" dirty="0"/>
          </a:p>
          <a:p>
            <a:r>
              <a:rPr lang="nl-NL" dirty="0"/>
              <a:t>We vinden het heel belangrijk om te weten </a:t>
            </a:r>
            <a:r>
              <a:rPr lang="nl-NL" b="1" dirty="0"/>
              <a:t>wat er leeft bij families en wat de noden van families zijn</a:t>
            </a:r>
            <a:r>
              <a:rPr lang="nl-NL" dirty="0"/>
              <a:t>. </a:t>
            </a:r>
            <a:r>
              <a:rPr lang="nl-NL" b="1" dirty="0"/>
              <a:t>Ledenbevragingen of lotgenotencontac</a:t>
            </a:r>
            <a:r>
              <a:rPr lang="nl-NL" dirty="0"/>
              <a:t>t helpen ons deze noden te detecteren. </a:t>
            </a:r>
          </a:p>
          <a:p>
            <a:r>
              <a:rPr lang="nl-NL" dirty="0"/>
              <a:t>We kunnen </a:t>
            </a:r>
            <a:r>
              <a:rPr lang="nl-NL" b="1" dirty="0"/>
              <a:t>leren van elkaar, we delen dingen met elkaar</a:t>
            </a:r>
            <a:r>
              <a:rPr lang="nl-NL" dirty="0"/>
              <a:t>, </a:t>
            </a:r>
            <a:r>
              <a:rPr lang="nl-NL" dirty="0" err="1"/>
              <a:t>Similes</a:t>
            </a:r>
            <a:r>
              <a:rPr lang="nl-NL" dirty="0"/>
              <a:t> is een gemeenschap.</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Als </a:t>
            </a:r>
            <a:r>
              <a:rPr lang="nl-BE" dirty="0" err="1"/>
              <a:t>socio</a:t>
            </a:r>
            <a:r>
              <a:rPr lang="nl-BE" dirty="0"/>
              <a:t> culturele vereniging willen we extra </a:t>
            </a:r>
            <a:r>
              <a:rPr lang="nl-BE" b="1" dirty="0"/>
              <a:t>aandacht</a:t>
            </a:r>
            <a:r>
              <a:rPr lang="nl-BE" dirty="0"/>
              <a:t> hebben </a:t>
            </a:r>
            <a:r>
              <a:rPr lang="nl-BE" b="1" dirty="0"/>
              <a:t>voor kansengroepen.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Zo richten we ons heel specifiek tot </a:t>
            </a:r>
            <a:r>
              <a:rPr lang="nl-BE" b="1" dirty="0"/>
              <a:t>families in armoede</a:t>
            </a:r>
            <a:r>
              <a:rPr lang="nl-BE" dirty="0"/>
              <a:t>, tot </a:t>
            </a:r>
            <a:r>
              <a:rPr lang="nl-BE" b="1" dirty="0"/>
              <a:t>families van mensen met een interneringsstatuut </a:t>
            </a:r>
            <a:r>
              <a:rPr lang="nl-BE" dirty="0"/>
              <a:t>en </a:t>
            </a:r>
            <a:r>
              <a:rPr lang="nl-BE" b="1" dirty="0"/>
              <a:t>families met een andere etnisch culturele achtergrond</a:t>
            </a:r>
            <a:r>
              <a:rPr lang="nl-BE" dirty="0"/>
              <a:t>.</a:t>
            </a:r>
          </a:p>
          <a:p>
            <a:endParaRPr lang="nl-BE" dirty="0"/>
          </a:p>
        </p:txBody>
      </p:sp>
      <p:sp>
        <p:nvSpPr>
          <p:cNvPr id="4" name="Tijdelijke aanduiding voor dianummer 3"/>
          <p:cNvSpPr>
            <a:spLocks noGrp="1"/>
          </p:cNvSpPr>
          <p:nvPr>
            <p:ph type="sldNum" sz="quarter" idx="5"/>
          </p:nvPr>
        </p:nvSpPr>
        <p:spPr/>
        <p:txBody>
          <a:bodyPr/>
          <a:lstStyle/>
          <a:p>
            <a:fld id="{F3E28284-0E24-43E5-AE2B-49846FA33D51}" type="slidenum">
              <a:rPr lang="nl-BE" smtClean="0"/>
              <a:t>16</a:t>
            </a:fld>
            <a:endParaRPr lang="nl-BE"/>
          </a:p>
        </p:txBody>
      </p:sp>
    </p:spTree>
    <p:extLst>
      <p:ext uri="{BB962C8B-B14F-4D97-AF65-F5344CB8AC3E}">
        <p14:creationId xmlns:p14="http://schemas.microsoft.com/office/powerpoint/2010/main" val="3843104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Familieleden</a:t>
            </a:r>
            <a:r>
              <a:rPr lang="nl-NL" dirty="0"/>
              <a:t> terug </a:t>
            </a:r>
            <a:r>
              <a:rPr lang="nl-NL" b="1" dirty="0"/>
              <a:t>in hun kracht zetten </a:t>
            </a:r>
            <a:r>
              <a:rPr lang="nl-NL" dirty="0"/>
              <a:t>en hen terug </a:t>
            </a:r>
            <a:r>
              <a:rPr lang="nl-NL" b="1" dirty="0"/>
              <a:t>zelfvertrouwen</a:t>
            </a:r>
            <a:r>
              <a:rPr lang="nl-NL" dirty="0"/>
              <a:t> geven dragen we hoog in het vaandel! </a:t>
            </a:r>
          </a:p>
          <a:p>
            <a:r>
              <a:rPr lang="nl-NL" dirty="0"/>
              <a:t>We willen graag inzetten op het </a:t>
            </a:r>
            <a:r>
              <a:rPr lang="nl-NL" b="1" dirty="0"/>
              <a:t>versterken van hun eigen mogelijkheden </a:t>
            </a:r>
            <a:r>
              <a:rPr lang="nl-NL" dirty="0"/>
              <a:t>vertrekkend vanuit onze herstelvisie.</a:t>
            </a:r>
          </a:p>
          <a:p>
            <a:endParaRPr lang="nl-NL" dirty="0"/>
          </a:p>
          <a:p>
            <a:r>
              <a:rPr lang="nl-NL" dirty="0"/>
              <a:t>Hoe pakken we dit concreet aan? Deze </a:t>
            </a:r>
            <a:r>
              <a:rPr lang="nl-NL" b="1" dirty="0"/>
              <a:t>participatieladder</a:t>
            </a:r>
            <a:r>
              <a:rPr lang="nl-NL" dirty="0"/>
              <a:t> visualiseert hoe we dit concreet aanpakken.</a:t>
            </a:r>
          </a:p>
          <a:p>
            <a:endParaRPr lang="nl-BE" dirty="0"/>
          </a:p>
        </p:txBody>
      </p:sp>
      <p:sp>
        <p:nvSpPr>
          <p:cNvPr id="4" name="Tijdelijke aanduiding voor dianummer 3"/>
          <p:cNvSpPr>
            <a:spLocks noGrp="1"/>
          </p:cNvSpPr>
          <p:nvPr>
            <p:ph type="sldNum" sz="quarter" idx="5"/>
          </p:nvPr>
        </p:nvSpPr>
        <p:spPr/>
        <p:txBody>
          <a:bodyPr/>
          <a:lstStyle/>
          <a:p>
            <a:fld id="{F3E28284-0E24-43E5-AE2B-49846FA33D51}" type="slidenum">
              <a:rPr lang="nl-BE" smtClean="0"/>
              <a:t>17</a:t>
            </a:fld>
            <a:endParaRPr lang="nl-BE"/>
          </a:p>
        </p:txBody>
      </p:sp>
    </p:spTree>
    <p:extLst>
      <p:ext uri="{BB962C8B-B14F-4D97-AF65-F5344CB8AC3E}">
        <p14:creationId xmlns:p14="http://schemas.microsoft.com/office/powerpoint/2010/main" val="922652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Families willen gehoord worden op een laagdrempelige manier.</a:t>
            </a:r>
          </a:p>
          <a:p>
            <a:endParaRPr lang="nl-BE" dirty="0"/>
          </a:p>
          <a:p>
            <a:r>
              <a:rPr lang="nl-BE" dirty="0"/>
              <a:t>Een luisterend oor bieden we  via de Warme Babbel en de luisterlijn,</a:t>
            </a:r>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18</a:t>
            </a:fld>
            <a:endParaRPr lang="nl-BE"/>
          </a:p>
        </p:txBody>
      </p:sp>
    </p:spTree>
    <p:extLst>
      <p:ext uri="{BB962C8B-B14F-4D97-AF65-F5344CB8AC3E}">
        <p14:creationId xmlns:p14="http://schemas.microsoft.com/office/powerpoint/2010/main" val="249719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Families vinden de juiste informatie,</a:t>
            </a:r>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19</a:t>
            </a:fld>
            <a:endParaRPr lang="nl-BE"/>
          </a:p>
        </p:txBody>
      </p:sp>
    </p:spTree>
    <p:extLst>
      <p:ext uri="{BB962C8B-B14F-4D97-AF65-F5344CB8AC3E}">
        <p14:creationId xmlns:p14="http://schemas.microsoft.com/office/powerpoint/2010/main" val="87732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Families staan er niet alleen voor</a:t>
            </a:r>
            <a:r>
              <a:rPr lang="nl-BE" dirty="0"/>
              <a:t>.</a:t>
            </a:r>
          </a:p>
          <a:p>
            <a:endParaRPr lang="nl-BE" dirty="0"/>
          </a:p>
          <a:p>
            <a:r>
              <a:rPr lang="nl-BE" dirty="0"/>
              <a:t>Families ervaren de </a:t>
            </a:r>
            <a:r>
              <a:rPr lang="nl-BE" b="1" dirty="0"/>
              <a:t>kracht van lotgenotencontact </a:t>
            </a:r>
            <a:r>
              <a:rPr lang="nl-BE" dirty="0"/>
              <a:t>in </a:t>
            </a:r>
            <a:r>
              <a:rPr lang="nl-BE" dirty="0" err="1"/>
              <a:t>Similes</a:t>
            </a:r>
            <a:r>
              <a:rPr lang="nl-BE" dirty="0"/>
              <a:t> gesprekgroepen,</a:t>
            </a:r>
          </a:p>
          <a:p>
            <a:endParaRPr lang="nl-BE" dirty="0"/>
          </a:p>
          <a:p>
            <a:r>
              <a:rPr lang="nl-BE" sz="1200" kern="1200" dirty="0">
                <a:solidFill>
                  <a:srgbClr val="000000"/>
                </a:solidFill>
                <a:effectLst/>
                <a:latin typeface="Calibri" panose="020F0502020204030204" pitchFamily="34" charset="0"/>
                <a:ea typeface="Yu Mincho" panose="020B0400000000000000" pitchFamily="18" charset="-128"/>
              </a:rPr>
              <a:t>We zijn ervan overtuigd dat je </a:t>
            </a:r>
            <a:r>
              <a:rPr lang="nl-BE" sz="1200" b="1" kern="1200" dirty="0">
                <a:solidFill>
                  <a:srgbClr val="000000"/>
                </a:solidFill>
                <a:effectLst/>
                <a:latin typeface="Calibri" panose="020F0502020204030204" pitchFamily="34" charset="0"/>
                <a:ea typeface="Yu Mincho" panose="020B0400000000000000" pitchFamily="18" charset="-128"/>
              </a:rPr>
              <a:t>als mens </a:t>
            </a:r>
            <a:r>
              <a:rPr lang="nl-BE" sz="1200" kern="1200" dirty="0">
                <a:solidFill>
                  <a:srgbClr val="000000"/>
                </a:solidFill>
                <a:effectLst/>
                <a:latin typeface="Calibri" panose="020F0502020204030204" pitchFamily="34" charset="0"/>
                <a:ea typeface="Yu Mincho" panose="020B0400000000000000" pitchFamily="18" charset="-128"/>
              </a:rPr>
              <a:t>kan </a:t>
            </a:r>
            <a:r>
              <a:rPr lang="nl-BE" sz="1200" b="1" kern="1200" dirty="0">
                <a:solidFill>
                  <a:srgbClr val="000000"/>
                </a:solidFill>
                <a:effectLst/>
                <a:latin typeface="Calibri" panose="020F0502020204030204" pitchFamily="34" charset="0"/>
                <a:ea typeface="Yu Mincho" panose="020B0400000000000000" pitchFamily="18" charset="-128"/>
              </a:rPr>
              <a:t>groeien in verbinding tot elkaar</a:t>
            </a:r>
            <a:r>
              <a:rPr lang="nl-BE" sz="1200" kern="1200" dirty="0">
                <a:solidFill>
                  <a:srgbClr val="000000"/>
                </a:solidFill>
                <a:effectLst/>
                <a:latin typeface="Calibri" panose="020F0502020204030204" pitchFamily="34" charset="0"/>
                <a:ea typeface="Yu Mincho" panose="020B0400000000000000" pitchFamily="18" charset="-128"/>
              </a:rPr>
              <a:t>. </a:t>
            </a:r>
            <a:r>
              <a:rPr lang="nl-BE" sz="1200" b="1" kern="1200" dirty="0">
                <a:solidFill>
                  <a:srgbClr val="000000"/>
                </a:solidFill>
                <a:effectLst/>
                <a:latin typeface="Calibri" panose="020F0502020204030204" pitchFamily="34" charset="0"/>
                <a:ea typeface="Yu Mincho" panose="020B0400000000000000" pitchFamily="18" charset="-128"/>
              </a:rPr>
              <a:t>Herstel</a:t>
            </a:r>
            <a:r>
              <a:rPr lang="nl-BE" sz="1200" kern="1200" dirty="0">
                <a:solidFill>
                  <a:srgbClr val="000000"/>
                </a:solidFill>
                <a:effectLst/>
                <a:latin typeface="Calibri" panose="020F0502020204030204" pitchFamily="34" charset="0"/>
                <a:ea typeface="Yu Mincho" panose="020B0400000000000000" pitchFamily="18" charset="-128"/>
              </a:rPr>
              <a:t> gebeurt niet plots, maar </a:t>
            </a:r>
            <a:r>
              <a:rPr lang="nl-BE" sz="1200" b="1" kern="1200" dirty="0">
                <a:solidFill>
                  <a:srgbClr val="000000"/>
                </a:solidFill>
                <a:effectLst/>
                <a:latin typeface="Calibri" panose="020F0502020204030204" pitchFamily="34" charset="0"/>
                <a:ea typeface="Yu Mincho" panose="020B0400000000000000" pitchFamily="18" charset="-128"/>
              </a:rPr>
              <a:t>in relatie tot elkaar</a:t>
            </a:r>
            <a:r>
              <a:rPr lang="nl-BE" sz="1200" kern="1200" dirty="0">
                <a:solidFill>
                  <a:srgbClr val="000000"/>
                </a:solidFill>
                <a:effectLst/>
                <a:latin typeface="Calibri" panose="020F0502020204030204" pitchFamily="34" charset="0"/>
                <a:ea typeface="Yu Mincho" panose="020B0400000000000000" pitchFamily="18" charset="-128"/>
              </a:rPr>
              <a:t>. </a:t>
            </a:r>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20</a:t>
            </a:fld>
            <a:endParaRPr lang="nl-BE"/>
          </a:p>
        </p:txBody>
      </p:sp>
    </p:spTree>
    <p:extLst>
      <p:ext uri="{BB962C8B-B14F-4D97-AF65-F5344CB8AC3E}">
        <p14:creationId xmlns:p14="http://schemas.microsoft.com/office/powerpoint/2010/main" val="333847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a:t>
            </a:fld>
            <a:endParaRPr lang="nl-BE"/>
          </a:p>
        </p:txBody>
      </p:sp>
    </p:spTree>
    <p:extLst>
      <p:ext uri="{BB962C8B-B14F-4D97-AF65-F5344CB8AC3E}">
        <p14:creationId xmlns:p14="http://schemas.microsoft.com/office/powerpoint/2010/main" val="429456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werkten een aanbod uit om families te versterken via </a:t>
            </a:r>
            <a:r>
              <a:rPr lang="nl-NL" b="1" dirty="0"/>
              <a:t>training en vorming</a:t>
            </a:r>
            <a:r>
              <a:rPr lang="nl-NL" dirty="0"/>
              <a:t>. </a:t>
            </a:r>
          </a:p>
          <a:p>
            <a:r>
              <a:rPr lang="nl-NL" dirty="0"/>
              <a:t>We streven ernaar deze sessies in elke regio in te plannen, maar bieden deze vormingen ook aan bij partners zoals ziekenfondsen </a:t>
            </a:r>
            <a:r>
              <a:rPr lang="nl-NL" dirty="0" err="1"/>
              <a:t>enz</a:t>
            </a:r>
            <a:r>
              <a:rPr lang="nl-NL" dirty="0"/>
              <a:t>…</a:t>
            </a:r>
          </a:p>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21</a:t>
            </a:fld>
            <a:endParaRPr lang="nl-BE"/>
          </a:p>
        </p:txBody>
      </p:sp>
    </p:spTree>
    <p:extLst>
      <p:ext uri="{BB962C8B-B14F-4D97-AF65-F5344CB8AC3E}">
        <p14:creationId xmlns:p14="http://schemas.microsoft.com/office/powerpoint/2010/main" val="1097986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3172-D616-6849-C430-8EE1E35024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090ACD-5212-CB57-F100-EAA046A270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F83D9D-6FCF-7528-82F7-84CA456D58E6}"/>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D8281F94-1155-52F5-5774-64C666520A5C}"/>
              </a:ext>
            </a:extLst>
          </p:cNvPr>
          <p:cNvSpPr>
            <a:spLocks noGrp="1"/>
          </p:cNvSpPr>
          <p:nvPr>
            <p:ph type="sldNum" sz="quarter" idx="5"/>
          </p:nvPr>
        </p:nvSpPr>
        <p:spPr/>
        <p:txBody>
          <a:bodyPr/>
          <a:lstStyle/>
          <a:p>
            <a:fld id="{D3C96CF0-1816-457C-82DF-1C42F513AD69}" type="slidenum">
              <a:rPr lang="nl-BE" smtClean="0"/>
              <a:t>22</a:t>
            </a:fld>
            <a:endParaRPr lang="nl-BE"/>
          </a:p>
        </p:txBody>
      </p:sp>
    </p:spTree>
    <p:extLst>
      <p:ext uri="{BB962C8B-B14F-4D97-AF65-F5344CB8AC3E}">
        <p14:creationId xmlns:p14="http://schemas.microsoft.com/office/powerpoint/2010/main" val="295562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Families vinden hun tweede adem… Eigen herstel krijgt vorm (</a:t>
            </a:r>
            <a:r>
              <a:rPr lang="nl-NL" b="1" dirty="0"/>
              <a:t>ontspanning</a:t>
            </a:r>
            <a:r>
              <a:rPr lang="nl-NL" dirty="0"/>
              <a:t>).</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23</a:t>
            </a:fld>
            <a:endParaRPr lang="nl-BE"/>
          </a:p>
        </p:txBody>
      </p:sp>
    </p:spTree>
    <p:extLst>
      <p:ext uri="{BB962C8B-B14F-4D97-AF65-F5344CB8AC3E}">
        <p14:creationId xmlns:p14="http://schemas.microsoft.com/office/powerpoint/2010/main" val="2049916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naastbetrokkene heb je vaak al heel wat meegemaakt (ervaringen). Je kan ervoor kiezen deze ervaringen positief uit te dragen en dit te koppelen aan ervaringskennis (vb. verhalen via lotgenotencontact). </a:t>
            </a:r>
          </a:p>
          <a:p>
            <a:r>
              <a:rPr lang="nl-NL" dirty="0"/>
              <a:t>Wanneer je je hierin vormt, word je een ervaringsdeskundige.</a:t>
            </a:r>
          </a:p>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24</a:t>
            </a:fld>
            <a:endParaRPr lang="nl-BE"/>
          </a:p>
        </p:txBody>
      </p:sp>
    </p:spTree>
    <p:extLst>
      <p:ext uri="{BB962C8B-B14F-4D97-AF65-F5344CB8AC3E}">
        <p14:creationId xmlns:p14="http://schemas.microsoft.com/office/powerpoint/2010/main" val="59622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25</a:t>
            </a:fld>
            <a:endParaRPr lang="nl-BE"/>
          </a:p>
        </p:txBody>
      </p:sp>
    </p:spTree>
    <p:extLst>
      <p:ext uri="{BB962C8B-B14F-4D97-AF65-F5344CB8AC3E}">
        <p14:creationId xmlns:p14="http://schemas.microsoft.com/office/powerpoint/2010/main" val="218321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27</a:t>
            </a:fld>
            <a:endParaRPr lang="nl-BE"/>
          </a:p>
        </p:txBody>
      </p:sp>
    </p:spTree>
    <p:extLst>
      <p:ext uri="{BB962C8B-B14F-4D97-AF65-F5344CB8AC3E}">
        <p14:creationId xmlns:p14="http://schemas.microsoft.com/office/powerpoint/2010/main" val="3043354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1B173-DE93-A1D1-F725-F27D32E59C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E97BCC-761D-FF16-DD39-459ACFDBE31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D9F880-43CC-19D9-82EC-562F91A09832}"/>
              </a:ext>
            </a:extLst>
          </p:cNvPr>
          <p:cNvSpPr>
            <a:spLocks noGrp="1"/>
          </p:cNvSpPr>
          <p:nvPr>
            <p:ph type="body" idx="1"/>
          </p:nvPr>
        </p:nvSpPr>
        <p:spPr/>
        <p:txBody>
          <a:bodyPr/>
          <a:lstStyle/>
          <a:p>
            <a:endParaRPr lang="nl-NL" dirty="0">
              <a:ea typeface="Calibri"/>
              <a:cs typeface="Calibri"/>
            </a:endParaRPr>
          </a:p>
          <a:p>
            <a:endParaRPr lang="nl-NL" dirty="0">
              <a:ea typeface="Calibri"/>
              <a:cs typeface="Calibri"/>
            </a:endParaRPr>
          </a:p>
        </p:txBody>
      </p:sp>
      <p:sp>
        <p:nvSpPr>
          <p:cNvPr id="4" name="Tijdelijke aanduiding voor dianummer 3">
            <a:extLst>
              <a:ext uri="{FF2B5EF4-FFF2-40B4-BE49-F238E27FC236}">
                <a16:creationId xmlns:a16="http://schemas.microsoft.com/office/drawing/2014/main" id="{E4386F64-42CB-66C5-2746-C11F59C08230}"/>
              </a:ext>
            </a:extLst>
          </p:cNvPr>
          <p:cNvSpPr>
            <a:spLocks noGrp="1"/>
          </p:cNvSpPr>
          <p:nvPr>
            <p:ph type="sldNum" sz="quarter" idx="10"/>
          </p:nvPr>
        </p:nvSpPr>
        <p:spPr/>
        <p:txBody>
          <a:bodyPr/>
          <a:lstStyle/>
          <a:p>
            <a:fld id="{D3C96CF0-1816-457C-82DF-1C42F513AD69}" type="slidenum">
              <a:rPr lang="nl-BE" smtClean="0"/>
              <a:t>29</a:t>
            </a:fld>
            <a:endParaRPr lang="nl-BE"/>
          </a:p>
        </p:txBody>
      </p:sp>
    </p:spTree>
    <p:extLst>
      <p:ext uri="{BB962C8B-B14F-4D97-AF65-F5344CB8AC3E}">
        <p14:creationId xmlns:p14="http://schemas.microsoft.com/office/powerpoint/2010/main" val="6409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Aft>
                <a:spcPts val="800"/>
              </a:spcAft>
            </a:pPr>
            <a:endParaRPr lang="nl-NL" sz="1800" i="1"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a:lnSpc>
                <a:spcPct val="90000"/>
              </a:lnSpc>
              <a:spcAft>
                <a:spcPts val="800"/>
              </a:spcAft>
            </a:pPr>
            <a:r>
              <a:rPr lang="nl-NL" sz="1800" dirty="0">
                <a:effectLst/>
                <a:latin typeface="Calibri" panose="020F0502020204030204" pitchFamily="34" charset="0"/>
                <a:ea typeface="Calibri" panose="020F0502020204030204" pitchFamily="34" charset="0"/>
                <a:cs typeface="Arial" panose="020B0604020202020204" pitchFamily="34" charset="0"/>
              </a:rPr>
              <a:t>We duiken in de geschiedenis en gaan </a:t>
            </a:r>
            <a:r>
              <a:rPr lang="nl-NL" sz="1800" b="1" dirty="0">
                <a:effectLst/>
                <a:latin typeface="Calibri" panose="020F0502020204030204" pitchFamily="34" charset="0"/>
                <a:ea typeface="Calibri" panose="020F0502020204030204" pitchFamily="34" charset="0"/>
                <a:cs typeface="Arial" panose="020B0604020202020204" pitchFamily="34" charset="0"/>
              </a:rPr>
              <a:t>meer dan 50 jaar terug </a:t>
            </a:r>
            <a:r>
              <a:rPr lang="nl-NL" sz="1800" dirty="0">
                <a:effectLst/>
                <a:latin typeface="Calibri" panose="020F0502020204030204" pitchFamily="34" charset="0"/>
                <a:ea typeface="Calibri" panose="020F0502020204030204" pitchFamily="34" charset="0"/>
                <a:cs typeface="Arial" panose="020B0604020202020204" pitchFamily="34" charset="0"/>
              </a:rPr>
              <a:t>in de tijd, naar het jaar 1968. </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r>
              <a:rPr lang="nl-NL" dirty="0"/>
              <a:t>Een </a:t>
            </a:r>
            <a:r>
              <a:rPr lang="nl-NL" b="1" dirty="0"/>
              <a:t>sociaal bewogen jaar</a:t>
            </a:r>
            <a:r>
              <a:rPr lang="nl-NL" dirty="0"/>
              <a:t>, met </a:t>
            </a:r>
            <a:r>
              <a:rPr lang="nl-NL" b="1" dirty="0"/>
              <a:t>veel ingrijpende maatschappelijke veranderingen</a:t>
            </a:r>
            <a:r>
              <a:rPr lang="nl-NL" dirty="0"/>
              <a:t>.</a:t>
            </a:r>
          </a:p>
          <a:p>
            <a:r>
              <a:rPr lang="nl-NL" dirty="0"/>
              <a:t>Tegelijkertijd werden </a:t>
            </a:r>
            <a:r>
              <a:rPr lang="nl-NL" b="1" dirty="0"/>
              <a:t>mensen</a:t>
            </a:r>
            <a:r>
              <a:rPr lang="nl-NL" dirty="0"/>
              <a:t> </a:t>
            </a:r>
            <a:r>
              <a:rPr lang="nl-NL" b="1" dirty="0"/>
              <a:t>mondiger</a:t>
            </a:r>
            <a:r>
              <a:rPr lang="nl-NL" dirty="0"/>
              <a:t> en kwamen ze op voor hun </a:t>
            </a:r>
            <a:r>
              <a:rPr lang="nl-NL" b="1" dirty="0"/>
              <a:t>rechten</a:t>
            </a:r>
            <a:r>
              <a:rPr lang="nl-NL" dirty="0"/>
              <a:t>.</a:t>
            </a:r>
          </a:p>
          <a:p>
            <a:r>
              <a:rPr lang="nl-NL" b="1" dirty="0"/>
              <a:t>Deze ontwikkelingen hadden ook invloed op de psychiatrie</a:t>
            </a:r>
            <a:r>
              <a:rPr lang="nl-NL" dirty="0"/>
              <a:t>,</a:t>
            </a:r>
          </a:p>
        </p:txBody>
      </p:sp>
      <p:sp>
        <p:nvSpPr>
          <p:cNvPr id="4" name="Tijdelijke aanduiding voor dianummer 3"/>
          <p:cNvSpPr>
            <a:spLocks noGrp="1"/>
          </p:cNvSpPr>
          <p:nvPr>
            <p:ph type="sldNum" sz="quarter" idx="10"/>
          </p:nvPr>
        </p:nvSpPr>
        <p:spPr/>
        <p:txBody>
          <a:bodyPr/>
          <a:lstStyle/>
          <a:p>
            <a:fld id="{D3C96CF0-1816-457C-82DF-1C42F513AD69}" type="slidenum">
              <a:rPr lang="nl-BE" smtClean="0"/>
              <a:t>3</a:t>
            </a:fld>
            <a:endParaRPr lang="nl-BE"/>
          </a:p>
        </p:txBody>
      </p:sp>
    </p:spTree>
    <p:extLst>
      <p:ext uri="{BB962C8B-B14F-4D97-AF65-F5344CB8AC3E}">
        <p14:creationId xmlns:p14="http://schemas.microsoft.com/office/powerpoint/2010/main" val="115363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Helemaal geïsoleerd van de buitenwereld, achter majestueuze gevels, leefden mentaal gehandicapten en psychisch kwetsbaren samen in een eigen leefwereld. </a:t>
            </a:r>
          </a:p>
          <a:p>
            <a:r>
              <a:rPr lang="nl-NL" dirty="0"/>
              <a:t>In het ‘medisch model’ stond het genezingsgericht denken. </a:t>
            </a:r>
          </a:p>
          <a:p>
            <a:r>
              <a:rPr lang="nl-NL" b="1" dirty="0"/>
              <a:t>Psychiaters werden als alwetend beschouwd, waren erg patiëntgericht maar deelden weinig mee aan de familie. De familie werd niet betrokken, ze werd vaak als last gezien of erger nog: als oorzaak.</a:t>
            </a:r>
          </a:p>
          <a:p>
            <a:endParaRPr lang="nl-NL" b="1" dirty="0"/>
          </a:p>
          <a:p>
            <a:r>
              <a:rPr lang="nl-NL" b="1" dirty="0"/>
              <a:t>Familie ontmoette elkaar op zondag in de cafetaria van psychiatrische instellingen en ze richtten verenigingen op. </a:t>
            </a:r>
          </a:p>
          <a:p>
            <a:r>
              <a:rPr lang="nl-NL" dirty="0"/>
              <a:t>In deze kringen ontdekten familieleden dat ze er niet alleen voor stonden met hun problemen, maar dat ze lotgenoten hadden en dat ze praktische problemen beter samen aankonden. </a:t>
            </a:r>
          </a:p>
          <a:p>
            <a:r>
              <a:rPr lang="nl-NL" dirty="0"/>
              <a:t>Er werd aan zelfhulp </a:t>
            </a:r>
            <a:r>
              <a:rPr lang="nl-NL" dirty="0" err="1"/>
              <a:t>avant</a:t>
            </a:r>
            <a:r>
              <a:rPr lang="nl-NL" dirty="0"/>
              <a:t>-la-lettre gedaan, waarbij vrijuit over de ziekte van hun familielid kon gesproken worden. </a:t>
            </a:r>
          </a:p>
          <a:p>
            <a:endParaRPr lang="nl-NL" dirty="0"/>
          </a:p>
        </p:txBody>
      </p:sp>
      <p:sp>
        <p:nvSpPr>
          <p:cNvPr id="4" name="Tijdelijke aanduiding voor dianummer 3"/>
          <p:cNvSpPr>
            <a:spLocks noGrp="1"/>
          </p:cNvSpPr>
          <p:nvPr>
            <p:ph type="sldNum" sz="quarter" idx="10"/>
          </p:nvPr>
        </p:nvSpPr>
        <p:spPr/>
        <p:txBody>
          <a:bodyPr/>
          <a:lstStyle/>
          <a:p>
            <a:fld id="{D3C96CF0-1816-457C-82DF-1C42F513AD69}" type="slidenum">
              <a:rPr lang="nl-BE" smtClean="0"/>
              <a:t>4</a:t>
            </a:fld>
            <a:endParaRPr lang="nl-BE"/>
          </a:p>
        </p:txBody>
      </p:sp>
    </p:spTree>
    <p:extLst>
      <p:ext uri="{BB962C8B-B14F-4D97-AF65-F5344CB8AC3E}">
        <p14:creationId xmlns:p14="http://schemas.microsoft.com/office/powerpoint/2010/main" val="16529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1972 werd de Federatie van Simileskringen geboren,</a:t>
            </a:r>
          </a:p>
          <a:p>
            <a:endParaRPr lang="nl-NL" dirty="0"/>
          </a:p>
          <a:p>
            <a:r>
              <a:rPr lang="nl-NL" dirty="0"/>
              <a:t>Tot op de dag van vandaag blijft er heel veel herkenbaar wat betreft de </a:t>
            </a:r>
            <a:r>
              <a:rPr lang="nl-NL" b="1" dirty="0"/>
              <a:t>doelstellingen van </a:t>
            </a:r>
            <a:r>
              <a:rPr lang="nl-NL" b="1" dirty="0" err="1"/>
              <a:t>Similes</a:t>
            </a:r>
            <a:r>
              <a:rPr lang="nl-NL" dirty="0"/>
              <a:t>. De vereniging had tot doel om de Simileskringen te verenigen en zo </a:t>
            </a:r>
          </a:p>
          <a:p>
            <a:r>
              <a:rPr lang="nl-NL" b="1" dirty="0"/>
              <a:t>de relatie tussen de instelling en de familie te optimaliseren, </a:t>
            </a:r>
          </a:p>
          <a:p>
            <a:r>
              <a:rPr lang="nl-NL" b="1" dirty="0"/>
              <a:t>de relaties tussen familie onderling te bevorderen, </a:t>
            </a:r>
          </a:p>
          <a:p>
            <a:r>
              <a:rPr lang="nl-NL" b="1" dirty="0"/>
              <a:t>de publieke opinie voor te lichten </a:t>
            </a:r>
          </a:p>
          <a:p>
            <a:r>
              <a:rPr lang="nl-NL" b="1" dirty="0"/>
              <a:t>en aan belangenbehartiging te doen</a:t>
            </a:r>
            <a:r>
              <a:rPr lang="nl-NL" dirty="0"/>
              <a:t>. </a:t>
            </a:r>
          </a:p>
          <a:p>
            <a:r>
              <a:rPr lang="nl-NL" dirty="0"/>
              <a:t>Dit zijn nog steeds de fundamenten van onze vereniging, al is dit in de loop van de jaren wel een paar keer geactualiseerd.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D3C96CF0-1816-457C-82DF-1C42F513AD69}" type="slidenum">
              <a:rPr lang="nl-BE" smtClean="0"/>
              <a:t>5</a:t>
            </a:fld>
            <a:endParaRPr lang="nl-BE"/>
          </a:p>
        </p:txBody>
      </p:sp>
    </p:spTree>
    <p:extLst>
      <p:ext uri="{BB962C8B-B14F-4D97-AF65-F5344CB8AC3E}">
        <p14:creationId xmlns:p14="http://schemas.microsoft.com/office/powerpoint/2010/main" val="364145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28284-0E24-43E5-AE2B-49846FA33D51}"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6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3E28284-0E24-43E5-AE2B-49846FA33D51}" type="slidenum">
              <a:rPr lang="nl-BE" smtClean="0"/>
              <a:t>7</a:t>
            </a:fld>
            <a:endParaRPr lang="nl-BE"/>
          </a:p>
        </p:txBody>
      </p:sp>
    </p:spTree>
    <p:extLst>
      <p:ext uri="{BB962C8B-B14F-4D97-AF65-F5344CB8AC3E}">
        <p14:creationId xmlns:p14="http://schemas.microsoft.com/office/powerpoint/2010/main" val="12442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Allereerst staan we graag even stil bij de betekenis van het begrip ‘</a:t>
            </a:r>
            <a:r>
              <a:rPr lang="nl-NL" dirty="0" err="1"/>
              <a:t>Similes</a:t>
            </a:r>
            <a:r>
              <a:rPr lang="nl-NL" dirty="0"/>
              <a:t>’. </a:t>
            </a:r>
          </a:p>
          <a:p>
            <a:r>
              <a:rPr lang="nl-NL" dirty="0" err="1"/>
              <a:t>Similes</a:t>
            </a:r>
            <a:r>
              <a:rPr lang="nl-NL" dirty="0"/>
              <a:t> is een </a:t>
            </a:r>
            <a:r>
              <a:rPr lang="nl-NL" b="1" dirty="0"/>
              <a:t>Latijns woord</a:t>
            </a:r>
            <a:r>
              <a:rPr lang="nl-NL" dirty="0"/>
              <a:t> en betekent: </a:t>
            </a:r>
            <a:r>
              <a:rPr lang="nl-NL" b="1" dirty="0"/>
              <a:t>gelijken, gelijkwaardigheid</a:t>
            </a:r>
          </a:p>
          <a:p>
            <a:endParaRPr lang="nl-NL" dirty="0"/>
          </a:p>
          <a:p>
            <a:r>
              <a:rPr lang="nl-NL" dirty="0"/>
              <a:t>Enerzijds zijn </a:t>
            </a:r>
            <a:r>
              <a:rPr lang="nl-NL" b="1" dirty="0"/>
              <a:t>familieleden onderling gelijken in de zorg  </a:t>
            </a:r>
            <a:r>
              <a:rPr lang="nl-NL" dirty="0"/>
              <a:t>voor hun psychisch kwetsbaar familielid. Ze zijn </a:t>
            </a:r>
            <a:r>
              <a:rPr lang="nl-NL" b="1" dirty="0"/>
              <a:t>lotgenoten</a:t>
            </a:r>
            <a:r>
              <a:rPr lang="nl-NL" dirty="0"/>
              <a:t> met gelijkaardige zorgen/vragen en noden.</a:t>
            </a:r>
          </a:p>
          <a:p>
            <a:endParaRPr lang="nl-NL" dirty="0"/>
          </a:p>
          <a:p>
            <a:r>
              <a:rPr lang="nl-NL" dirty="0"/>
              <a:t>Anderzijds staan familieleden en hulpverleners staan samen op </a:t>
            </a:r>
            <a:r>
              <a:rPr lang="nl-NL" b="1" dirty="0"/>
              <a:t>een gelijkwaardige manier </a:t>
            </a:r>
            <a:r>
              <a:rPr lang="nl-NL" dirty="0"/>
              <a:t>in voor de zorg van het psychisch kwetsbaar familielid. </a:t>
            </a:r>
          </a:p>
          <a:p>
            <a:endParaRPr lang="nl-NL" dirty="0"/>
          </a:p>
          <a:p>
            <a:r>
              <a:rPr lang="nl-NL" dirty="0"/>
              <a:t>Ons logo, 3 keien in 3 verschillende kleuren verwijst hier ook naar en staat symbool voor de triade/trialoog: </a:t>
            </a:r>
          </a:p>
          <a:p>
            <a:r>
              <a:rPr lang="nl-NL" dirty="0"/>
              <a:t>de drie evenwaardige partners (patiënt, hulpverlener en familie) die samen zorgen </a:t>
            </a:r>
            <a:r>
              <a:rPr lang="nl-NL" dirty="0" err="1"/>
              <a:t>èn</a:t>
            </a:r>
            <a:r>
              <a:rPr lang="nl-NL" dirty="0"/>
              <a:t> dus samen praten,</a:t>
            </a:r>
          </a:p>
          <a:p>
            <a:endParaRPr lang="nl-BE" dirty="0"/>
          </a:p>
          <a:p>
            <a:r>
              <a:rPr lang="nl-NL" dirty="0"/>
              <a:t>Wie zorgt, praat mee. </a:t>
            </a:r>
          </a:p>
          <a:p>
            <a:r>
              <a:rPr lang="nl-NL" b="1" dirty="0" err="1"/>
              <a:t>Similes</a:t>
            </a:r>
            <a:r>
              <a:rPr lang="nl-NL" b="1" dirty="0"/>
              <a:t> biedt families ondersteuning in hun persoonlijke uitdaging;</a:t>
            </a:r>
          </a:p>
          <a:p>
            <a:r>
              <a:rPr lang="nl-NL" b="1" dirty="0"/>
              <a:t>             ijvert voor de maatschappelijke waardering van de rol die families vervullen; </a:t>
            </a:r>
          </a:p>
          <a:p>
            <a:r>
              <a:rPr lang="nl-NL" b="1" dirty="0"/>
              <a:t>             ijvert voor de erkenning van families als volwaardige partners in de trialoog tussen familie, cliënt en hulpverlener. </a:t>
            </a:r>
            <a:endParaRPr lang="nl-BE" b="1" dirty="0"/>
          </a:p>
        </p:txBody>
      </p:sp>
      <p:sp>
        <p:nvSpPr>
          <p:cNvPr id="4" name="Tijdelijke aanduiding voor dianummer 3"/>
          <p:cNvSpPr>
            <a:spLocks noGrp="1"/>
          </p:cNvSpPr>
          <p:nvPr>
            <p:ph type="sldNum" sz="quarter" idx="5"/>
          </p:nvPr>
        </p:nvSpPr>
        <p:spPr/>
        <p:txBody>
          <a:bodyPr/>
          <a:lstStyle/>
          <a:p>
            <a:fld id="{D3C96CF0-1816-457C-82DF-1C42F513AD69}" type="slidenum">
              <a:rPr lang="nl-BE" smtClean="0"/>
              <a:t>8</a:t>
            </a:fld>
            <a:endParaRPr lang="nl-BE"/>
          </a:p>
        </p:txBody>
      </p:sp>
    </p:spTree>
    <p:extLst>
      <p:ext uri="{BB962C8B-B14F-4D97-AF65-F5344CB8AC3E}">
        <p14:creationId xmlns:p14="http://schemas.microsoft.com/office/powerpoint/2010/main" val="891079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panose="020F0502020204030204" pitchFamily="34" charset="0"/>
                <a:cs typeface="Times New Roman" panose="02020603050405020304" pitchFamily="18" charset="0"/>
              </a:rPr>
              <a:t>Vandaag de dag krijgt de herstelvisie meer en meer de aandacht en ligt de focus niet alleen meer op het medische.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panose="020F0502020204030204" pitchFamily="34" charset="0"/>
                <a:cs typeface="Times New Roman" panose="02020603050405020304" pitchFamily="18" charset="0"/>
              </a:rPr>
              <a:t>In de herstelvisie staat levenskwaliteit en zingeving centraal.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panose="020F0502020204030204" pitchFamily="34" charset="0"/>
                <a:ea typeface="Times New Roman" panose="02020603050405020304" pitchFamily="18" charset="0"/>
                <a:cs typeface="Times New Roman" panose="02020603050405020304" pitchFamily="18" charset="0"/>
              </a:rPr>
              <a:t>Hoewel herstel een persoonlijk en uniek proces is, zijn er algemeen vier fasen te onderscheiden: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u="sng" dirty="0">
                <a:latin typeface="Calibri" panose="020F0502020204030204" pitchFamily="34" charset="0"/>
                <a:ea typeface="Times New Roman" panose="02020603050405020304" pitchFamily="18" charset="0"/>
                <a:cs typeface="Times New Roman" panose="02020603050405020304" pitchFamily="18" charset="0"/>
              </a:rPr>
              <a:t>Overweldigd worden door de aandoening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u="sng" dirty="0">
                <a:latin typeface="Calibri" panose="020F0502020204030204" pitchFamily="34" charset="0"/>
                <a:ea typeface="Times New Roman" panose="02020603050405020304" pitchFamily="18" charset="0"/>
                <a:cs typeface="Times New Roman" panose="02020603050405020304" pitchFamily="18" charset="0"/>
              </a:rPr>
              <a:t>Worstelen met de aandoening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u="sng" dirty="0">
                <a:latin typeface="Calibri" panose="020F0502020204030204" pitchFamily="34" charset="0"/>
                <a:ea typeface="Times New Roman" panose="02020603050405020304" pitchFamily="18" charset="0"/>
                <a:cs typeface="Times New Roman" panose="02020603050405020304" pitchFamily="18" charset="0"/>
              </a:rPr>
              <a:t>Leven met de aandoening</a:t>
            </a:r>
            <a:endParaRPr lang="nl-NL" sz="1200" dirty="0">
              <a:latin typeface="Calibri" panose="020F050202020403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sz="1200" u="sng" dirty="0">
                <a:latin typeface="Calibri" panose="020F0502020204030204" pitchFamily="34" charset="0"/>
                <a:ea typeface="Times New Roman" panose="02020603050405020304" pitchFamily="18" charset="0"/>
                <a:cs typeface="Times New Roman" panose="02020603050405020304" pitchFamily="18" charset="0"/>
              </a:rPr>
              <a:t>Leven voorbij de aandoening</a:t>
            </a:r>
            <a:r>
              <a:rPr lang="nl-NL" sz="1200" dirty="0">
                <a:latin typeface="Calibri" panose="020F0502020204030204" pitchFamily="34" charset="0"/>
                <a:ea typeface="Times New Roman" panose="02020603050405020304" pitchFamily="18" charset="0"/>
                <a:cs typeface="Times New Roman" panose="02020603050405020304" pitchFamily="18"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nl-NL"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sz="1200" dirty="0">
                <a:latin typeface="Calibri" panose="020F0502020204030204" pitchFamily="34" charset="0"/>
                <a:ea typeface="Times New Roman" panose="02020603050405020304" pitchFamily="18" charset="0"/>
                <a:cs typeface="Times New Roman" panose="02020603050405020304" pitchFamily="18" charset="0"/>
              </a:rPr>
              <a:t>Niet iedereen doorloopt al deze fases en/of niet noodzakelijk in deze volgorde: een bepaalde fase wordt soms overgeslagen en iemand kan terugkeren naar een vroegere fase door nieuwe ontwikkelingen,</a:t>
            </a:r>
            <a:endParaRPr lang="nl-NL" sz="1200" dirty="0">
              <a:latin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28284-0E24-43E5-AE2B-49846FA33D51}"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288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78617" y="254481"/>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r>
              <a:rPr lang="nl-BE"/>
              <a:t>Similes vzw – Groeneweg 151, 3001 Heverlee</a:t>
            </a:r>
          </a:p>
        </p:txBody>
      </p:sp>
      <p:sp>
        <p:nvSpPr>
          <p:cNvPr id="5" name="Tijdelijke aanduiding voor voettekst 4"/>
          <p:cNvSpPr>
            <a:spLocks noGrp="1"/>
          </p:cNvSpPr>
          <p:nvPr>
            <p:ph type="ftr" sz="quarter" idx="11"/>
          </p:nvPr>
        </p:nvSpPr>
        <p:spPr/>
        <p:txBody>
          <a:bodyPr/>
          <a:lstStyle/>
          <a:p>
            <a:r>
              <a:rPr lang="nl-BE"/>
              <a:t>www.similes.be    info@similes.be    016 244 201</a:t>
            </a:r>
          </a:p>
        </p:txBody>
      </p:sp>
      <p:sp>
        <p:nvSpPr>
          <p:cNvPr id="6" name="Tijdelijke aanduiding voor dianummer 5"/>
          <p:cNvSpPr>
            <a:spLocks noGrp="1"/>
          </p:cNvSpPr>
          <p:nvPr>
            <p:ph type="sldNum" sz="quarter" idx="12"/>
          </p:nvPr>
        </p:nvSpPr>
        <p:spPr/>
        <p:txBody>
          <a:bodyPr/>
          <a:lstStyle/>
          <a:p>
            <a:fld id="{9EC198FC-7FC4-4BC1-AC4A-A7D030ED9B9F}" type="slidenum">
              <a:rPr lang="nl-BE" smtClean="0"/>
              <a:pPr/>
              <a:t>‹nr.›</a:t>
            </a:fld>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063" y="4069724"/>
            <a:ext cx="12715845" cy="4849686"/>
          </a:xfrm>
          <a:prstGeom prst="rect">
            <a:avLst/>
          </a:prstGeom>
        </p:spPr>
      </p:pic>
      <p:sp>
        <p:nvSpPr>
          <p:cNvPr id="10" name="Ovaal 9"/>
          <p:cNvSpPr/>
          <p:nvPr userDrawn="1"/>
        </p:nvSpPr>
        <p:spPr>
          <a:xfrm rot="21381890">
            <a:off x="-743407" y="2664151"/>
            <a:ext cx="13948763" cy="33989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75784" y="3588746"/>
            <a:ext cx="2812744" cy="2238074"/>
          </a:xfrm>
          <a:prstGeom prst="rect">
            <a:avLst/>
          </a:prstGeom>
        </p:spPr>
      </p:pic>
    </p:spTree>
    <p:extLst>
      <p:ext uri="{BB962C8B-B14F-4D97-AF65-F5344CB8AC3E}">
        <p14:creationId xmlns:p14="http://schemas.microsoft.com/office/powerpoint/2010/main" val="349934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r>
              <a:rPr lang="nl-BE"/>
              <a:t>Similes vzw – Groeneweg 151, 3001 Heverlee</a:t>
            </a:r>
          </a:p>
        </p:txBody>
      </p:sp>
      <p:sp>
        <p:nvSpPr>
          <p:cNvPr id="5" name="Tijdelijke aanduiding voor voettekst 4"/>
          <p:cNvSpPr>
            <a:spLocks noGrp="1"/>
          </p:cNvSpPr>
          <p:nvPr>
            <p:ph type="ftr" sz="quarter" idx="11"/>
          </p:nvPr>
        </p:nvSpPr>
        <p:spPr/>
        <p:txBody>
          <a:bodyPr/>
          <a:lstStyle/>
          <a:p>
            <a:r>
              <a:rPr lang="nl-BE"/>
              <a:t>www.similes.be    info@similes.be    016 244 201</a:t>
            </a:r>
          </a:p>
        </p:txBody>
      </p:sp>
      <p:sp>
        <p:nvSpPr>
          <p:cNvPr id="6" name="Tijdelijke aanduiding voor dianummer 5"/>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143030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r>
              <a:rPr lang="nl-BE"/>
              <a:t>Similes vzw – Groeneweg 151, 3001 Heverlee</a:t>
            </a:r>
          </a:p>
        </p:txBody>
      </p:sp>
      <p:sp>
        <p:nvSpPr>
          <p:cNvPr id="4" name="Tijdelijke aanduiding voor voettekst 3"/>
          <p:cNvSpPr>
            <a:spLocks noGrp="1"/>
          </p:cNvSpPr>
          <p:nvPr>
            <p:ph type="ftr" sz="quarter" idx="11"/>
          </p:nvPr>
        </p:nvSpPr>
        <p:spPr/>
        <p:txBody>
          <a:bodyPr/>
          <a:lstStyle/>
          <a:p>
            <a:r>
              <a:rPr lang="nl-BE"/>
              <a:t>www.similes.be    info@similes.be    016 244 201</a:t>
            </a:r>
          </a:p>
        </p:txBody>
      </p:sp>
      <p:sp>
        <p:nvSpPr>
          <p:cNvPr id="5" name="Tijdelijke aanduiding voor dianummer 4"/>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214616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r>
              <a:rPr lang="nl-BE"/>
              <a:t>Similes vzw – Groeneweg 151, 3001 Heverlee</a:t>
            </a:r>
          </a:p>
        </p:txBody>
      </p:sp>
      <p:sp>
        <p:nvSpPr>
          <p:cNvPr id="5" name="Tijdelijke aanduiding voor voettekst 4"/>
          <p:cNvSpPr>
            <a:spLocks noGrp="1"/>
          </p:cNvSpPr>
          <p:nvPr>
            <p:ph type="ftr" sz="quarter" idx="11"/>
          </p:nvPr>
        </p:nvSpPr>
        <p:spPr/>
        <p:txBody>
          <a:bodyPr/>
          <a:lstStyle/>
          <a:p>
            <a:r>
              <a:rPr lang="nl-BE"/>
              <a:t>www.similes.be    info@similes.be    016 244 201</a:t>
            </a:r>
          </a:p>
        </p:txBody>
      </p:sp>
      <p:sp>
        <p:nvSpPr>
          <p:cNvPr id="6" name="Tijdelijke aanduiding voor dianummer 5"/>
          <p:cNvSpPr>
            <a:spLocks noGrp="1"/>
          </p:cNvSpPr>
          <p:nvPr>
            <p:ph type="sldNum" sz="quarter" idx="12"/>
          </p:nvPr>
        </p:nvSpPr>
        <p:spPr/>
        <p:txBody>
          <a:bodyPr/>
          <a:lstStyle/>
          <a:p>
            <a:fld id="{9EC198FC-7FC4-4BC1-AC4A-A7D030ED9B9F}" type="slidenum">
              <a:rPr lang="nl-BE" smtClean="0"/>
              <a:pPr/>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65" y="-343287"/>
            <a:ext cx="12718329" cy="5825391"/>
          </a:xfrm>
          <a:prstGeom prst="rect">
            <a:avLst/>
          </a:prstGeom>
        </p:spPr>
      </p:pic>
      <p:sp>
        <p:nvSpPr>
          <p:cNvPr id="8" name="Ovaal 7"/>
          <p:cNvSpPr/>
          <p:nvPr userDrawn="1"/>
        </p:nvSpPr>
        <p:spPr>
          <a:xfrm rot="21424352">
            <a:off x="-748499" y="2725542"/>
            <a:ext cx="14093830" cy="4075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p:cNvSpPr txBox="1"/>
          <p:nvPr userDrawn="1"/>
        </p:nvSpPr>
        <p:spPr>
          <a:xfrm>
            <a:off x="2480395" y="3602038"/>
            <a:ext cx="2396405" cy="1938992"/>
          </a:xfrm>
          <a:prstGeom prst="rect">
            <a:avLst/>
          </a:prstGeom>
          <a:noFill/>
        </p:spPr>
        <p:txBody>
          <a:bodyPr wrap="square" rtlCol="0">
            <a:spAutoFit/>
          </a:bodyPr>
          <a:lstStyle/>
          <a:p>
            <a:r>
              <a:rPr lang="nl-BE" sz="2400" b="1">
                <a:solidFill>
                  <a:schemeClr val="bg2">
                    <a:lumMod val="50000"/>
                  </a:schemeClr>
                </a:solidFill>
              </a:rPr>
              <a:t>info@similes.be</a:t>
            </a:r>
          </a:p>
          <a:p>
            <a:endParaRPr lang="nl-BE" sz="2400" b="1">
              <a:solidFill>
                <a:schemeClr val="bg2">
                  <a:lumMod val="50000"/>
                </a:schemeClr>
              </a:solidFill>
            </a:endParaRPr>
          </a:p>
          <a:p>
            <a:r>
              <a:rPr lang="nl-BE" sz="2400" b="1">
                <a:solidFill>
                  <a:schemeClr val="bg2">
                    <a:lumMod val="50000"/>
                  </a:schemeClr>
                </a:solidFill>
              </a:rPr>
              <a:t>www.similes.be</a:t>
            </a:r>
          </a:p>
          <a:p>
            <a:endParaRPr lang="nl-BE" sz="2400" b="1">
              <a:solidFill>
                <a:schemeClr val="bg2">
                  <a:lumMod val="50000"/>
                </a:schemeClr>
              </a:solidFill>
            </a:endParaRPr>
          </a:p>
          <a:p>
            <a:r>
              <a:rPr lang="nl-BE" sz="2400" b="1">
                <a:solidFill>
                  <a:schemeClr val="bg2">
                    <a:lumMod val="50000"/>
                  </a:schemeClr>
                </a:solidFill>
              </a:rPr>
              <a:t>016 244 201</a:t>
            </a:r>
          </a:p>
        </p:txBody>
      </p:sp>
      <p:sp>
        <p:nvSpPr>
          <p:cNvPr id="10" name="Tekstvak 9"/>
          <p:cNvSpPr txBox="1"/>
          <p:nvPr userDrawn="1"/>
        </p:nvSpPr>
        <p:spPr>
          <a:xfrm>
            <a:off x="5833195" y="3589150"/>
            <a:ext cx="3920045" cy="1938992"/>
          </a:xfrm>
          <a:prstGeom prst="rect">
            <a:avLst/>
          </a:prstGeom>
          <a:noFill/>
        </p:spPr>
        <p:txBody>
          <a:bodyPr wrap="square" rtlCol="0">
            <a:spAutoFit/>
          </a:bodyPr>
          <a:lstStyle/>
          <a:p>
            <a:r>
              <a:rPr lang="nl-BE" sz="2400" b="1">
                <a:solidFill>
                  <a:schemeClr val="bg2">
                    <a:lumMod val="50000"/>
                  </a:schemeClr>
                </a:solidFill>
              </a:rPr>
              <a:t>Facebook.com/similesvzw</a:t>
            </a:r>
          </a:p>
          <a:p>
            <a:endParaRPr lang="nl-BE" sz="2400" b="1">
              <a:solidFill>
                <a:schemeClr val="bg2">
                  <a:lumMod val="50000"/>
                </a:schemeClr>
              </a:solidFill>
            </a:endParaRPr>
          </a:p>
          <a:p>
            <a:r>
              <a:rPr lang="nl-BE" sz="2400" b="1">
                <a:solidFill>
                  <a:schemeClr val="bg2">
                    <a:lumMod val="50000"/>
                  </a:schemeClr>
                </a:solidFill>
              </a:rPr>
              <a:t>Twitter.com/similesvzw</a:t>
            </a:r>
          </a:p>
          <a:p>
            <a:endParaRPr lang="nl-BE" sz="2400" b="1">
              <a:solidFill>
                <a:schemeClr val="bg2">
                  <a:lumMod val="50000"/>
                </a:schemeClr>
              </a:solidFill>
            </a:endParaRPr>
          </a:p>
          <a:p>
            <a:r>
              <a:rPr lang="nl-BE" sz="2400" b="1">
                <a:solidFill>
                  <a:schemeClr val="bg2">
                    <a:lumMod val="50000"/>
                  </a:schemeClr>
                </a:solidFill>
              </a:rPr>
              <a:t>Instagram.com/similesvzw</a:t>
            </a:r>
          </a:p>
        </p:txBody>
      </p:sp>
    </p:spTree>
    <p:extLst>
      <p:ext uri="{BB962C8B-B14F-4D97-AF65-F5344CB8AC3E}">
        <p14:creationId xmlns:p14="http://schemas.microsoft.com/office/powerpoint/2010/main" val="390675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838200" y="6356350"/>
            <a:ext cx="3200400" cy="365125"/>
          </a:xfrm>
        </p:spPr>
        <p:txBody>
          <a:bodyPr/>
          <a:lstStyle/>
          <a:p>
            <a:r>
              <a:rPr lang="nl-BE"/>
              <a:t>Similes vzw – Groeneweg 151, 3001 Heverlee</a:t>
            </a:r>
          </a:p>
        </p:txBody>
      </p:sp>
      <p:sp>
        <p:nvSpPr>
          <p:cNvPr id="5" name="Tijdelijke aanduiding voor voettekst 4"/>
          <p:cNvSpPr>
            <a:spLocks noGrp="1"/>
          </p:cNvSpPr>
          <p:nvPr>
            <p:ph type="ftr" sz="quarter" idx="11"/>
          </p:nvPr>
        </p:nvSpPr>
        <p:spPr/>
        <p:txBody>
          <a:bodyPr/>
          <a:lstStyle/>
          <a:p>
            <a:r>
              <a:rPr lang="nl-BE"/>
              <a:t>www.similes.be    info@similes.be    016 244 201</a:t>
            </a:r>
          </a:p>
        </p:txBody>
      </p:sp>
      <p:sp>
        <p:nvSpPr>
          <p:cNvPr id="6" name="Tijdelijke aanduiding voor dianummer 5"/>
          <p:cNvSpPr>
            <a:spLocks noGrp="1"/>
          </p:cNvSpPr>
          <p:nvPr>
            <p:ph type="sldNum" sz="quarter" idx="12"/>
          </p:nvPr>
        </p:nvSpPr>
        <p:spPr/>
        <p:txBody>
          <a:bodyPr/>
          <a:lstStyle/>
          <a:p>
            <a:fld id="{9EC198FC-7FC4-4BC1-AC4A-A7D030ED9B9F}" type="slidenum">
              <a:rPr lang="nl-BE" smtClean="0"/>
              <a:pPr/>
              <a:t>‹nr.›</a:t>
            </a:fld>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7460" y="607"/>
            <a:ext cx="1264540" cy="1180407"/>
          </a:xfrm>
          <a:prstGeom prst="rect">
            <a:avLst/>
          </a:prstGeom>
        </p:spPr>
      </p:pic>
      <p:pic>
        <p:nvPicPr>
          <p:cNvPr id="8"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22339" y="2506662"/>
            <a:ext cx="3730082" cy="4351338"/>
          </a:xfrm>
          <a:prstGeom prst="rect">
            <a:avLst/>
          </a:prstGeom>
        </p:spPr>
      </p:pic>
    </p:spTree>
    <p:extLst>
      <p:ext uri="{BB962C8B-B14F-4D97-AF65-F5344CB8AC3E}">
        <p14:creationId xmlns:p14="http://schemas.microsoft.com/office/powerpoint/2010/main" val="226364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r>
              <a:rPr lang="nl-BE"/>
              <a:t>Similes vzw – Groeneweg 151, 3001 Heverlee</a:t>
            </a:r>
          </a:p>
        </p:txBody>
      </p:sp>
      <p:sp>
        <p:nvSpPr>
          <p:cNvPr id="6" name="Tijdelijke aanduiding voor voettekst 5"/>
          <p:cNvSpPr>
            <a:spLocks noGrp="1"/>
          </p:cNvSpPr>
          <p:nvPr>
            <p:ph type="ftr" sz="quarter" idx="11"/>
          </p:nvPr>
        </p:nvSpPr>
        <p:spPr/>
        <p:txBody>
          <a:bodyPr/>
          <a:lstStyle/>
          <a:p>
            <a:r>
              <a:rPr lang="nl-BE"/>
              <a:t>www.similes.be    info@similes.be    016 244 201</a:t>
            </a:r>
          </a:p>
        </p:txBody>
      </p:sp>
      <p:sp>
        <p:nvSpPr>
          <p:cNvPr id="7" name="Tijdelijke aanduiding voor dianummer 6"/>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1649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r>
              <a:rPr lang="nl-BE"/>
              <a:t>Similes vzw – Groeneweg 151, 3001 Heverlee</a:t>
            </a:r>
          </a:p>
        </p:txBody>
      </p:sp>
      <p:sp>
        <p:nvSpPr>
          <p:cNvPr id="8" name="Tijdelijke aanduiding voor voettekst 7"/>
          <p:cNvSpPr>
            <a:spLocks noGrp="1"/>
          </p:cNvSpPr>
          <p:nvPr>
            <p:ph type="ftr" sz="quarter" idx="11"/>
          </p:nvPr>
        </p:nvSpPr>
        <p:spPr/>
        <p:txBody>
          <a:bodyPr/>
          <a:lstStyle/>
          <a:p>
            <a:r>
              <a:rPr lang="nl-BE"/>
              <a:t>www.similes.be    info@similes.be    016 244 201</a:t>
            </a:r>
          </a:p>
        </p:txBody>
      </p:sp>
      <p:sp>
        <p:nvSpPr>
          <p:cNvPr id="9" name="Tijdelijke aanduiding voor dianummer 8"/>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345665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r>
              <a:rPr lang="nl-BE"/>
              <a:t>Similes vzw – Groeneweg 151, 3001 Heverlee</a:t>
            </a:r>
          </a:p>
        </p:txBody>
      </p:sp>
      <p:sp>
        <p:nvSpPr>
          <p:cNvPr id="4" name="Tijdelijke aanduiding voor voettekst 3"/>
          <p:cNvSpPr>
            <a:spLocks noGrp="1"/>
          </p:cNvSpPr>
          <p:nvPr>
            <p:ph type="ftr" sz="quarter" idx="11"/>
          </p:nvPr>
        </p:nvSpPr>
        <p:spPr/>
        <p:txBody>
          <a:bodyPr/>
          <a:lstStyle/>
          <a:p>
            <a:r>
              <a:rPr lang="nl-BE"/>
              <a:t>www.similes.be    info@similes.be    016 244 201</a:t>
            </a:r>
          </a:p>
        </p:txBody>
      </p:sp>
      <p:sp>
        <p:nvSpPr>
          <p:cNvPr id="5" name="Tijdelijke aanduiding voor dianummer 4"/>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63160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BE"/>
              <a:t>Similes vzw – Groeneweg 151, 3001 Heverlee</a:t>
            </a:r>
          </a:p>
        </p:txBody>
      </p:sp>
      <p:sp>
        <p:nvSpPr>
          <p:cNvPr id="3" name="Tijdelijke aanduiding voor voettekst 2"/>
          <p:cNvSpPr>
            <a:spLocks noGrp="1"/>
          </p:cNvSpPr>
          <p:nvPr>
            <p:ph type="ftr" sz="quarter" idx="11"/>
          </p:nvPr>
        </p:nvSpPr>
        <p:spPr/>
        <p:txBody>
          <a:bodyPr/>
          <a:lstStyle/>
          <a:p>
            <a:r>
              <a:rPr lang="nl-BE"/>
              <a:t>www.similes.be    info@similes.be    016 244 201</a:t>
            </a:r>
          </a:p>
        </p:txBody>
      </p:sp>
      <p:sp>
        <p:nvSpPr>
          <p:cNvPr id="4" name="Tijdelijke aanduiding voor dianummer 3"/>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273462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r>
              <a:rPr lang="nl-BE"/>
              <a:t>Similes vzw – Groeneweg 151, 3001 Heverlee</a:t>
            </a:r>
          </a:p>
        </p:txBody>
      </p:sp>
      <p:sp>
        <p:nvSpPr>
          <p:cNvPr id="6" name="Tijdelijke aanduiding voor voettekst 5"/>
          <p:cNvSpPr>
            <a:spLocks noGrp="1"/>
          </p:cNvSpPr>
          <p:nvPr>
            <p:ph type="ftr" sz="quarter" idx="11"/>
          </p:nvPr>
        </p:nvSpPr>
        <p:spPr/>
        <p:txBody>
          <a:bodyPr/>
          <a:lstStyle/>
          <a:p>
            <a:r>
              <a:rPr lang="nl-BE"/>
              <a:t>www.similes.be    info@similes.be    016 244 201</a:t>
            </a:r>
          </a:p>
        </p:txBody>
      </p:sp>
      <p:sp>
        <p:nvSpPr>
          <p:cNvPr id="7" name="Tijdelijke aanduiding voor dianummer 6"/>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183086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r>
              <a:rPr lang="nl-BE"/>
              <a:t>Similes vzw – Groeneweg 151, 3001 Heverlee</a:t>
            </a:r>
          </a:p>
        </p:txBody>
      </p:sp>
      <p:sp>
        <p:nvSpPr>
          <p:cNvPr id="6" name="Tijdelijke aanduiding voor voettekst 5"/>
          <p:cNvSpPr>
            <a:spLocks noGrp="1"/>
          </p:cNvSpPr>
          <p:nvPr>
            <p:ph type="ftr" sz="quarter" idx="11"/>
          </p:nvPr>
        </p:nvSpPr>
        <p:spPr/>
        <p:txBody>
          <a:bodyPr/>
          <a:lstStyle/>
          <a:p>
            <a:r>
              <a:rPr lang="nl-BE"/>
              <a:t>www.similes.be    info@similes.be    016 244 201</a:t>
            </a:r>
          </a:p>
        </p:txBody>
      </p:sp>
      <p:sp>
        <p:nvSpPr>
          <p:cNvPr id="7" name="Tijdelijke aanduiding voor dianummer 6"/>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211733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r>
              <a:rPr lang="nl-BE"/>
              <a:t>Similes vzw – Groeneweg 151, 3001 Heverlee</a:t>
            </a:r>
          </a:p>
        </p:txBody>
      </p:sp>
      <p:sp>
        <p:nvSpPr>
          <p:cNvPr id="5" name="Tijdelijke aanduiding voor voettekst 4"/>
          <p:cNvSpPr>
            <a:spLocks noGrp="1"/>
          </p:cNvSpPr>
          <p:nvPr>
            <p:ph type="ftr" sz="quarter" idx="11"/>
          </p:nvPr>
        </p:nvSpPr>
        <p:spPr/>
        <p:txBody>
          <a:bodyPr/>
          <a:lstStyle/>
          <a:p>
            <a:r>
              <a:rPr lang="nl-BE"/>
              <a:t>www.similes.be    info@similes.be    016 244 201</a:t>
            </a:r>
          </a:p>
        </p:txBody>
      </p:sp>
      <p:sp>
        <p:nvSpPr>
          <p:cNvPr id="6" name="Tijdelijke aanduiding voor dianummer 5"/>
          <p:cNvSpPr>
            <a:spLocks noGrp="1"/>
          </p:cNvSpPr>
          <p:nvPr>
            <p:ph type="sldNum" sz="quarter" idx="12"/>
          </p:nvPr>
        </p:nvSpPr>
        <p:spPr/>
        <p:txBody>
          <a:bodyPr/>
          <a:lstStyle/>
          <a:p>
            <a:fld id="{9EC198FC-7FC4-4BC1-AC4A-A7D030ED9B9F}" type="slidenum">
              <a:rPr lang="nl-BE" smtClean="0"/>
              <a:pPr/>
              <a:t>‹nr.›</a:t>
            </a:fld>
            <a:endParaRPr lang="nl-BE"/>
          </a:p>
        </p:txBody>
      </p:sp>
    </p:spTree>
    <p:extLst>
      <p:ext uri="{BB962C8B-B14F-4D97-AF65-F5344CB8AC3E}">
        <p14:creationId xmlns:p14="http://schemas.microsoft.com/office/powerpoint/2010/main" val="1707173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Similes vzw – Groeneweg 151, 3001 Heverlee</a:t>
            </a: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www.similes.be    info@similes.be    016 244 201</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198FC-7FC4-4BC1-AC4A-A7D030ED9B9F}" type="slidenum">
              <a:rPr lang="nl-BE" smtClean="0"/>
              <a:pPr/>
              <a:t>‹nr.›</a:t>
            </a:fld>
            <a:endParaRPr lang="nl-BE"/>
          </a:p>
        </p:txBody>
      </p:sp>
    </p:spTree>
    <p:extLst>
      <p:ext uri="{BB962C8B-B14F-4D97-AF65-F5344CB8AC3E}">
        <p14:creationId xmlns:p14="http://schemas.microsoft.com/office/powerpoint/2010/main" val="1538503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ingrid.a@similesvrijwilliger.b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ann.a@similesvrijwilliger.b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54764" y="254481"/>
            <a:ext cx="10684565" cy="2387600"/>
          </a:xfrm>
        </p:spPr>
        <p:txBody>
          <a:bodyPr>
            <a:normAutofit/>
          </a:bodyPr>
          <a:lstStyle/>
          <a:p>
            <a:br>
              <a:rPr lang="nl-BE" b="1" dirty="0">
                <a:solidFill>
                  <a:schemeClr val="tx2"/>
                </a:solidFill>
              </a:rPr>
            </a:br>
            <a:r>
              <a:rPr lang="nl-BE" b="1" dirty="0">
                <a:solidFill>
                  <a:schemeClr val="tx2"/>
                </a:solidFill>
              </a:rPr>
              <a:t>‘Over Similes’ </a:t>
            </a:r>
          </a:p>
        </p:txBody>
      </p:sp>
      <p:sp>
        <p:nvSpPr>
          <p:cNvPr id="3" name="Ondertitel 2"/>
          <p:cNvSpPr>
            <a:spLocks noGrp="1"/>
          </p:cNvSpPr>
          <p:nvPr>
            <p:ph type="subTitle" idx="1"/>
          </p:nvPr>
        </p:nvSpPr>
        <p:spPr>
          <a:xfrm>
            <a:off x="1578617" y="2937821"/>
            <a:ext cx="9144000" cy="1655762"/>
          </a:xfrm>
        </p:spPr>
        <p:txBody>
          <a:bodyPr/>
          <a:lstStyle/>
          <a:p>
            <a:r>
              <a:rPr lang="nl-BE" dirty="0">
                <a:solidFill>
                  <a:schemeClr val="bg2">
                    <a:lumMod val="50000"/>
                  </a:schemeClr>
                </a:solidFill>
              </a:rPr>
              <a:t>Vlaamse Ardennen 2024</a:t>
            </a:r>
          </a:p>
        </p:txBody>
      </p:sp>
    </p:spTree>
    <p:extLst>
      <p:ext uri="{BB962C8B-B14F-4D97-AF65-F5344CB8AC3E}">
        <p14:creationId xmlns:p14="http://schemas.microsoft.com/office/powerpoint/2010/main" val="420649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84FB52D-9B6D-C0C7-EFB2-1739771BE6E7}"/>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C86D4B6A-63C1-F3FD-B54D-F6CCFC9CCCA9}"/>
              </a:ext>
            </a:extLst>
          </p:cNvPr>
          <p:cNvSpPr>
            <a:spLocks noGrp="1"/>
          </p:cNvSpPr>
          <p:nvPr>
            <p:ph type="title"/>
          </p:nvPr>
        </p:nvSpPr>
        <p:spPr/>
        <p:txBody>
          <a:bodyPr/>
          <a:lstStyle/>
          <a:p>
            <a:r>
              <a:rPr lang="nl-NL" b="1" dirty="0"/>
              <a:t>De rol van naasten in herstel</a:t>
            </a:r>
            <a:endParaRPr lang="nl-BE" b="1" dirty="0"/>
          </a:p>
        </p:txBody>
      </p:sp>
      <p:pic>
        <p:nvPicPr>
          <p:cNvPr id="5" name="Afbeelding 4">
            <a:extLst>
              <a:ext uri="{FF2B5EF4-FFF2-40B4-BE49-F238E27FC236}">
                <a16:creationId xmlns:a16="http://schemas.microsoft.com/office/drawing/2014/main" id="{20448BAD-4938-B396-9F56-F6EC7A76979C}"/>
              </a:ext>
            </a:extLst>
          </p:cNvPr>
          <p:cNvPicPr>
            <a:picLocks noChangeAspect="1"/>
          </p:cNvPicPr>
          <p:nvPr/>
        </p:nvPicPr>
        <p:blipFill>
          <a:blip r:embed="rId3"/>
          <a:stretch>
            <a:fillRect/>
          </a:stretch>
        </p:blipFill>
        <p:spPr>
          <a:xfrm>
            <a:off x="836735" y="1690688"/>
            <a:ext cx="5157663" cy="2908044"/>
          </a:xfrm>
          <a:prstGeom prst="rect">
            <a:avLst/>
          </a:prstGeom>
        </p:spPr>
      </p:pic>
      <p:pic>
        <p:nvPicPr>
          <p:cNvPr id="10" name="Afbeelding 9">
            <a:extLst>
              <a:ext uri="{FF2B5EF4-FFF2-40B4-BE49-F238E27FC236}">
                <a16:creationId xmlns:a16="http://schemas.microsoft.com/office/drawing/2014/main" id="{08BFE8D6-F710-E37A-4045-FD0A9C3E8B42}"/>
              </a:ext>
            </a:extLst>
          </p:cNvPr>
          <p:cNvPicPr>
            <a:picLocks noChangeAspect="1"/>
          </p:cNvPicPr>
          <p:nvPr/>
        </p:nvPicPr>
        <p:blipFill>
          <a:blip r:embed="rId4"/>
          <a:stretch>
            <a:fillRect/>
          </a:stretch>
        </p:blipFill>
        <p:spPr>
          <a:xfrm>
            <a:off x="6197604" y="1690688"/>
            <a:ext cx="4400132" cy="2908044"/>
          </a:xfrm>
          <a:prstGeom prst="rect">
            <a:avLst/>
          </a:prstGeom>
        </p:spPr>
      </p:pic>
      <p:sp>
        <p:nvSpPr>
          <p:cNvPr id="11" name="Tijdelijke aanduiding voor tekst 3">
            <a:extLst>
              <a:ext uri="{FF2B5EF4-FFF2-40B4-BE49-F238E27FC236}">
                <a16:creationId xmlns:a16="http://schemas.microsoft.com/office/drawing/2014/main" id="{BCADE5B9-1F95-A730-A06B-2894C16B8112}"/>
              </a:ext>
            </a:extLst>
          </p:cNvPr>
          <p:cNvSpPr txBox="1">
            <a:spLocks/>
          </p:cNvSpPr>
          <p:nvPr/>
        </p:nvSpPr>
        <p:spPr>
          <a:xfrm>
            <a:off x="836611" y="5066100"/>
            <a:ext cx="5157787" cy="823912"/>
          </a:xfrm>
          <a:prstGeom prst="roundRect">
            <a:avLst/>
          </a:prstGeom>
          <a:solidFill>
            <a:schemeClr val="accent2"/>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a:solidFill>
                  <a:schemeClr val="bg1"/>
                </a:solidFill>
              </a:rPr>
              <a:t>Bondgenoot</a:t>
            </a:r>
          </a:p>
        </p:txBody>
      </p:sp>
      <p:sp>
        <p:nvSpPr>
          <p:cNvPr id="12" name="Tijdelijke aanduiding voor tekst 5">
            <a:extLst>
              <a:ext uri="{FF2B5EF4-FFF2-40B4-BE49-F238E27FC236}">
                <a16:creationId xmlns:a16="http://schemas.microsoft.com/office/drawing/2014/main" id="{A21BD30B-5912-C2C7-0C90-E0993B67C4BC}"/>
              </a:ext>
            </a:extLst>
          </p:cNvPr>
          <p:cNvSpPr txBox="1">
            <a:spLocks/>
          </p:cNvSpPr>
          <p:nvPr/>
        </p:nvSpPr>
        <p:spPr>
          <a:xfrm>
            <a:off x="6197604" y="5066100"/>
            <a:ext cx="5183188" cy="823912"/>
          </a:xfrm>
          <a:prstGeom prst="roundRect">
            <a:avLst/>
          </a:prstGeom>
          <a:solidFill>
            <a:schemeClr val="accent2"/>
          </a:solidFill>
        </p:spPr>
        <p:style>
          <a:lnRef idx="0">
            <a:scrgbClr r="0" g="0" b="0"/>
          </a:lnRef>
          <a:fillRef idx="0">
            <a:scrgbClr r="0" g="0" b="0"/>
          </a:fillRef>
          <a:effectRef idx="0">
            <a:scrgbClr r="0" g="0" b="0"/>
          </a:effectRef>
          <a:fontRef idx="minor">
            <a:schemeClr val="lt1"/>
          </a:fontRef>
        </p:style>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nl-BE" dirty="0">
                <a:solidFill>
                  <a:schemeClr val="bg1"/>
                </a:solidFill>
              </a:rPr>
              <a:t>Regisseur</a:t>
            </a:r>
          </a:p>
        </p:txBody>
      </p:sp>
    </p:spTree>
    <p:extLst>
      <p:ext uri="{BB962C8B-B14F-4D97-AF65-F5344CB8AC3E}">
        <p14:creationId xmlns:p14="http://schemas.microsoft.com/office/powerpoint/2010/main" val="1823843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3BAE2B6-D734-277D-2F79-37F9CE190D28}"/>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a:extLst>
              <a:ext uri="{FF2B5EF4-FFF2-40B4-BE49-F238E27FC236}">
                <a16:creationId xmlns:a16="http://schemas.microsoft.com/office/drawing/2014/main" id="{71FF14D3-24B1-A43D-433B-5D2357A3CFDB}"/>
              </a:ext>
            </a:extLst>
          </p:cNvPr>
          <p:cNvSpPr>
            <a:spLocks noGrp="1"/>
          </p:cNvSpPr>
          <p:nvPr>
            <p:ph type="title"/>
          </p:nvPr>
        </p:nvSpPr>
        <p:spPr/>
        <p:txBody>
          <a:bodyPr anchor="ctr">
            <a:normAutofit/>
          </a:bodyPr>
          <a:lstStyle/>
          <a:p>
            <a:r>
              <a:rPr lang="en-US" b="1" err="1"/>
              <a:t>Onze</a:t>
            </a:r>
            <a:r>
              <a:rPr lang="en-US" b="1"/>
              <a:t> </a:t>
            </a:r>
            <a:r>
              <a:rPr lang="en-US" b="1" err="1"/>
              <a:t>waarden</a:t>
            </a:r>
            <a:endParaRPr lang="en-US" b="1"/>
          </a:p>
        </p:txBody>
      </p:sp>
      <p:graphicFrame>
        <p:nvGraphicFramePr>
          <p:cNvPr id="12" name="Tijdelijke aanduiding voor inhoud 6">
            <a:extLst>
              <a:ext uri="{FF2B5EF4-FFF2-40B4-BE49-F238E27FC236}">
                <a16:creationId xmlns:a16="http://schemas.microsoft.com/office/drawing/2014/main" id="{501541C5-2542-13AD-DBF5-9EFFBBCEB784}"/>
              </a:ext>
            </a:extLst>
          </p:cNvPr>
          <p:cNvGraphicFramePr>
            <a:graphicFrameLocks noGrp="1"/>
          </p:cNvGraphicFramePr>
          <p:nvPr>
            <p:ph idx="1"/>
          </p:nvPr>
        </p:nvGraphicFramePr>
        <p:xfrm>
          <a:off x="0" y="1266092"/>
          <a:ext cx="12192000" cy="5087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68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B7D9156-0BAF-FC72-A09D-2889C5C5BAE9}"/>
              </a:ext>
            </a:extLst>
          </p:cNvPr>
          <p:cNvSpPr/>
          <p:nvPr/>
        </p:nvSpPr>
        <p:spPr>
          <a:xfrm>
            <a:off x="7180728" y="2354458"/>
            <a:ext cx="5191663"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838200" y="1825625"/>
            <a:ext cx="10515600" cy="4351338"/>
          </a:xfrm>
        </p:spPr>
        <p:txBody>
          <a:bodyPr>
            <a:normAutofit fontScale="92500" lnSpcReduction="20000"/>
          </a:bodyPr>
          <a:lstStyle/>
          <a:p>
            <a:r>
              <a:rPr lang="nl-NL" dirty="0"/>
              <a:t>Een landelijke </a:t>
            </a:r>
            <a:r>
              <a:rPr lang="nl-NL" b="1" dirty="0"/>
              <a:t>ledenvereniging</a:t>
            </a:r>
          </a:p>
          <a:p>
            <a:pPr lvl="1">
              <a:buFontTx/>
              <a:buChar char="-"/>
            </a:pPr>
            <a:r>
              <a:rPr lang="nl-NL" dirty="0"/>
              <a:t>Iedereen 18+ kan lid worden</a:t>
            </a:r>
          </a:p>
          <a:p>
            <a:pPr marL="457200" lvl="1" indent="0">
              <a:buNone/>
            </a:pPr>
            <a:endParaRPr lang="nl-NL" dirty="0"/>
          </a:p>
          <a:p>
            <a:r>
              <a:rPr lang="nl-NL" dirty="0"/>
              <a:t>Met </a:t>
            </a:r>
            <a:r>
              <a:rPr lang="nl-NL" b="1" dirty="0"/>
              <a:t>vzw</a:t>
            </a:r>
            <a:r>
              <a:rPr lang="nl-NL" dirty="0"/>
              <a:t>-statuut</a:t>
            </a:r>
          </a:p>
          <a:p>
            <a:pPr lvl="1">
              <a:buFontTx/>
              <a:buChar char="-"/>
            </a:pPr>
            <a:r>
              <a:rPr lang="nl-NL" dirty="0"/>
              <a:t>Elk lid kan toetreden tot algemene vergadering (AV)</a:t>
            </a:r>
          </a:p>
          <a:p>
            <a:pPr lvl="1">
              <a:buFontTx/>
              <a:buChar char="-"/>
            </a:pPr>
            <a:r>
              <a:rPr lang="nl-NL" dirty="0"/>
              <a:t>De AV benoemt bestuur</a:t>
            </a:r>
          </a:p>
          <a:p>
            <a:pPr lvl="1">
              <a:buFontTx/>
              <a:buChar char="-"/>
            </a:pPr>
            <a:r>
              <a:rPr lang="nl-NL" dirty="0"/>
              <a:t>Bestuur waakt over uitvoering missie en visie</a:t>
            </a:r>
          </a:p>
          <a:p>
            <a:pPr lvl="1">
              <a:buFontTx/>
              <a:buChar char="-"/>
            </a:pPr>
            <a:endParaRPr lang="nl-NL" dirty="0"/>
          </a:p>
          <a:p>
            <a:r>
              <a:rPr lang="nl-NL" dirty="0"/>
              <a:t>Gesubsidieerd door de Vlaamse Overheid </a:t>
            </a:r>
            <a:br>
              <a:rPr lang="nl-NL" dirty="0"/>
            </a:br>
            <a:r>
              <a:rPr lang="nl-NL" dirty="0"/>
              <a:t>(</a:t>
            </a:r>
            <a:r>
              <a:rPr lang="nl-NL" b="1" dirty="0"/>
              <a:t>sociaal-cultureel volwassenenwerk</a:t>
            </a:r>
            <a:r>
              <a:rPr lang="nl-NL" dirty="0"/>
              <a:t>)</a:t>
            </a:r>
          </a:p>
          <a:p>
            <a:endParaRPr lang="nl-NL" dirty="0"/>
          </a:p>
          <a:p>
            <a:r>
              <a:rPr lang="nl-NL" dirty="0"/>
              <a:t>Waar </a:t>
            </a:r>
            <a:r>
              <a:rPr lang="nl-NL" b="1" dirty="0"/>
              <a:t>leden, vrijwilligers en medewerkers </a:t>
            </a:r>
            <a:br>
              <a:rPr lang="nl-NL" b="1" dirty="0"/>
            </a:br>
            <a:r>
              <a:rPr lang="nl-NL" dirty="0"/>
              <a:t>werk maken van gedeelde doelstellingen</a:t>
            </a:r>
          </a:p>
          <a:p>
            <a:endParaRPr lang="nl-NL" dirty="0"/>
          </a:p>
        </p:txBody>
      </p:sp>
      <p:sp>
        <p:nvSpPr>
          <p:cNvPr id="5" name="Tekstvak 4">
            <a:extLst>
              <a:ext uri="{FF2B5EF4-FFF2-40B4-BE49-F238E27FC236}">
                <a16:creationId xmlns:a16="http://schemas.microsoft.com/office/drawing/2014/main" id="{1F38A9F9-FC9D-C158-C08A-4C2D2E2D19C0}"/>
              </a:ext>
            </a:extLst>
          </p:cNvPr>
          <p:cNvSpPr txBox="1"/>
          <p:nvPr/>
        </p:nvSpPr>
        <p:spPr>
          <a:xfrm>
            <a:off x="9069083" y="4512101"/>
            <a:ext cx="2403230" cy="584775"/>
          </a:xfrm>
          <a:prstGeom prst="rect">
            <a:avLst/>
          </a:prstGeom>
          <a:noFill/>
        </p:spPr>
        <p:txBody>
          <a:bodyPr wrap="square" rtlCol="0">
            <a:spAutoFit/>
          </a:bodyPr>
          <a:lstStyle/>
          <a:p>
            <a:r>
              <a:rPr lang="nl-BE" sz="1600" i="1"/>
              <a:t>Annemie Roppe, voorzitter bestuur</a:t>
            </a:r>
          </a:p>
        </p:txBody>
      </p:sp>
      <p:pic>
        <p:nvPicPr>
          <p:cNvPr id="4" name="Picture 2">
            <a:extLst>
              <a:ext uri="{FF2B5EF4-FFF2-40B4-BE49-F238E27FC236}">
                <a16:creationId xmlns:a16="http://schemas.microsoft.com/office/drawing/2014/main" id="{38F66322-A160-1713-8E52-24938D8199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 r="18033"/>
          <a:stretch/>
        </p:blipFill>
        <p:spPr bwMode="auto">
          <a:xfrm>
            <a:off x="9187596" y="2345898"/>
            <a:ext cx="2166204" cy="2166204"/>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38200" y="365125"/>
            <a:ext cx="10515600" cy="1325563"/>
          </a:xfrm>
        </p:spPr>
        <p:txBody>
          <a:bodyPr/>
          <a:lstStyle/>
          <a:p>
            <a:r>
              <a:rPr lang="nl-NL" b="1"/>
              <a:t>Organisatiestructuur</a:t>
            </a:r>
          </a:p>
        </p:txBody>
      </p:sp>
      <p:pic>
        <p:nvPicPr>
          <p:cNvPr id="1026" name="Picture 2" descr="Stefaan Baeten | LinkedIn">
            <a:extLst>
              <a:ext uri="{FF2B5EF4-FFF2-40B4-BE49-F238E27FC236}">
                <a16:creationId xmlns:a16="http://schemas.microsoft.com/office/drawing/2014/main" id="{91B66C96-9D51-EBE0-EACA-F54630035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7596" y="2345898"/>
            <a:ext cx="2166204" cy="2166204"/>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E62128E4-A956-F63C-1C07-46560DD32A3D}"/>
              </a:ext>
            </a:extLst>
          </p:cNvPr>
          <p:cNvSpPr txBox="1"/>
          <p:nvPr/>
        </p:nvSpPr>
        <p:spPr>
          <a:xfrm>
            <a:off x="9069083" y="4519089"/>
            <a:ext cx="2403230" cy="584775"/>
          </a:xfrm>
          <a:prstGeom prst="rect">
            <a:avLst/>
          </a:prstGeom>
          <a:solidFill>
            <a:schemeClr val="bg1"/>
          </a:solidFill>
        </p:spPr>
        <p:txBody>
          <a:bodyPr wrap="square" rtlCol="0">
            <a:spAutoFit/>
          </a:bodyPr>
          <a:lstStyle/>
          <a:p>
            <a:r>
              <a:rPr lang="nl-BE" sz="1600" i="1" dirty="0"/>
              <a:t>Stefaan Baeten, voorzitter bestuur</a:t>
            </a:r>
          </a:p>
        </p:txBody>
      </p:sp>
    </p:spTree>
    <p:extLst>
      <p:ext uri="{BB962C8B-B14F-4D97-AF65-F5344CB8AC3E}">
        <p14:creationId xmlns:p14="http://schemas.microsoft.com/office/powerpoint/2010/main" val="426229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8A59F-23D0-FC8E-D17F-DB842C4E0219}"/>
              </a:ext>
            </a:extLst>
          </p:cNvPr>
          <p:cNvSpPr>
            <a:spLocks noGrp="1"/>
          </p:cNvSpPr>
          <p:nvPr>
            <p:ph type="title"/>
          </p:nvPr>
        </p:nvSpPr>
        <p:spPr/>
        <p:txBody>
          <a:bodyPr/>
          <a:lstStyle/>
          <a:p>
            <a:endParaRPr lang="nl-BE" b="1">
              <a:cs typeface="Calibri Light"/>
            </a:endParaRPr>
          </a:p>
        </p:txBody>
      </p:sp>
      <p:sp>
        <p:nvSpPr>
          <p:cNvPr id="3" name="Tijdelijke aanduiding voor inhoud 2">
            <a:extLst>
              <a:ext uri="{FF2B5EF4-FFF2-40B4-BE49-F238E27FC236}">
                <a16:creationId xmlns:a16="http://schemas.microsoft.com/office/drawing/2014/main" id="{7E653428-6FC2-39A5-EFA7-4E2891EC3C64}"/>
              </a:ext>
            </a:extLst>
          </p:cNvPr>
          <p:cNvSpPr>
            <a:spLocks noGrp="1"/>
          </p:cNvSpPr>
          <p:nvPr>
            <p:ph idx="1"/>
          </p:nvPr>
        </p:nvSpPr>
        <p:spPr>
          <a:xfrm>
            <a:off x="656772" y="870101"/>
            <a:ext cx="10515600" cy="4351338"/>
          </a:xfrm>
        </p:spPr>
        <p:txBody>
          <a:bodyPr anchor="ctr" anchorCtr="0">
            <a:normAutofit/>
          </a:bodyPr>
          <a:lstStyle/>
          <a:p>
            <a:pPr marL="0" indent="0" algn="ctr">
              <a:buNone/>
            </a:pPr>
            <a:r>
              <a:rPr lang="nl-BE" sz="15000" b="1">
                <a:solidFill>
                  <a:schemeClr val="accent2"/>
                </a:solidFill>
              </a:rPr>
              <a:t>Leden&gt; 1100</a:t>
            </a:r>
          </a:p>
        </p:txBody>
      </p:sp>
    </p:spTree>
    <p:extLst>
      <p:ext uri="{BB962C8B-B14F-4D97-AF65-F5344CB8AC3E}">
        <p14:creationId xmlns:p14="http://schemas.microsoft.com/office/powerpoint/2010/main" val="254140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8A59F-23D0-FC8E-D17F-DB842C4E0219}"/>
              </a:ext>
            </a:extLst>
          </p:cNvPr>
          <p:cNvSpPr>
            <a:spLocks noGrp="1"/>
          </p:cNvSpPr>
          <p:nvPr>
            <p:ph type="title"/>
          </p:nvPr>
        </p:nvSpPr>
        <p:spPr/>
        <p:txBody>
          <a:bodyPr/>
          <a:lstStyle/>
          <a:p>
            <a:pPr algn="ctr"/>
            <a:r>
              <a:rPr lang="nl-BE" b="1" dirty="0"/>
              <a:t>Vrijwilligers &gt; 150</a:t>
            </a:r>
            <a:endParaRPr lang="nl-NL" dirty="0"/>
          </a:p>
        </p:txBody>
      </p:sp>
      <p:pic>
        <p:nvPicPr>
          <p:cNvPr id="5" name="Tijdelijke aanduiding voor inhoud 4">
            <a:extLst>
              <a:ext uri="{FF2B5EF4-FFF2-40B4-BE49-F238E27FC236}">
                <a16:creationId xmlns:a16="http://schemas.microsoft.com/office/drawing/2014/main" id="{D8D09604-EC9C-B86A-7B20-E491D83810CA}"/>
              </a:ext>
            </a:extLst>
          </p:cNvPr>
          <p:cNvPicPr>
            <a:picLocks noGrp="1" noChangeAspect="1"/>
          </p:cNvPicPr>
          <p:nvPr>
            <p:ph idx="1"/>
          </p:nvPr>
        </p:nvPicPr>
        <p:blipFill>
          <a:blip r:embed="rId3"/>
          <a:stretch>
            <a:fillRect/>
          </a:stretch>
        </p:blipFill>
        <p:spPr>
          <a:xfrm>
            <a:off x="2807594" y="1825625"/>
            <a:ext cx="6400800" cy="4446386"/>
          </a:xfrm>
          <a:prstGeom prst="rect">
            <a:avLst/>
          </a:prstGeom>
        </p:spPr>
      </p:pic>
    </p:spTree>
    <p:extLst>
      <p:ext uri="{BB962C8B-B14F-4D97-AF65-F5344CB8AC3E}">
        <p14:creationId xmlns:p14="http://schemas.microsoft.com/office/powerpoint/2010/main" val="29265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a:t>Medewerkers Similes</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7460" y="607"/>
            <a:ext cx="1264540" cy="1180407"/>
          </a:xfrm>
          <a:prstGeom prst="rect">
            <a:avLst/>
          </a:prstGeom>
        </p:spPr>
      </p:pic>
      <p:pic>
        <p:nvPicPr>
          <p:cNvPr id="11" name="Afbeelding 10">
            <a:extLst>
              <a:ext uri="{FF2B5EF4-FFF2-40B4-BE49-F238E27FC236}">
                <a16:creationId xmlns:a16="http://schemas.microsoft.com/office/drawing/2014/main" id="{67038645-C234-48FF-3331-F0BF0D9B843F}"/>
              </a:ext>
            </a:extLst>
          </p:cNvPr>
          <p:cNvPicPr>
            <a:picLocks noChangeAspect="1"/>
          </p:cNvPicPr>
          <p:nvPr/>
        </p:nvPicPr>
        <p:blipFill>
          <a:blip r:embed="rId4"/>
          <a:stretch>
            <a:fillRect/>
          </a:stretch>
        </p:blipFill>
        <p:spPr>
          <a:xfrm>
            <a:off x="0" y="609"/>
            <a:ext cx="12192000" cy="6856781"/>
          </a:xfrm>
          <a:prstGeom prst="rect">
            <a:avLst/>
          </a:prstGeom>
        </p:spPr>
      </p:pic>
    </p:spTree>
    <p:extLst>
      <p:ext uri="{BB962C8B-B14F-4D97-AF65-F5344CB8AC3E}">
        <p14:creationId xmlns:p14="http://schemas.microsoft.com/office/powerpoint/2010/main" val="252693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689DF-C567-4C11-B833-F45561373B30}"/>
              </a:ext>
            </a:extLst>
          </p:cNvPr>
          <p:cNvSpPr>
            <a:spLocks noGrp="1"/>
          </p:cNvSpPr>
          <p:nvPr>
            <p:ph type="title"/>
          </p:nvPr>
        </p:nvSpPr>
        <p:spPr/>
        <p:txBody>
          <a:bodyPr/>
          <a:lstStyle/>
          <a:p>
            <a:r>
              <a:rPr lang="nl-BE" b="1"/>
              <a:t>Tot wie richt Similes zich?</a:t>
            </a:r>
          </a:p>
        </p:txBody>
      </p:sp>
      <p:graphicFrame>
        <p:nvGraphicFramePr>
          <p:cNvPr id="3" name="Tijdelijke aanduiding voor inhoud 2">
            <a:extLst>
              <a:ext uri="{FF2B5EF4-FFF2-40B4-BE49-F238E27FC236}">
                <a16:creationId xmlns:a16="http://schemas.microsoft.com/office/drawing/2014/main" id="{CE3376A1-61D6-8A35-CA7B-1C376CAE20D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5275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A6B13E7F-9F64-9F66-B356-60302EF6D57C}"/>
              </a:ext>
            </a:extLst>
          </p:cNvPr>
          <p:cNvSpPr>
            <a:spLocks noGrp="1"/>
          </p:cNvSpPr>
          <p:nvPr>
            <p:ph type="title"/>
          </p:nvPr>
        </p:nvSpPr>
        <p:spPr>
          <a:xfrm>
            <a:off x="838200" y="365125"/>
            <a:ext cx="10515600" cy="1325563"/>
          </a:xfrm>
        </p:spPr>
        <p:txBody>
          <a:bodyPr/>
          <a:lstStyle/>
          <a:p>
            <a:r>
              <a:rPr lang="nl-BE" b="1" dirty="0"/>
              <a:t>Ons aanbod</a:t>
            </a:r>
          </a:p>
        </p:txBody>
      </p:sp>
      <p:pic>
        <p:nvPicPr>
          <p:cNvPr id="9" name="Afbeelding 8">
            <a:extLst>
              <a:ext uri="{FF2B5EF4-FFF2-40B4-BE49-F238E27FC236}">
                <a16:creationId xmlns:a16="http://schemas.microsoft.com/office/drawing/2014/main" id="{9E7BE3A5-84C2-7C7F-6211-FA9EE5428665}"/>
              </a:ext>
            </a:extLst>
          </p:cNvPr>
          <p:cNvPicPr>
            <a:picLocks noChangeAspect="1"/>
          </p:cNvPicPr>
          <p:nvPr/>
        </p:nvPicPr>
        <p:blipFill>
          <a:blip r:embed="rId3"/>
          <a:stretch>
            <a:fillRect/>
          </a:stretch>
        </p:blipFill>
        <p:spPr>
          <a:xfrm>
            <a:off x="3139415" y="1325397"/>
            <a:ext cx="8455885" cy="5401524"/>
          </a:xfrm>
          <a:prstGeom prst="rect">
            <a:avLst/>
          </a:prstGeom>
        </p:spPr>
      </p:pic>
      <p:pic>
        <p:nvPicPr>
          <p:cNvPr id="10" name="Afbeelding 9">
            <a:extLst>
              <a:ext uri="{FF2B5EF4-FFF2-40B4-BE49-F238E27FC236}">
                <a16:creationId xmlns:a16="http://schemas.microsoft.com/office/drawing/2014/main" id="{1FCC6564-EB24-9318-CD51-7840E709BA03}"/>
              </a:ext>
            </a:extLst>
          </p:cNvPr>
          <p:cNvPicPr>
            <a:picLocks noChangeAspect="1"/>
          </p:cNvPicPr>
          <p:nvPr/>
        </p:nvPicPr>
        <p:blipFill>
          <a:blip r:embed="rId4"/>
          <a:stretch>
            <a:fillRect/>
          </a:stretch>
        </p:blipFill>
        <p:spPr>
          <a:xfrm>
            <a:off x="834427" y="4836997"/>
            <a:ext cx="1804572" cy="1889924"/>
          </a:xfrm>
          <a:prstGeom prst="rect">
            <a:avLst/>
          </a:prstGeom>
        </p:spPr>
      </p:pic>
      <p:pic>
        <p:nvPicPr>
          <p:cNvPr id="11" name="Afbeelding 10">
            <a:extLst>
              <a:ext uri="{FF2B5EF4-FFF2-40B4-BE49-F238E27FC236}">
                <a16:creationId xmlns:a16="http://schemas.microsoft.com/office/drawing/2014/main" id="{E2ACCD2A-C56A-EEE9-10C7-2D9E25CFFB63}"/>
              </a:ext>
            </a:extLst>
          </p:cNvPr>
          <p:cNvPicPr>
            <a:picLocks noChangeAspect="1"/>
          </p:cNvPicPr>
          <p:nvPr/>
        </p:nvPicPr>
        <p:blipFill>
          <a:blip r:embed="rId5"/>
          <a:stretch>
            <a:fillRect/>
          </a:stretch>
        </p:blipFill>
        <p:spPr>
          <a:xfrm>
            <a:off x="2240177" y="3080679"/>
            <a:ext cx="1798476" cy="1816765"/>
          </a:xfrm>
          <a:prstGeom prst="rect">
            <a:avLst/>
          </a:prstGeom>
        </p:spPr>
      </p:pic>
      <p:pic>
        <p:nvPicPr>
          <p:cNvPr id="12" name="Afbeelding 11">
            <a:extLst>
              <a:ext uri="{FF2B5EF4-FFF2-40B4-BE49-F238E27FC236}">
                <a16:creationId xmlns:a16="http://schemas.microsoft.com/office/drawing/2014/main" id="{D833CBE5-445C-BE32-F832-70D632FAD16A}"/>
              </a:ext>
            </a:extLst>
          </p:cNvPr>
          <p:cNvPicPr>
            <a:picLocks noChangeAspect="1"/>
          </p:cNvPicPr>
          <p:nvPr/>
        </p:nvPicPr>
        <p:blipFill>
          <a:blip r:embed="rId6"/>
          <a:stretch>
            <a:fillRect/>
          </a:stretch>
        </p:blipFill>
        <p:spPr>
          <a:xfrm>
            <a:off x="3460055" y="1502497"/>
            <a:ext cx="1804572" cy="1926503"/>
          </a:xfrm>
          <a:prstGeom prst="rect">
            <a:avLst/>
          </a:prstGeom>
        </p:spPr>
      </p:pic>
      <p:pic>
        <p:nvPicPr>
          <p:cNvPr id="13" name="Afbeelding 12">
            <a:extLst>
              <a:ext uri="{FF2B5EF4-FFF2-40B4-BE49-F238E27FC236}">
                <a16:creationId xmlns:a16="http://schemas.microsoft.com/office/drawing/2014/main" id="{9E0446B4-238B-63C5-BDF4-ADC53732E57E}"/>
              </a:ext>
            </a:extLst>
          </p:cNvPr>
          <p:cNvPicPr>
            <a:picLocks noChangeAspect="1"/>
          </p:cNvPicPr>
          <p:nvPr/>
        </p:nvPicPr>
        <p:blipFill>
          <a:blip r:embed="rId7"/>
          <a:stretch>
            <a:fillRect/>
          </a:stretch>
        </p:blipFill>
        <p:spPr>
          <a:xfrm>
            <a:off x="5257727" y="131079"/>
            <a:ext cx="1676545" cy="1798476"/>
          </a:xfrm>
          <a:prstGeom prst="rect">
            <a:avLst/>
          </a:prstGeom>
        </p:spPr>
      </p:pic>
      <p:cxnSp>
        <p:nvCxnSpPr>
          <p:cNvPr id="14" name="Rechte verbindingslijn met pijl 13">
            <a:extLst>
              <a:ext uri="{FF2B5EF4-FFF2-40B4-BE49-F238E27FC236}">
                <a16:creationId xmlns:a16="http://schemas.microsoft.com/office/drawing/2014/main" id="{68550A98-C3A0-5EF6-3156-EF95C4917781}"/>
              </a:ext>
            </a:extLst>
          </p:cNvPr>
          <p:cNvCxnSpPr>
            <a:cxnSpLocks/>
          </p:cNvCxnSpPr>
          <p:nvPr/>
        </p:nvCxnSpPr>
        <p:spPr>
          <a:xfrm flipV="1">
            <a:off x="2843168" y="1325396"/>
            <a:ext cx="4189445" cy="5327330"/>
          </a:xfrm>
          <a:prstGeom prst="straightConnector1">
            <a:avLst/>
          </a:prstGeom>
          <a:ln w="41275">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70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t>1. Een luisterend oor bieden</a:t>
            </a:r>
          </a:p>
        </p:txBody>
      </p:sp>
      <p:pic>
        <p:nvPicPr>
          <p:cNvPr id="7" name="Afbeelding 6">
            <a:extLst>
              <a:ext uri="{FF2B5EF4-FFF2-40B4-BE49-F238E27FC236}">
                <a16:creationId xmlns:a16="http://schemas.microsoft.com/office/drawing/2014/main" id="{51DDF525-6948-E43F-BCA6-7D09BB6ACB78}"/>
              </a:ext>
            </a:extLst>
          </p:cNvPr>
          <p:cNvPicPr>
            <a:picLocks noChangeAspect="1"/>
          </p:cNvPicPr>
          <p:nvPr/>
        </p:nvPicPr>
        <p:blipFill>
          <a:blip r:embed="rId3"/>
          <a:stretch>
            <a:fillRect/>
          </a:stretch>
        </p:blipFill>
        <p:spPr>
          <a:xfrm>
            <a:off x="1330569" y="2200764"/>
            <a:ext cx="3367436" cy="2256181"/>
          </a:xfrm>
          <a:prstGeom prst="rect">
            <a:avLst/>
          </a:prstGeom>
          <a:noFill/>
        </p:spPr>
      </p:pic>
      <p:pic>
        <p:nvPicPr>
          <p:cNvPr id="8" name="Afbeelding 7">
            <a:extLst>
              <a:ext uri="{FF2B5EF4-FFF2-40B4-BE49-F238E27FC236}">
                <a16:creationId xmlns:a16="http://schemas.microsoft.com/office/drawing/2014/main" id="{25297E52-9FE5-84A5-FD8D-7C319E48FE8C}"/>
              </a:ext>
            </a:extLst>
          </p:cNvPr>
          <p:cNvPicPr>
            <a:picLocks noChangeAspect="1"/>
          </p:cNvPicPr>
          <p:nvPr/>
        </p:nvPicPr>
        <p:blipFill>
          <a:blip r:embed="rId4"/>
          <a:stretch>
            <a:fillRect/>
          </a:stretch>
        </p:blipFill>
        <p:spPr>
          <a:xfrm>
            <a:off x="5549090" y="2668840"/>
            <a:ext cx="1697701" cy="1981986"/>
          </a:xfrm>
          <a:prstGeom prst="rect">
            <a:avLst/>
          </a:prstGeom>
        </p:spPr>
      </p:pic>
      <p:sp>
        <p:nvSpPr>
          <p:cNvPr id="5" name="Tekstvak 4">
            <a:extLst>
              <a:ext uri="{FF2B5EF4-FFF2-40B4-BE49-F238E27FC236}">
                <a16:creationId xmlns:a16="http://schemas.microsoft.com/office/drawing/2014/main" id="{3F14B844-8377-15E9-5120-319E8B0289C4}"/>
              </a:ext>
            </a:extLst>
          </p:cNvPr>
          <p:cNvSpPr txBox="1"/>
          <p:nvPr/>
        </p:nvSpPr>
        <p:spPr>
          <a:xfrm>
            <a:off x="1330569" y="4508227"/>
            <a:ext cx="3367436" cy="461665"/>
          </a:xfrm>
          <a:prstGeom prst="rect">
            <a:avLst/>
          </a:prstGeom>
          <a:solidFill>
            <a:srgbClr val="C00000"/>
          </a:solidFill>
        </p:spPr>
        <p:txBody>
          <a:bodyPr wrap="square" rtlCol="0" anchor="ctr" anchorCtr="0">
            <a:spAutoFit/>
          </a:bodyPr>
          <a:lstStyle/>
          <a:p>
            <a:pPr marL="0" marR="0" lvl="0" indent="0" algn="ctr" defTabSz="914400" rtl="0" eaLnBrk="1" fontAlgn="auto" latinLnBrk="0" hangingPunct="1">
              <a:lnSpc>
                <a:spcPct val="100000"/>
              </a:lnSpc>
              <a:spcBef>
                <a:spcPts val="2400"/>
              </a:spcBef>
              <a:spcAft>
                <a:spcPts val="2400"/>
              </a:spcAft>
              <a:buClrTx/>
              <a:buSzTx/>
              <a:buFontTx/>
              <a:buNone/>
              <a:tabLst/>
              <a:defRPr/>
            </a:pPr>
            <a:r>
              <a:rPr kumimoji="0" lang="nl-NL" sz="2400" b="1" i="0" u="none" strike="noStrike" kern="1200" cap="none" spc="0" normalizeH="0" baseline="0" noProof="0">
                <a:ln>
                  <a:noFill/>
                </a:ln>
                <a:solidFill>
                  <a:prstClr val="white"/>
                </a:solidFill>
                <a:effectLst/>
                <a:uLnTx/>
                <a:uFillTx/>
                <a:latin typeface="Calibri" panose="020F0502020204030204"/>
                <a:ea typeface="+mn-ea"/>
                <a:cs typeface="+mn-cs"/>
              </a:rPr>
              <a:t>www.warmebabbel.be </a:t>
            </a:r>
            <a:endParaRPr kumimoji="0" lang="nl-BE"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67362258-07B7-DE6C-BEF3-0162AD89ECF8}"/>
              </a:ext>
            </a:extLst>
          </p:cNvPr>
          <p:cNvSpPr txBox="1"/>
          <p:nvPr/>
        </p:nvSpPr>
        <p:spPr>
          <a:xfrm>
            <a:off x="7391400" y="3429000"/>
            <a:ext cx="1905000" cy="46166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chorCtr="0">
            <a:spAutoFit/>
          </a:bodyPr>
          <a:lstStyle/>
          <a:p>
            <a:pPr marL="0" marR="0" lvl="0" indent="0" algn="ctr" defTabSz="914400" rtl="0" eaLnBrk="1" fontAlgn="auto" latinLnBrk="0" hangingPunct="1">
              <a:lnSpc>
                <a:spcPct val="100000"/>
              </a:lnSpc>
              <a:spcBef>
                <a:spcPts val="2400"/>
              </a:spcBef>
              <a:spcAft>
                <a:spcPts val="2400"/>
              </a:spcAft>
              <a:buClrTx/>
              <a:buSzTx/>
              <a:buFontTx/>
              <a:buNone/>
              <a:tabLst/>
              <a:defRPr/>
            </a:pPr>
            <a:r>
              <a:rPr kumimoji="0" lang="nl-NL" sz="2400" b="1" i="0" u="none" strike="noStrike" kern="1200" cap="none" spc="0" normalizeH="0" baseline="0" noProof="0">
                <a:ln>
                  <a:noFill/>
                </a:ln>
                <a:solidFill>
                  <a:prstClr val="white"/>
                </a:solidFill>
                <a:effectLst/>
                <a:uLnTx/>
                <a:uFillTx/>
                <a:latin typeface="Calibri" panose="020F0502020204030204"/>
                <a:ea typeface="+mn-ea"/>
                <a:cs typeface="+mn-cs"/>
              </a:rPr>
              <a:t>LUISTERLIJN</a:t>
            </a:r>
            <a:endParaRPr kumimoji="0" lang="nl-BE"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80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t>2. Informeren </a:t>
            </a:r>
          </a:p>
        </p:txBody>
      </p:sp>
      <p:sp>
        <p:nvSpPr>
          <p:cNvPr id="3" name="Tijdelijke aanduiding voor inhoud 2"/>
          <p:cNvSpPr>
            <a:spLocks noGrp="1"/>
          </p:cNvSpPr>
          <p:nvPr>
            <p:ph idx="1"/>
          </p:nvPr>
        </p:nvSpPr>
        <p:spPr/>
        <p:txBody>
          <a:bodyPr>
            <a:normAutofit lnSpcReduction="10000"/>
          </a:bodyPr>
          <a:lstStyle/>
          <a:p>
            <a:r>
              <a:rPr lang="nl-NL"/>
              <a:t>Infomomenten</a:t>
            </a:r>
          </a:p>
          <a:p>
            <a:pPr lvl="1">
              <a:buFont typeface="Wingdings" panose="05000000000000000000" pitchFamily="2" charset="2"/>
              <a:buChar char="ü"/>
            </a:pPr>
            <a:r>
              <a:rPr lang="nl-NL"/>
              <a:t>Taboe doorbrekend met lage instapdrempel</a:t>
            </a:r>
          </a:p>
          <a:p>
            <a:pPr lvl="1">
              <a:buFont typeface="Wingdings" panose="05000000000000000000" pitchFamily="2" charset="2"/>
              <a:buChar char="ü"/>
            </a:pPr>
            <a:r>
              <a:rPr lang="nl-NL"/>
              <a:t>Iedereen welkom </a:t>
            </a:r>
          </a:p>
          <a:p>
            <a:pPr lvl="1">
              <a:buFont typeface="Wingdings" panose="05000000000000000000" pitchFamily="2" charset="2"/>
              <a:buChar char="ü"/>
            </a:pPr>
            <a:r>
              <a:rPr lang="nl-NL"/>
              <a:t>Vaak in partnerschap</a:t>
            </a:r>
          </a:p>
          <a:p>
            <a:pPr lvl="1">
              <a:buFont typeface="Wingdings" panose="05000000000000000000" pitchFamily="2" charset="2"/>
              <a:buChar char="ü"/>
            </a:pPr>
            <a:r>
              <a:rPr lang="nl-NL"/>
              <a:t>Ook digitaal</a:t>
            </a:r>
          </a:p>
          <a:p>
            <a:pPr lvl="1">
              <a:buFont typeface="Wingdings" panose="05000000000000000000" pitchFamily="2" charset="2"/>
              <a:buChar char="ü"/>
            </a:pPr>
            <a:endParaRPr lang="nl-NL"/>
          </a:p>
          <a:p>
            <a:r>
              <a:rPr lang="nl-NL"/>
              <a:t>Meer informatie</a:t>
            </a:r>
          </a:p>
          <a:p>
            <a:pPr lvl="1">
              <a:buFont typeface="Wingdings" panose="05000000000000000000" pitchFamily="2" charset="2"/>
              <a:buChar char="ü"/>
            </a:pPr>
            <a:r>
              <a:rPr lang="nl-NL"/>
              <a:t>In tijdschrift</a:t>
            </a:r>
          </a:p>
          <a:p>
            <a:pPr lvl="1">
              <a:buFont typeface="Wingdings" panose="05000000000000000000" pitchFamily="2" charset="2"/>
              <a:buChar char="ü"/>
            </a:pPr>
            <a:r>
              <a:rPr lang="nl-NL"/>
              <a:t>E-brieven</a:t>
            </a:r>
          </a:p>
          <a:p>
            <a:pPr lvl="1">
              <a:buFont typeface="Wingdings" panose="05000000000000000000" pitchFamily="2" charset="2"/>
              <a:buChar char="ü"/>
            </a:pPr>
            <a:r>
              <a:rPr lang="nl-NL"/>
              <a:t>Website</a:t>
            </a:r>
          </a:p>
          <a:p>
            <a:pPr lvl="1">
              <a:buFont typeface="Wingdings" panose="05000000000000000000" pitchFamily="2" charset="2"/>
              <a:buChar char="ü"/>
            </a:pPr>
            <a:r>
              <a:rPr lang="nl-NL"/>
              <a:t>…</a:t>
            </a:r>
          </a:p>
        </p:txBody>
      </p:sp>
      <p:pic>
        <p:nvPicPr>
          <p:cNvPr id="6" name="Afbeelding 5" descr="Afbeelding met tekst, persoon, kleding, Menselijk gezicht&#10;&#10;Automatisch gegenereerde beschrijving">
            <a:extLst>
              <a:ext uri="{FF2B5EF4-FFF2-40B4-BE49-F238E27FC236}">
                <a16:creationId xmlns:a16="http://schemas.microsoft.com/office/drawing/2014/main" id="{FD0FC9CA-986C-6DC3-E070-B1B8E2963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2609">
            <a:off x="7159319" y="1884333"/>
            <a:ext cx="2688566" cy="3798277"/>
          </a:xfrm>
          <a:prstGeom prst="rect">
            <a:avLst/>
          </a:prstGeom>
          <a:ln>
            <a:noFill/>
          </a:ln>
          <a:effectLst>
            <a:outerShdw blurRad="292100" dist="139700" dir="2700000" algn="tl" rotWithShape="0">
              <a:srgbClr val="333333">
                <a:alpha val="65000"/>
              </a:srgbClr>
            </a:outerShdw>
          </a:effectLst>
        </p:spPr>
      </p:pic>
      <p:pic>
        <p:nvPicPr>
          <p:cNvPr id="8" name="Afbeelding 7" descr="Afbeelding met tekst, kleding, Menselijk gezicht, persoon&#10;&#10;Automatisch gegenereerde beschrijving">
            <a:extLst>
              <a:ext uri="{FF2B5EF4-FFF2-40B4-BE49-F238E27FC236}">
                <a16:creationId xmlns:a16="http://schemas.microsoft.com/office/drawing/2014/main" id="{F5469D4B-2398-2A12-2029-43759428D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7213">
            <a:off x="9002997" y="2741492"/>
            <a:ext cx="2688566" cy="37982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439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410368"/>
            <a:ext cx="10515600" cy="1325563"/>
          </a:xfrm>
        </p:spPr>
        <p:txBody>
          <a:bodyPr/>
          <a:lstStyle/>
          <a:p>
            <a:r>
              <a:rPr lang="nl-NL" b="1">
                <a:solidFill>
                  <a:schemeClr val="accent1"/>
                </a:solidFill>
              </a:rPr>
              <a:t>Over Similes</a:t>
            </a:r>
          </a:p>
        </p:txBody>
      </p:sp>
      <p:sp>
        <p:nvSpPr>
          <p:cNvPr id="3" name="Tijdelijke aanduiding voor inhoud 2"/>
          <p:cNvSpPr>
            <a:spLocks noGrp="1"/>
          </p:cNvSpPr>
          <p:nvPr>
            <p:ph idx="1"/>
          </p:nvPr>
        </p:nvSpPr>
        <p:spPr/>
        <p:txBody>
          <a:bodyPr/>
          <a:lstStyle/>
          <a:p>
            <a:r>
              <a:rPr lang="nl-NL" dirty="0"/>
              <a:t>Onze missie en visie </a:t>
            </a:r>
          </a:p>
          <a:p>
            <a:r>
              <a:rPr lang="nl-NL" dirty="0"/>
              <a:t>Hoe we ons organiseren</a:t>
            </a:r>
          </a:p>
          <a:p>
            <a:r>
              <a:rPr lang="nl-NL" dirty="0"/>
              <a:t>Onze doelgroep</a:t>
            </a:r>
          </a:p>
          <a:p>
            <a:r>
              <a:rPr lang="nl-NL" dirty="0"/>
              <a:t>Ons aanbod</a:t>
            </a:r>
          </a:p>
          <a:p>
            <a:pPr marL="0" indent="0">
              <a:buNone/>
            </a:pPr>
            <a:endParaRPr lang="nl-NL" dirty="0"/>
          </a:p>
          <a:p>
            <a:pPr marL="0" indent="0">
              <a:buNone/>
            </a:pPr>
            <a:endParaRPr lang="nl-NL" dirty="0"/>
          </a:p>
        </p:txBody>
      </p:sp>
      <p:sp>
        <p:nvSpPr>
          <p:cNvPr id="4" name="Tijdelijke aanduiding voor voettekst 3"/>
          <p:cNvSpPr>
            <a:spLocks noGrp="1"/>
          </p:cNvSpPr>
          <p:nvPr>
            <p:ph type="ftr" sz="quarter" idx="11"/>
          </p:nvPr>
        </p:nvSpPr>
        <p:spPr/>
        <p:txBody>
          <a:bodyPr/>
          <a:lstStyle/>
          <a:p>
            <a:r>
              <a:rPr lang="nl-BE"/>
              <a:t>www.similes.be    info@similes.be    016 244 201</a:t>
            </a:r>
          </a:p>
        </p:txBody>
      </p:sp>
    </p:spTree>
    <p:extLst>
      <p:ext uri="{BB962C8B-B14F-4D97-AF65-F5344CB8AC3E}">
        <p14:creationId xmlns:p14="http://schemas.microsoft.com/office/powerpoint/2010/main" val="413827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B969E3F-728E-7C20-1E2E-DB554F57282C}"/>
              </a:ext>
            </a:extLst>
          </p:cNvPr>
          <p:cNvPicPr>
            <a:picLocks noChangeAspect="1"/>
          </p:cNvPicPr>
          <p:nvPr/>
        </p:nvPicPr>
        <p:blipFill>
          <a:blip r:embed="rId3"/>
          <a:stretch>
            <a:fillRect/>
          </a:stretch>
        </p:blipFill>
        <p:spPr>
          <a:xfrm>
            <a:off x="628790" y="190703"/>
            <a:ext cx="10766469" cy="1322947"/>
          </a:xfrm>
          <a:prstGeom prst="rect">
            <a:avLst/>
          </a:prstGeom>
        </p:spPr>
      </p:pic>
      <p:sp>
        <p:nvSpPr>
          <p:cNvPr id="13" name="Tekstvak 12">
            <a:extLst>
              <a:ext uri="{FF2B5EF4-FFF2-40B4-BE49-F238E27FC236}">
                <a16:creationId xmlns:a16="http://schemas.microsoft.com/office/drawing/2014/main" id="{298083D2-CF13-CB36-9CB0-DB2100955FA6}"/>
              </a:ext>
            </a:extLst>
          </p:cNvPr>
          <p:cNvSpPr txBox="1"/>
          <p:nvPr/>
        </p:nvSpPr>
        <p:spPr>
          <a:xfrm>
            <a:off x="905070" y="1908805"/>
            <a:ext cx="6176864" cy="36522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Deelname aan een gespreksgroep kan bijdragen tot </a:t>
            </a:r>
            <a:r>
              <a:rPr kumimoji="0" lang="nl-NL" sz="2000" b="1" i="0" u="none" strike="noStrike" kern="1200" cap="none" spc="0" normalizeH="0" baseline="0" noProof="0" dirty="0">
                <a:ln>
                  <a:noFill/>
                </a:ln>
                <a:solidFill>
                  <a:prstClr val="black"/>
                </a:solidFill>
                <a:effectLst/>
                <a:uLnTx/>
                <a:uFillTx/>
                <a:latin typeface="Calibri"/>
                <a:ea typeface="+mn-ea"/>
                <a:cs typeface="+mn-cs"/>
              </a:rPr>
              <a:t>eigen herstel en empowerment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Onze gespreksgroepen kunnen zich richten tot een bepaalde </a:t>
            </a:r>
            <a:r>
              <a:rPr kumimoji="0" lang="nl-NL" sz="2000" b="1" i="0" u="none" strike="noStrike" kern="1200" cap="none" spc="0" normalizeH="0" baseline="0" noProof="0" dirty="0">
                <a:ln>
                  <a:noFill/>
                </a:ln>
                <a:solidFill>
                  <a:prstClr val="black"/>
                </a:solidFill>
                <a:effectLst/>
                <a:uLnTx/>
                <a:uFillTx/>
                <a:latin typeface="Calibri"/>
                <a:ea typeface="+mn-ea"/>
                <a:cs typeface="+mn-cs"/>
              </a:rPr>
              <a:t>doelgroep </a:t>
            </a:r>
            <a:r>
              <a:rPr kumimoji="0" lang="nl-NL" sz="2000" b="0" i="0" u="none" strike="noStrike" kern="1200" cap="none" spc="0" normalizeH="0" baseline="0" noProof="0" dirty="0">
                <a:ln>
                  <a:noFill/>
                </a:ln>
                <a:solidFill>
                  <a:prstClr val="black"/>
                </a:solidFill>
                <a:effectLst/>
                <a:uLnTx/>
                <a:uFillTx/>
                <a:latin typeface="Calibri"/>
                <a:ea typeface="+mn-ea"/>
                <a:cs typeface="+mn-cs"/>
              </a:rPr>
              <a:t>(partners, ouders, KOPP,…), </a:t>
            </a:r>
            <a:r>
              <a:rPr kumimoji="0" lang="nl-NL" sz="2000" b="1" i="0" u="none" strike="noStrike" kern="1200" cap="none" spc="0" normalizeH="0" baseline="0" noProof="0" dirty="0">
                <a:ln>
                  <a:noFill/>
                </a:ln>
                <a:solidFill>
                  <a:prstClr val="black"/>
                </a:solidFill>
                <a:effectLst/>
                <a:uLnTx/>
                <a:uFillTx/>
                <a:latin typeface="Calibri"/>
                <a:ea typeface="+mn-ea"/>
                <a:cs typeface="+mn-cs"/>
              </a:rPr>
              <a:t>kwetsbaarheid</a:t>
            </a:r>
            <a:br>
              <a:rPr kumimoji="0" lang="nl-NL" sz="2000" b="0" i="0" u="none" strike="noStrike" kern="1200" cap="none" spc="0" normalizeH="0" baseline="0" noProof="0" dirty="0">
                <a:ln>
                  <a:noFill/>
                </a:ln>
                <a:solidFill>
                  <a:prstClr val="black"/>
                </a:solidFill>
                <a:effectLst/>
                <a:uLnTx/>
                <a:uFillTx/>
                <a:latin typeface="Calibri"/>
                <a:ea typeface="+mn-ea"/>
                <a:cs typeface="+mn-cs"/>
              </a:rPr>
            </a:br>
            <a:r>
              <a:rPr kumimoji="0" lang="nl-NL" sz="2000" b="0" i="0" u="none" strike="noStrike" kern="1200" cap="none" spc="0" normalizeH="0" baseline="0" noProof="0" dirty="0">
                <a:ln>
                  <a:noFill/>
                </a:ln>
                <a:solidFill>
                  <a:prstClr val="black"/>
                </a:solidFill>
                <a:effectLst/>
                <a:uLnTx/>
                <a:uFillTx/>
                <a:latin typeface="Calibri"/>
                <a:ea typeface="+mn-ea"/>
                <a:cs typeface="+mn-cs"/>
              </a:rPr>
              <a:t>(psychose, borderline, …) of rond een </a:t>
            </a:r>
            <a:r>
              <a:rPr kumimoji="0" lang="nl-NL" sz="2000" b="1" i="0" u="none" strike="noStrike" kern="1200" cap="none" spc="0" normalizeH="0" baseline="0" noProof="0" dirty="0">
                <a:ln>
                  <a:noFill/>
                </a:ln>
                <a:solidFill>
                  <a:prstClr val="black"/>
                </a:solidFill>
                <a:effectLst/>
                <a:uLnTx/>
                <a:uFillTx/>
                <a:latin typeface="Calibri"/>
                <a:ea typeface="+mn-ea"/>
                <a:cs typeface="+mn-cs"/>
              </a:rPr>
              <a:t>thema</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br>
              <a:rPr kumimoji="0" lang="nl-NL" sz="2000" b="0" i="0" u="none" strike="noStrike" kern="1200" cap="none" spc="0" normalizeH="0" baseline="0" noProof="0" dirty="0">
                <a:ln>
                  <a:noFill/>
                </a:ln>
                <a:solidFill>
                  <a:prstClr val="black"/>
                </a:solidFill>
                <a:effectLst/>
                <a:uLnTx/>
                <a:uFillTx/>
                <a:latin typeface="Calibri"/>
                <a:ea typeface="+mn-ea"/>
                <a:cs typeface="+mn-cs"/>
              </a:rPr>
            </a:br>
            <a:r>
              <a:rPr kumimoji="0" lang="nl-NL" sz="2000" b="0" i="0" u="none" strike="noStrike" kern="1200" cap="none" spc="0" normalizeH="0" baseline="0" noProof="0" dirty="0">
                <a:ln>
                  <a:noFill/>
                </a:ln>
                <a:solidFill>
                  <a:prstClr val="black"/>
                </a:solidFill>
                <a:effectLst/>
                <a:uLnTx/>
                <a:uFillTx/>
                <a:latin typeface="Calibri"/>
                <a:ea typeface="+mn-ea"/>
                <a:cs typeface="+mn-cs"/>
              </a:rPr>
              <a:t>(zelfzorg, herstel,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Begeleiding door </a:t>
            </a:r>
            <a:r>
              <a:rPr kumimoji="0" lang="nl-NL" sz="2000" b="1" i="0" u="none" strike="noStrike" kern="1200" cap="none" spc="0" normalizeH="0" baseline="0" noProof="0" dirty="0">
                <a:ln>
                  <a:noFill/>
                </a:ln>
                <a:solidFill>
                  <a:prstClr val="black"/>
                </a:solidFill>
                <a:effectLst/>
                <a:uLnTx/>
                <a:uFillTx/>
                <a:latin typeface="Calibri"/>
                <a:ea typeface="+mn-ea"/>
                <a:cs typeface="+mn-cs"/>
              </a:rPr>
              <a:t>vrijwilligers</a:t>
            </a:r>
            <a:r>
              <a:rPr kumimoji="0" lang="nl-NL" sz="2000" b="0" i="0" u="none" strike="noStrike" kern="1200" cap="none" spc="0" normalizeH="0" baseline="0" noProof="0" dirty="0">
                <a:ln>
                  <a:noFill/>
                </a:ln>
                <a:solidFill>
                  <a:prstClr val="black"/>
                </a:solidFill>
                <a:effectLst/>
                <a:uLnTx/>
                <a:uFillTx/>
                <a:latin typeface="Calibri"/>
                <a:ea typeface="+mn-ea"/>
                <a:cs typeface="+mn-cs"/>
              </a:rPr>
              <a:t>, soms met externe ondersteuning</a:t>
            </a:r>
          </a:p>
        </p:txBody>
      </p:sp>
      <p:pic>
        <p:nvPicPr>
          <p:cNvPr id="14" name="Afbeelding 13">
            <a:extLst>
              <a:ext uri="{FF2B5EF4-FFF2-40B4-BE49-F238E27FC236}">
                <a16:creationId xmlns:a16="http://schemas.microsoft.com/office/drawing/2014/main" id="{014C8ADD-EE9F-9E46-1C60-59E1DCBB0319}"/>
              </a:ext>
            </a:extLst>
          </p:cNvPr>
          <p:cNvPicPr>
            <a:picLocks noChangeAspect="1"/>
          </p:cNvPicPr>
          <p:nvPr/>
        </p:nvPicPr>
        <p:blipFill>
          <a:blip r:embed="rId4"/>
          <a:stretch>
            <a:fillRect/>
          </a:stretch>
        </p:blipFill>
        <p:spPr>
          <a:xfrm>
            <a:off x="6512331" y="1908805"/>
            <a:ext cx="5773412" cy="4048095"/>
          </a:xfrm>
          <a:prstGeom prst="rect">
            <a:avLst/>
          </a:prstGeom>
        </p:spPr>
      </p:pic>
    </p:spTree>
    <p:extLst>
      <p:ext uri="{BB962C8B-B14F-4D97-AF65-F5344CB8AC3E}">
        <p14:creationId xmlns:p14="http://schemas.microsoft.com/office/powerpoint/2010/main" val="1398664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4. </a:t>
            </a:r>
            <a:r>
              <a:rPr lang="nl-NL" b="1" dirty="0"/>
              <a:t>Training en vorming voor naasten</a:t>
            </a:r>
          </a:p>
        </p:txBody>
      </p:sp>
      <p:pic>
        <p:nvPicPr>
          <p:cNvPr id="3" name="Tijdelijke aanduiding voor inhoud 2">
            <a:extLst>
              <a:ext uri="{FF2B5EF4-FFF2-40B4-BE49-F238E27FC236}">
                <a16:creationId xmlns:a16="http://schemas.microsoft.com/office/drawing/2014/main" id="{FC710487-AB20-5B13-E7A7-DAAAB9BF361A}"/>
              </a:ext>
            </a:extLst>
          </p:cNvPr>
          <p:cNvPicPr>
            <a:picLocks noGrp="1" noChangeAspect="1"/>
          </p:cNvPicPr>
          <p:nvPr>
            <p:ph idx="1"/>
          </p:nvPr>
        </p:nvPicPr>
        <p:blipFill>
          <a:blip r:embed="rId3"/>
          <a:srcRect l="8097" t="18913" r="17368" b="2265"/>
          <a:stretch/>
        </p:blipFill>
        <p:spPr>
          <a:xfrm>
            <a:off x="1623848" y="1387366"/>
            <a:ext cx="9207062" cy="5297801"/>
          </a:xfrm>
          <a:prstGeom prst="rect">
            <a:avLst/>
          </a:prstGeom>
        </p:spPr>
      </p:pic>
    </p:spTree>
    <p:extLst>
      <p:ext uri="{BB962C8B-B14F-4D97-AF65-F5344CB8AC3E}">
        <p14:creationId xmlns:p14="http://schemas.microsoft.com/office/powerpoint/2010/main" val="4258109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65A49-D087-73F1-C22F-D8E6C2C8E7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61F5C8-4D4B-C83D-4563-FDD39A30F4E8}"/>
              </a:ext>
            </a:extLst>
          </p:cNvPr>
          <p:cNvSpPr>
            <a:spLocks noGrp="1"/>
          </p:cNvSpPr>
          <p:nvPr>
            <p:ph type="title"/>
          </p:nvPr>
        </p:nvSpPr>
        <p:spPr/>
        <p:txBody>
          <a:bodyPr/>
          <a:lstStyle/>
          <a:p>
            <a:r>
              <a:rPr lang="nl-NL"/>
              <a:t>4. </a:t>
            </a:r>
            <a:r>
              <a:rPr lang="nl-NL" b="1"/>
              <a:t>Training en vorming </a:t>
            </a:r>
          </a:p>
        </p:txBody>
      </p:sp>
      <p:pic>
        <p:nvPicPr>
          <p:cNvPr id="4" name="Afbeelding 3">
            <a:extLst>
              <a:ext uri="{FF2B5EF4-FFF2-40B4-BE49-F238E27FC236}">
                <a16:creationId xmlns:a16="http://schemas.microsoft.com/office/drawing/2014/main" id="{1B720AFA-5DDA-1D4F-BB11-A0012C7F7D51}"/>
              </a:ext>
            </a:extLst>
          </p:cNvPr>
          <p:cNvPicPr>
            <a:picLocks noChangeAspect="1"/>
          </p:cNvPicPr>
          <p:nvPr/>
        </p:nvPicPr>
        <p:blipFill>
          <a:blip r:embed="rId3"/>
          <a:srcRect l="1164" t="2050" b="9"/>
          <a:stretch/>
        </p:blipFill>
        <p:spPr>
          <a:xfrm>
            <a:off x="141890" y="141890"/>
            <a:ext cx="12050110" cy="6715500"/>
          </a:xfrm>
          <a:prstGeom prst="rect">
            <a:avLst/>
          </a:prstGeom>
        </p:spPr>
      </p:pic>
    </p:spTree>
    <p:extLst>
      <p:ext uri="{BB962C8B-B14F-4D97-AF65-F5344CB8AC3E}">
        <p14:creationId xmlns:p14="http://schemas.microsoft.com/office/powerpoint/2010/main" val="2307513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62D18E7-8CB7-8726-EB9C-645E01972F78}"/>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b="1"/>
              <a:t>5. </a:t>
            </a:r>
            <a:r>
              <a:rPr lang="nl-NL" b="1" err="1"/>
              <a:t>Herstelondersteunende</a:t>
            </a:r>
            <a:r>
              <a:rPr lang="nl-NL" b="1"/>
              <a:t> activiteiten</a:t>
            </a:r>
          </a:p>
        </p:txBody>
      </p:sp>
      <p:sp>
        <p:nvSpPr>
          <p:cNvPr id="3" name="Tijdelijke aanduiding voor inhoud 2"/>
          <p:cNvSpPr>
            <a:spLocks noGrp="1"/>
          </p:cNvSpPr>
          <p:nvPr>
            <p:ph idx="1"/>
          </p:nvPr>
        </p:nvSpPr>
        <p:spPr/>
        <p:txBody>
          <a:bodyPr>
            <a:normAutofit/>
          </a:bodyPr>
          <a:lstStyle/>
          <a:p>
            <a:r>
              <a:rPr lang="nl-NL"/>
              <a:t>Voor alle </a:t>
            </a:r>
            <a:r>
              <a:rPr lang="nl-NL" b="1"/>
              <a:t>geïnteresseerde families</a:t>
            </a:r>
          </a:p>
          <a:p>
            <a:pPr lvl="1">
              <a:buFont typeface="Wingdings" panose="05000000000000000000" pitchFamily="2" charset="2"/>
              <a:buChar char="ü"/>
            </a:pPr>
            <a:r>
              <a:rPr lang="nl-NL"/>
              <a:t>Film</a:t>
            </a:r>
          </a:p>
          <a:p>
            <a:pPr lvl="1">
              <a:buFont typeface="Wingdings" panose="05000000000000000000" pitchFamily="2" charset="2"/>
              <a:buChar char="ü"/>
            </a:pPr>
            <a:r>
              <a:rPr lang="nl-NL"/>
              <a:t>Wandelingen</a:t>
            </a:r>
          </a:p>
          <a:p>
            <a:pPr lvl="1">
              <a:buFont typeface="Wingdings" panose="05000000000000000000" pitchFamily="2" charset="2"/>
              <a:buChar char="ü"/>
            </a:pPr>
            <a:r>
              <a:rPr lang="nl-NL"/>
              <a:t>…</a:t>
            </a:r>
          </a:p>
          <a:p>
            <a:pPr marL="457200" lvl="1" indent="0">
              <a:buNone/>
            </a:pPr>
            <a:endParaRPr lang="nl-NL"/>
          </a:p>
          <a:p>
            <a:r>
              <a:rPr lang="nl-NL"/>
              <a:t>Exclusief voor </a:t>
            </a:r>
            <a:r>
              <a:rPr lang="nl-NL" b="1"/>
              <a:t>leden</a:t>
            </a:r>
          </a:p>
          <a:p>
            <a:pPr lvl="1">
              <a:buFont typeface="Wingdings" panose="05000000000000000000" pitchFamily="2" charset="2"/>
              <a:buChar char="ü"/>
            </a:pPr>
            <a:r>
              <a:rPr lang="nl-NL"/>
              <a:t>Geleid bezoek aan tijdelijke tentoonstellingen in het museum </a:t>
            </a:r>
            <a:r>
              <a:rPr lang="nl-NL" err="1"/>
              <a:t>Guislain</a:t>
            </a:r>
            <a:endParaRPr lang="nl-NL"/>
          </a:p>
          <a:p>
            <a:pPr lvl="1">
              <a:buFont typeface="Wingdings" panose="05000000000000000000" pitchFamily="2" charset="2"/>
              <a:buChar char="ü"/>
            </a:pPr>
            <a:r>
              <a:rPr lang="nl-NL"/>
              <a:t>Uitwaaiweekend </a:t>
            </a:r>
          </a:p>
          <a:p>
            <a:pPr lvl="1">
              <a:buFont typeface="Wingdings" panose="05000000000000000000" pitchFamily="2" charset="2"/>
              <a:buChar char="ü"/>
            </a:pPr>
            <a:r>
              <a:rPr lang="nl-NL" err="1"/>
              <a:t>Familietrefdag</a:t>
            </a:r>
            <a:endParaRPr lang="nl-NL"/>
          </a:p>
          <a:p>
            <a:pPr lvl="1">
              <a:buFont typeface="Wingdings" panose="05000000000000000000" pitchFamily="2" charset="2"/>
              <a:buChar char="ü"/>
            </a:pPr>
            <a:r>
              <a:rPr lang="nl-NL"/>
              <a:t>…</a:t>
            </a:r>
          </a:p>
        </p:txBody>
      </p:sp>
    </p:spTree>
    <p:extLst>
      <p:ext uri="{BB962C8B-B14F-4D97-AF65-F5344CB8AC3E}">
        <p14:creationId xmlns:p14="http://schemas.microsoft.com/office/powerpoint/2010/main" val="172686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9895878" cy="944556"/>
          </a:xfrm>
        </p:spPr>
        <p:txBody>
          <a:bodyPr/>
          <a:lstStyle/>
          <a:p>
            <a:r>
              <a:rPr lang="nl-NL" b="1" dirty="0"/>
              <a:t>6. Inzet als familie ervaringsdeskundige</a:t>
            </a:r>
          </a:p>
        </p:txBody>
      </p:sp>
      <p:pic>
        <p:nvPicPr>
          <p:cNvPr id="5" name="Tijdelijke aanduiding voor inhoud 4"/>
          <p:cNvPicPr>
            <a:picLocks noGrp="1" noChangeAspect="1"/>
          </p:cNvPicPr>
          <p:nvPr>
            <p:ph idx="1"/>
          </p:nvPr>
        </p:nvPicPr>
        <p:blipFill>
          <a:blip r:embed="rId3"/>
          <a:stretch>
            <a:fillRect/>
          </a:stretch>
        </p:blipFill>
        <p:spPr>
          <a:xfrm>
            <a:off x="280218" y="1179872"/>
            <a:ext cx="11911781" cy="5781368"/>
          </a:xfrm>
          <a:prstGeom prst="rect">
            <a:avLst/>
          </a:prstGeom>
        </p:spPr>
      </p:pic>
      <p:sp>
        <p:nvSpPr>
          <p:cNvPr id="4" name="Rechthoek 3">
            <a:extLst>
              <a:ext uri="{FF2B5EF4-FFF2-40B4-BE49-F238E27FC236}">
                <a16:creationId xmlns:a16="http://schemas.microsoft.com/office/drawing/2014/main" id="{13904D68-B2BB-B8BC-2524-37CC907E132C}"/>
              </a:ext>
            </a:extLst>
          </p:cNvPr>
          <p:cNvSpPr/>
          <p:nvPr/>
        </p:nvSpPr>
        <p:spPr>
          <a:xfrm>
            <a:off x="10490791" y="1032387"/>
            <a:ext cx="1701209" cy="2020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07688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EDBFD-7D7D-B93B-922E-C3D6FBC7FC13}"/>
              </a:ext>
            </a:extLst>
          </p:cNvPr>
          <p:cNvSpPr>
            <a:spLocks noGrp="1"/>
          </p:cNvSpPr>
          <p:nvPr>
            <p:ph type="title"/>
          </p:nvPr>
        </p:nvSpPr>
        <p:spPr>
          <a:xfrm>
            <a:off x="838200" y="365126"/>
            <a:ext cx="10105103" cy="502621"/>
          </a:xfrm>
        </p:spPr>
        <p:txBody>
          <a:bodyPr>
            <a:normAutofit fontScale="90000"/>
          </a:bodyPr>
          <a:lstStyle/>
          <a:p>
            <a:r>
              <a:rPr kumimoji="0" lang="nl-NL" sz="4000" b="1" i="0" u="none" strike="noStrike" kern="1200" cap="none" spc="0" normalizeH="0" baseline="0" noProof="0" dirty="0">
                <a:ln>
                  <a:noFill/>
                </a:ln>
                <a:solidFill>
                  <a:prstClr val="black"/>
                </a:solidFill>
                <a:effectLst/>
                <a:uLnTx/>
                <a:uFillTx/>
                <a:latin typeface="Calibri Light"/>
                <a:ea typeface="+mj-ea"/>
                <a:cs typeface="+mj-cs"/>
              </a:rPr>
              <a:t>Activiteiten </a:t>
            </a:r>
            <a:r>
              <a:rPr kumimoji="0" lang="nl-NL" sz="4000" b="1" i="0" u="none" strike="noStrike" kern="1200" cap="none" spc="0" normalizeH="0" baseline="0" noProof="0" dirty="0" err="1">
                <a:ln>
                  <a:noFill/>
                </a:ln>
                <a:solidFill>
                  <a:prstClr val="black"/>
                </a:solidFill>
                <a:effectLst/>
                <a:uLnTx/>
                <a:uFillTx/>
                <a:latin typeface="Calibri Light"/>
                <a:ea typeface="+mj-ea"/>
                <a:cs typeface="+mj-cs"/>
              </a:rPr>
              <a:t>Similes</a:t>
            </a:r>
            <a:r>
              <a:rPr kumimoji="0" lang="nl-NL" sz="4000" b="1" i="0" u="none" strike="noStrike" kern="1200" cap="none" spc="0" normalizeH="0" baseline="0" noProof="0" dirty="0">
                <a:ln>
                  <a:noFill/>
                </a:ln>
                <a:solidFill>
                  <a:prstClr val="black"/>
                </a:solidFill>
                <a:effectLst/>
                <a:uLnTx/>
                <a:uFillTx/>
                <a:latin typeface="Calibri Light"/>
                <a:ea typeface="+mj-ea"/>
                <a:cs typeface="+mj-cs"/>
              </a:rPr>
              <a:t> Vlaamse Ardennen sinds 2006</a:t>
            </a:r>
            <a:endParaRPr lang="nl-BE" sz="4000" dirty="0"/>
          </a:p>
        </p:txBody>
      </p:sp>
      <p:sp>
        <p:nvSpPr>
          <p:cNvPr id="3" name="Tijdelijke aanduiding voor inhoud 2">
            <a:extLst>
              <a:ext uri="{FF2B5EF4-FFF2-40B4-BE49-F238E27FC236}">
                <a16:creationId xmlns:a16="http://schemas.microsoft.com/office/drawing/2014/main" id="{C67FD106-5A5B-CD8F-3DEF-5E164D45F1C2}"/>
              </a:ext>
            </a:extLst>
          </p:cNvPr>
          <p:cNvSpPr>
            <a:spLocks noGrp="1"/>
          </p:cNvSpPr>
          <p:nvPr>
            <p:ph idx="1"/>
          </p:nvPr>
        </p:nvSpPr>
        <p:spPr>
          <a:xfrm>
            <a:off x="83977" y="1231641"/>
            <a:ext cx="6337041" cy="5489834"/>
          </a:xfrm>
        </p:spPr>
        <p:txBody>
          <a:bodyPr>
            <a:normAutofit fontScale="70000" lnSpcReduction="20000"/>
          </a:bodyPr>
          <a:lstStyle/>
          <a:p>
            <a:pPr lvl="1">
              <a:defRPr/>
            </a:pPr>
            <a:r>
              <a:rPr lang="nl-NL" sz="2300" dirty="0">
                <a:solidFill>
                  <a:prstClr val="black"/>
                </a:solidFill>
                <a:latin typeface="Calibri"/>
              </a:rPr>
              <a:t>Praatcafé - lotgenotencontact</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Infoavond: Wat is een psychose?</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Ontmoetingsavond │ Op zoek naar lichtpunten │ filmvoorstelling met nabespreking ;De man die zichzelf voor Don </a:t>
            </a:r>
            <a:r>
              <a:rPr kumimoji="0" lang="nl-NL" sz="2300" b="0" i="0" u="none" strike="noStrike" kern="1200" cap="none" spc="0" normalizeH="0" baseline="0" noProof="0" dirty="0" err="1">
                <a:ln>
                  <a:noFill/>
                </a:ln>
                <a:solidFill>
                  <a:prstClr val="black"/>
                </a:solidFill>
                <a:effectLst/>
                <a:uLnTx/>
                <a:uFillTx/>
                <a:latin typeface="Calibri"/>
                <a:ea typeface="+mn-ea"/>
                <a:cs typeface="+mn-cs"/>
              </a:rPr>
              <a:t>Quichot</a:t>
            </a:r>
            <a:r>
              <a:rPr kumimoji="0" lang="nl-NL" sz="2300" b="0" i="0" u="none" strike="noStrike" kern="1200" cap="none" spc="0" normalizeH="0" baseline="0" noProof="0" dirty="0">
                <a:ln>
                  <a:noFill/>
                </a:ln>
                <a:solidFill>
                  <a:prstClr val="black"/>
                </a:solidFill>
                <a:effectLst/>
                <a:uLnTx/>
                <a:uFillTx/>
                <a:latin typeface="Calibri"/>
                <a:ea typeface="+mn-ea"/>
                <a:cs typeface="+mn-cs"/>
              </a:rPr>
              <a:t> hield’</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Infobijeenkomst │ Overbelast, als het evenwicht tussen draagkracht en draaglast zoek is…</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Te Gek! in Geraardsbergen</a:t>
            </a:r>
          </a:p>
          <a:p>
            <a:pPr lvl="1">
              <a:defRPr/>
            </a:pPr>
            <a:r>
              <a:rPr lang="nl-NL" sz="2300" dirty="0">
                <a:solidFill>
                  <a:prstClr val="black"/>
                </a:solidFill>
              </a:rPr>
              <a:t>Rondetafelgesprek │ Medicatie: pillen en praten in evenwicht</a:t>
            </a:r>
          </a:p>
          <a:p>
            <a:pPr lvl="1">
              <a:defRPr/>
            </a:pPr>
            <a:r>
              <a:rPr lang="nl-NL" sz="2300" dirty="0">
                <a:solidFill>
                  <a:prstClr val="black"/>
                </a:solidFill>
              </a:rPr>
              <a:t>Getuigenis │ Terugblik op het leven met een vader die psychisch ziek was gedurende enkele jaren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Praatcafé, ontmoetingsavond │ Verleden en toekomst: evaluatie van voorbije </a:t>
            </a:r>
            <a:r>
              <a:rPr kumimoji="0" lang="nl-NL" sz="2300" b="0" i="0" u="none" strike="noStrike" kern="1200" cap="none" spc="0" normalizeH="0" baseline="0" noProof="0" dirty="0" err="1">
                <a:ln>
                  <a:noFill/>
                </a:ln>
                <a:solidFill>
                  <a:prstClr val="black"/>
                </a:solidFill>
                <a:effectLst/>
                <a:uLnTx/>
                <a:uFillTx/>
                <a:latin typeface="Calibri"/>
                <a:ea typeface="+mn-ea"/>
                <a:cs typeface="+mn-cs"/>
              </a:rPr>
              <a:t>Similesactiviteiten</a:t>
            </a:r>
            <a:r>
              <a:rPr kumimoji="0" lang="nl-NL" sz="2300" b="0" i="0" u="none" strike="noStrike" kern="1200" cap="none" spc="0" normalizeH="0" baseline="0" noProof="0" dirty="0">
                <a:ln>
                  <a:noFill/>
                </a:ln>
                <a:solidFill>
                  <a:prstClr val="black"/>
                </a:solidFill>
                <a:effectLst/>
                <a:uLnTx/>
                <a:uFillTx/>
                <a:latin typeface="Calibri"/>
                <a:ea typeface="+mn-ea"/>
                <a:cs typeface="+mn-cs"/>
              </a:rPr>
              <a:t>, wensen en verlangens i.v.m. thema’s </a:t>
            </a:r>
          </a:p>
          <a:p>
            <a:pPr lvl="1">
              <a:defRPr/>
            </a:pPr>
            <a:r>
              <a:rPr lang="nl-NL" sz="2300" dirty="0">
                <a:solidFill>
                  <a:prstClr val="black"/>
                </a:solidFill>
                <a:latin typeface="Calibri"/>
              </a:rPr>
              <a:t>Ontspanning • Op stap in de Vlaamse Ardennen - Wandeling en tussendoor een lekkere pannenkoek en/of trappist</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Infomomenten rond depressie: Inforeeks • deel 1 • Depressie, meer dan depri - Inforeeks • deel 2 • Samenleven met iemand met een depressie… Hoe ga je er mee om en waar kan je terecht voor advies en steun?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Gespreksbijeenkomst - Gek zijn doet (geen) zeer</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Rondetafelgesprek - Vragen staat vrij – stel je vraag aan de psychiater.</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Wegwijs in het therapeutisch aanbod van een PZ</a:t>
            </a:r>
          </a:p>
          <a:p>
            <a:endParaRPr lang="nl-BE" dirty="0"/>
          </a:p>
        </p:txBody>
      </p:sp>
      <p:sp>
        <p:nvSpPr>
          <p:cNvPr id="4" name="Tijdelijke aanduiding voor voettekst 3">
            <a:extLst>
              <a:ext uri="{FF2B5EF4-FFF2-40B4-BE49-F238E27FC236}">
                <a16:creationId xmlns:a16="http://schemas.microsoft.com/office/drawing/2014/main" id="{D1C7C353-ECF5-A2F6-04AB-E8D484D8E22E}"/>
              </a:ext>
            </a:extLst>
          </p:cNvPr>
          <p:cNvSpPr>
            <a:spLocks noGrp="1"/>
          </p:cNvSpPr>
          <p:nvPr>
            <p:ph type="ftr" sz="quarter" idx="11"/>
          </p:nvPr>
        </p:nvSpPr>
        <p:spPr/>
        <p:txBody>
          <a:bodyPr/>
          <a:lstStyle/>
          <a:p>
            <a:r>
              <a:rPr lang="nl-BE"/>
              <a:t>www.similes.be    info@similes.be    016 244 201</a:t>
            </a:r>
          </a:p>
        </p:txBody>
      </p:sp>
      <p:sp>
        <p:nvSpPr>
          <p:cNvPr id="5" name="Tijdelijke aanduiding voor inhoud 2">
            <a:extLst>
              <a:ext uri="{FF2B5EF4-FFF2-40B4-BE49-F238E27FC236}">
                <a16:creationId xmlns:a16="http://schemas.microsoft.com/office/drawing/2014/main" id="{A161D80C-A958-DE18-4E61-B308E2CE5970}"/>
              </a:ext>
            </a:extLst>
          </p:cNvPr>
          <p:cNvSpPr txBox="1">
            <a:spLocks/>
          </p:cNvSpPr>
          <p:nvPr/>
        </p:nvSpPr>
        <p:spPr>
          <a:xfrm>
            <a:off x="6096000" y="1231640"/>
            <a:ext cx="5903168" cy="5489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70000"/>
              </a:lnSpc>
              <a:defRPr/>
            </a:pPr>
            <a:r>
              <a:rPr lang="nl-NL" sz="1600" dirty="0">
                <a:solidFill>
                  <a:prstClr val="black"/>
                </a:solidFill>
              </a:rPr>
              <a:t>Hoe de draad weer opnemen in het dagelijkse leven na een opname</a:t>
            </a:r>
          </a:p>
          <a:p>
            <a:pPr lvl="1">
              <a:lnSpc>
                <a:spcPct val="70000"/>
              </a:lnSpc>
              <a:defRPr/>
            </a:pPr>
            <a:r>
              <a:rPr lang="nl-NL" sz="1600" dirty="0">
                <a:solidFill>
                  <a:prstClr val="black"/>
                </a:solidFill>
              </a:rPr>
              <a:t>Euthanasie bij psychisch ondraaglijk lijden</a:t>
            </a:r>
          </a:p>
          <a:p>
            <a:pPr lvl="1">
              <a:lnSpc>
                <a:spcPct val="70000"/>
              </a:lnSpc>
              <a:defRPr/>
            </a:pPr>
            <a:r>
              <a:rPr lang="nl-NL" sz="1600" dirty="0">
                <a:solidFill>
                  <a:prstClr val="black"/>
                </a:solidFill>
              </a:rPr>
              <a:t>Persoonlijk Assistentie Budget (PAB)</a:t>
            </a:r>
          </a:p>
          <a:p>
            <a:pPr lvl="1">
              <a:lnSpc>
                <a:spcPct val="70000"/>
              </a:lnSpc>
              <a:defRPr/>
            </a:pPr>
            <a:r>
              <a:rPr lang="nl-NL" sz="1600" dirty="0">
                <a:solidFill>
                  <a:prstClr val="black"/>
                </a:solidFill>
              </a:rPr>
              <a:t>Documentaires psychose(Out of </a:t>
            </a:r>
            <a:r>
              <a:rPr lang="nl-NL" sz="1600" dirty="0" err="1">
                <a:solidFill>
                  <a:prstClr val="black"/>
                </a:solidFill>
              </a:rPr>
              <a:t>the</a:t>
            </a:r>
            <a:r>
              <a:rPr lang="nl-NL" sz="1600" dirty="0">
                <a:solidFill>
                  <a:prstClr val="black"/>
                </a:solidFill>
              </a:rPr>
              <a:t> </a:t>
            </a:r>
            <a:r>
              <a:rPr lang="nl-NL" sz="1600" dirty="0" err="1">
                <a:solidFill>
                  <a:prstClr val="black"/>
                </a:solidFill>
              </a:rPr>
              <a:t>shadow</a:t>
            </a:r>
            <a:r>
              <a:rPr lang="nl-NL" sz="1600" dirty="0">
                <a:solidFill>
                  <a:prstClr val="black"/>
                </a:solidFill>
              </a:rPr>
              <a:t>, Verloren jaren)</a:t>
            </a:r>
          </a:p>
          <a:p>
            <a:pPr lvl="1">
              <a:lnSpc>
                <a:spcPct val="70000"/>
              </a:lnSpc>
              <a:defRPr/>
            </a:pPr>
            <a:r>
              <a:rPr lang="nl-NL" sz="1600" dirty="0">
                <a:solidFill>
                  <a:prstClr val="black"/>
                </a:solidFill>
              </a:rPr>
              <a:t>Film: A </a:t>
            </a:r>
            <a:r>
              <a:rPr lang="nl-NL" sz="1600" dirty="0" err="1">
                <a:solidFill>
                  <a:prstClr val="black"/>
                </a:solidFill>
              </a:rPr>
              <a:t>dangerous</a:t>
            </a:r>
            <a:r>
              <a:rPr lang="nl-NL" sz="1600" dirty="0">
                <a:solidFill>
                  <a:prstClr val="black"/>
                </a:solidFill>
              </a:rPr>
              <a:t> </a:t>
            </a:r>
            <a:r>
              <a:rPr lang="nl-NL" sz="1600" dirty="0" err="1">
                <a:solidFill>
                  <a:prstClr val="black"/>
                </a:solidFill>
              </a:rPr>
              <a:t>method</a:t>
            </a:r>
            <a:r>
              <a:rPr lang="nl-NL" sz="1600" dirty="0">
                <a:solidFill>
                  <a:prstClr val="black"/>
                </a:solidFill>
              </a:rPr>
              <a:t>, een film van David </a:t>
            </a:r>
            <a:r>
              <a:rPr lang="nl-NL" sz="1600" dirty="0" err="1">
                <a:solidFill>
                  <a:prstClr val="black"/>
                </a:solidFill>
              </a:rPr>
              <a:t>Cronenberg</a:t>
            </a:r>
            <a:r>
              <a:rPr lang="nl-NL" sz="1600" dirty="0">
                <a:solidFill>
                  <a:prstClr val="black"/>
                </a:solidFill>
              </a:rPr>
              <a:t> gaat over Freud en Jung, en hun benadering van psychiatrische patiënten in die tijd.</a:t>
            </a:r>
          </a:p>
          <a:p>
            <a:pPr lvl="1">
              <a:lnSpc>
                <a:spcPct val="70000"/>
              </a:lnSpc>
              <a:defRPr/>
            </a:pPr>
            <a:r>
              <a:rPr lang="nl-NL" sz="1600" dirty="0">
                <a:solidFill>
                  <a:prstClr val="black"/>
                </a:solidFill>
                <a:latin typeface="Calibri"/>
              </a:rPr>
              <a:t>Verslaving (De Kiem)</a:t>
            </a:r>
          </a:p>
          <a:p>
            <a:pPr lvl="1">
              <a:lnSpc>
                <a:spcPct val="70000"/>
              </a:lnSpc>
              <a:defRPr/>
            </a:pPr>
            <a:r>
              <a:rPr lang="nl-NL" sz="1600" dirty="0">
                <a:solidFill>
                  <a:prstClr val="black"/>
                </a:solidFill>
                <a:latin typeface="Calibri"/>
              </a:rPr>
              <a:t>Buddywerking van vzw </a:t>
            </a:r>
            <a:r>
              <a:rPr lang="nl-NL" sz="1600" dirty="0" err="1">
                <a:solidFill>
                  <a:prstClr val="black"/>
                </a:solidFill>
                <a:latin typeface="Calibri"/>
              </a:rPr>
              <a:t>Metawonen</a:t>
            </a:r>
            <a:endParaRPr lang="nl-NL" sz="1600" dirty="0">
              <a:solidFill>
                <a:prstClr val="black"/>
              </a:solidFill>
              <a:latin typeface="Calibri"/>
            </a:endParaRPr>
          </a:p>
          <a:p>
            <a:pPr lvl="1">
              <a:lnSpc>
                <a:spcPct val="70000"/>
              </a:lnSpc>
              <a:defRPr/>
            </a:pPr>
            <a:r>
              <a:rPr lang="nl-NL" sz="1600" dirty="0">
                <a:solidFill>
                  <a:prstClr val="black"/>
                </a:solidFill>
                <a:latin typeface="Calibri"/>
              </a:rPr>
              <a:t>De draad opnemen na een opname</a:t>
            </a:r>
          </a:p>
          <a:p>
            <a:pPr lvl="1">
              <a:lnSpc>
                <a:spcPct val="70000"/>
              </a:lnSpc>
              <a:defRPr/>
            </a:pPr>
            <a:r>
              <a:rPr lang="nl-NL" sz="1600" dirty="0">
                <a:solidFill>
                  <a:prstClr val="black"/>
                </a:solidFill>
                <a:latin typeface="Calibri"/>
              </a:rPr>
              <a:t>Tentoonstelling: Outsiderkunst</a:t>
            </a:r>
          </a:p>
          <a:p>
            <a:pPr lvl="1">
              <a:lnSpc>
                <a:spcPct val="70000"/>
              </a:lnSpc>
              <a:defRPr/>
            </a:pPr>
            <a:r>
              <a:rPr lang="nl-NL" sz="1600" dirty="0">
                <a:solidFill>
                  <a:prstClr val="black"/>
                </a:solidFill>
                <a:latin typeface="Calibri"/>
              </a:rPr>
              <a:t>Praatcafé en infomoment</a:t>
            </a:r>
          </a:p>
          <a:p>
            <a:pPr lvl="1">
              <a:defRPr/>
            </a:pPr>
            <a:r>
              <a:rPr lang="nl-NL" sz="1600" dirty="0">
                <a:solidFill>
                  <a:prstClr val="black"/>
                </a:solidFill>
                <a:latin typeface="Calibri"/>
              </a:rPr>
              <a:t>Kennismaking met </a:t>
            </a:r>
            <a:r>
              <a:rPr lang="nl-NL" sz="1600" dirty="0" err="1">
                <a:solidFill>
                  <a:prstClr val="black"/>
                </a:solidFill>
                <a:latin typeface="Calibri"/>
              </a:rPr>
              <a:t>Similes</a:t>
            </a:r>
            <a:r>
              <a:rPr lang="nl-NL" sz="1600" dirty="0">
                <a:solidFill>
                  <a:prstClr val="black"/>
                </a:solidFill>
                <a:latin typeface="Calibri"/>
              </a:rPr>
              <a:t> en het belang van Trialoog (patiënt –gezin –hulpverlening)</a:t>
            </a:r>
          </a:p>
          <a:p>
            <a:pPr lvl="1">
              <a:defRPr/>
            </a:pPr>
            <a:r>
              <a:rPr lang="nl-NL" sz="1600" dirty="0">
                <a:solidFill>
                  <a:prstClr val="black"/>
                </a:solidFill>
                <a:latin typeface="Calibri"/>
              </a:rPr>
              <a:t>Infomoment</a:t>
            </a:r>
          </a:p>
          <a:p>
            <a:pPr lvl="1">
              <a:defRPr/>
            </a:pPr>
            <a:r>
              <a:rPr lang="nl-NL" sz="1600" dirty="0">
                <a:solidFill>
                  <a:prstClr val="black"/>
                </a:solidFill>
                <a:latin typeface="Calibri"/>
              </a:rPr>
              <a:t>Hoe ons oriënteren in het landschap van de geestelijke gezondheidszorg?</a:t>
            </a:r>
          </a:p>
          <a:p>
            <a:pPr lvl="1">
              <a:defRPr/>
            </a:pPr>
            <a:r>
              <a:rPr lang="nl-NL" sz="1600" dirty="0">
                <a:solidFill>
                  <a:prstClr val="black"/>
                </a:solidFill>
                <a:latin typeface="Calibri"/>
              </a:rPr>
              <a:t>Hulpkanalen voor geestelijke gezondheidszorg </a:t>
            </a:r>
          </a:p>
          <a:p>
            <a:pPr lvl="1">
              <a:defRPr/>
            </a:pPr>
            <a:r>
              <a:rPr lang="nl-NL" sz="1600" dirty="0">
                <a:solidFill>
                  <a:prstClr val="black"/>
                </a:solidFill>
                <a:latin typeface="Calibri"/>
              </a:rPr>
              <a:t>Toegepaste therapieën in de sector</a:t>
            </a:r>
          </a:p>
          <a:p>
            <a:pPr lvl="1">
              <a:defRPr/>
            </a:pPr>
            <a:endParaRPr lang="nl-NL" sz="1500" dirty="0">
              <a:solidFill>
                <a:prstClr val="black"/>
              </a:solidFill>
              <a:latin typeface="Calibri"/>
            </a:endParaRPr>
          </a:p>
          <a:p>
            <a:endParaRPr lang="nl-BE" dirty="0"/>
          </a:p>
        </p:txBody>
      </p:sp>
    </p:spTree>
    <p:extLst>
      <p:ext uri="{BB962C8B-B14F-4D97-AF65-F5344CB8AC3E}">
        <p14:creationId xmlns:p14="http://schemas.microsoft.com/office/powerpoint/2010/main" val="95798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EDBFD-7D7D-B93B-922E-C3D6FBC7FC13}"/>
              </a:ext>
            </a:extLst>
          </p:cNvPr>
          <p:cNvSpPr>
            <a:spLocks noGrp="1"/>
          </p:cNvSpPr>
          <p:nvPr>
            <p:ph type="title"/>
          </p:nvPr>
        </p:nvSpPr>
        <p:spPr>
          <a:xfrm>
            <a:off x="838200" y="365126"/>
            <a:ext cx="10119852" cy="469761"/>
          </a:xfrm>
        </p:spPr>
        <p:txBody>
          <a:bodyPr>
            <a:normAutofit fontScale="90000"/>
          </a:bodyPr>
          <a:lstStyle/>
          <a:p>
            <a:r>
              <a:rPr kumimoji="0" lang="nl-NL" sz="4000" b="1" i="0" u="none" strike="noStrike" kern="1200" cap="none" spc="0" normalizeH="0" baseline="0" noProof="0" dirty="0">
                <a:ln>
                  <a:noFill/>
                </a:ln>
                <a:solidFill>
                  <a:prstClr val="black"/>
                </a:solidFill>
                <a:effectLst/>
                <a:uLnTx/>
                <a:uFillTx/>
                <a:latin typeface="Calibri Light"/>
                <a:ea typeface="+mj-ea"/>
                <a:cs typeface="+mj-cs"/>
              </a:rPr>
              <a:t>Activiteiten </a:t>
            </a:r>
            <a:r>
              <a:rPr kumimoji="0" lang="nl-NL" sz="4000" b="1" i="0" u="none" strike="noStrike" kern="1200" cap="none" spc="0" normalizeH="0" baseline="0" noProof="0" dirty="0" err="1">
                <a:ln>
                  <a:noFill/>
                </a:ln>
                <a:solidFill>
                  <a:prstClr val="black"/>
                </a:solidFill>
                <a:effectLst/>
                <a:uLnTx/>
                <a:uFillTx/>
                <a:latin typeface="Calibri Light"/>
                <a:ea typeface="+mj-ea"/>
                <a:cs typeface="+mj-cs"/>
              </a:rPr>
              <a:t>Similes</a:t>
            </a:r>
            <a:r>
              <a:rPr kumimoji="0" lang="nl-NL" sz="4000" b="1" i="0" u="none" strike="noStrike" kern="1200" cap="none" spc="0" normalizeH="0" baseline="0" noProof="0" dirty="0">
                <a:ln>
                  <a:noFill/>
                </a:ln>
                <a:solidFill>
                  <a:prstClr val="black"/>
                </a:solidFill>
                <a:effectLst/>
                <a:uLnTx/>
                <a:uFillTx/>
                <a:latin typeface="Calibri Light"/>
                <a:ea typeface="+mj-ea"/>
                <a:cs typeface="+mj-cs"/>
              </a:rPr>
              <a:t> Vlaamse Ardennen sinds 2006</a:t>
            </a:r>
            <a:endParaRPr lang="nl-BE" sz="4000" dirty="0"/>
          </a:p>
        </p:txBody>
      </p:sp>
      <p:sp>
        <p:nvSpPr>
          <p:cNvPr id="3" name="Tijdelijke aanduiding voor inhoud 2">
            <a:extLst>
              <a:ext uri="{FF2B5EF4-FFF2-40B4-BE49-F238E27FC236}">
                <a16:creationId xmlns:a16="http://schemas.microsoft.com/office/drawing/2014/main" id="{C67FD106-5A5B-CD8F-3DEF-5E164D45F1C2}"/>
              </a:ext>
            </a:extLst>
          </p:cNvPr>
          <p:cNvSpPr>
            <a:spLocks noGrp="1"/>
          </p:cNvSpPr>
          <p:nvPr>
            <p:ph idx="1"/>
          </p:nvPr>
        </p:nvSpPr>
        <p:spPr>
          <a:xfrm>
            <a:off x="129209" y="1007706"/>
            <a:ext cx="6410739" cy="5485168"/>
          </a:xfrm>
        </p:spPr>
        <p:txBody>
          <a:bodyPr>
            <a:normAutofit fontScale="70000" lnSpcReduction="20000"/>
          </a:bodyPr>
          <a:lstStyle/>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Nut en gevaar van medicatie bij psychische problemen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Lichtpuntjes zoeken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Borderline herkennen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Het tienerbrein (Ankerpunt)</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Lachen is gezond</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Zelfcompassie (zelfzorg)</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In gesprek over bipolaire stoornis</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Theater ‘Hou me los’ </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Positief communiceren </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Winterwandeling langs het pad van Jan De Lichte met erna een gezellige warme babbel</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bij soep en boterham</a:t>
            </a:r>
            <a:endParaRPr lang="nl-NL" sz="2300" dirty="0">
              <a:solidFill>
                <a:prstClr val="black"/>
              </a:solidFill>
              <a:latin typeface="Calibri"/>
            </a:endParaRP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Praatcafé ▪ Gezellig samenzijn voor lotgenoten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Psychose begrijpen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Ontdek de kracht van </a:t>
            </a:r>
            <a:r>
              <a:rPr kumimoji="0" lang="nl-NL" sz="2300" b="0" i="0" u="none" strike="noStrike" kern="1200" cap="none" spc="0" normalizeH="0" baseline="0" noProof="0" dirty="0" err="1">
                <a:ln>
                  <a:noFill/>
                </a:ln>
                <a:solidFill>
                  <a:prstClr val="black"/>
                </a:solidFill>
                <a:effectLst/>
                <a:uLnTx/>
                <a:uFillTx/>
                <a:latin typeface="Calibri"/>
                <a:ea typeface="+mn-ea"/>
                <a:cs typeface="+mn-cs"/>
              </a:rPr>
              <a:t>hoogsensitiviteit</a:t>
            </a:r>
            <a:r>
              <a:rPr kumimoji="0" lang="nl-NL" sz="2300" b="0" i="0" u="none" strike="noStrike" kern="1200" cap="none" spc="0" normalizeH="0" baseline="0" noProof="0" dirty="0">
                <a:ln>
                  <a:noFill/>
                </a:ln>
                <a:solidFill>
                  <a:prstClr val="black"/>
                </a:solidFill>
                <a:effectLst/>
                <a:uLnTx/>
                <a:uFillTx/>
                <a:latin typeface="Calibri"/>
                <a:ea typeface="+mn-ea"/>
                <a:cs typeface="+mn-cs"/>
              </a:rPr>
              <a:t>!</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Grenzen stellen en de interne criticus</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Bemoedigingsavond met Rik Van </a:t>
            </a:r>
            <a:r>
              <a:rPr kumimoji="0" lang="nl-NL" sz="2300" b="0" i="0" u="none" strike="noStrike" kern="1200" cap="none" spc="0" normalizeH="0" baseline="0" noProof="0" dirty="0" err="1">
                <a:ln>
                  <a:noFill/>
                </a:ln>
                <a:solidFill>
                  <a:prstClr val="black"/>
                </a:solidFill>
                <a:effectLst/>
                <a:uLnTx/>
                <a:uFillTx/>
                <a:latin typeface="Calibri"/>
                <a:ea typeface="+mn-ea"/>
                <a:cs typeface="+mn-cs"/>
              </a:rPr>
              <a:t>Laeken</a:t>
            </a:r>
            <a:r>
              <a:rPr kumimoji="0" lang="nl-NL" sz="2300" b="0" i="0" u="none" strike="noStrike" kern="1200" cap="none" spc="0" normalizeH="0" baseline="0" noProof="0" dirty="0">
                <a:ln>
                  <a:noFill/>
                </a:ln>
                <a:solidFill>
                  <a:prstClr val="black"/>
                </a:solidFill>
                <a:effectLst/>
                <a:uLnTx/>
                <a:uFillTx/>
                <a:latin typeface="Calibri"/>
                <a:ea typeface="+mn-ea"/>
                <a:cs typeface="+mn-cs"/>
              </a:rPr>
              <a:t>, familie-ervaringsdeskundige</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Gespreksbijeenkomst</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Stress in je hoofd</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Depressief: goede zorg voor kwetsbare mensen</a:t>
            </a:r>
          </a:p>
          <a:p>
            <a:pPr lvl="1">
              <a:defRPr/>
            </a:pPr>
            <a:r>
              <a:rPr kumimoji="0" lang="nl-NL" sz="2300" b="0" i="0" u="none" strike="noStrike" kern="1200" cap="none" spc="0" normalizeH="0" baseline="0" noProof="0" dirty="0">
                <a:ln>
                  <a:noFill/>
                </a:ln>
                <a:solidFill>
                  <a:prstClr val="black"/>
                </a:solidFill>
                <a:effectLst/>
                <a:uLnTx/>
                <a:uFillTx/>
                <a:latin typeface="Calibri"/>
                <a:ea typeface="+mn-ea"/>
                <a:cs typeface="+mn-cs"/>
              </a:rPr>
              <a:t>Samenwerking: hulpvrager-zorgverlener-betrokkenen: utopie of haalbare uitdaging? </a:t>
            </a:r>
            <a:r>
              <a:rPr kumimoji="0" lang="nl-NL" sz="2300" b="0" i="0" u="none" strike="noStrike" kern="1200" cap="none" spc="0" normalizeH="0" baseline="0" noProof="0" dirty="0" err="1">
                <a:ln>
                  <a:noFill/>
                </a:ln>
                <a:solidFill>
                  <a:prstClr val="black"/>
                </a:solidFill>
                <a:effectLst/>
                <a:uLnTx/>
                <a:uFillTx/>
                <a:latin typeface="Calibri"/>
                <a:ea typeface="+mn-ea"/>
                <a:cs typeface="+mn-cs"/>
              </a:rPr>
              <a:t>Windpaardproject</a:t>
            </a:r>
            <a:r>
              <a:rPr kumimoji="0" lang="nl-NL" sz="2300" b="0" i="0" u="none" strike="noStrike" kern="1200" cap="none" spc="0" normalizeH="0" baseline="0" noProof="0" dirty="0">
                <a:ln>
                  <a:noFill/>
                </a:ln>
                <a:solidFill>
                  <a:prstClr val="black"/>
                </a:solidFill>
                <a:effectLst/>
                <a:uLnTx/>
                <a:uFillTx/>
                <a:latin typeface="Calibri"/>
                <a:ea typeface="+mn-ea"/>
                <a:cs typeface="+mn-cs"/>
              </a:rPr>
              <a:t>(Open Dialoog)</a:t>
            </a:r>
          </a:p>
          <a:p>
            <a:endParaRPr lang="nl-BE" dirty="0"/>
          </a:p>
        </p:txBody>
      </p:sp>
      <p:sp>
        <p:nvSpPr>
          <p:cNvPr id="4" name="Tijdelijke aanduiding voor voettekst 3">
            <a:extLst>
              <a:ext uri="{FF2B5EF4-FFF2-40B4-BE49-F238E27FC236}">
                <a16:creationId xmlns:a16="http://schemas.microsoft.com/office/drawing/2014/main" id="{D1C7C353-ECF5-A2F6-04AB-E8D484D8E22E}"/>
              </a:ext>
            </a:extLst>
          </p:cNvPr>
          <p:cNvSpPr>
            <a:spLocks noGrp="1"/>
          </p:cNvSpPr>
          <p:nvPr>
            <p:ph type="ftr" sz="quarter" idx="11"/>
          </p:nvPr>
        </p:nvSpPr>
        <p:spPr/>
        <p:txBody>
          <a:bodyPr/>
          <a:lstStyle/>
          <a:p>
            <a:r>
              <a:rPr lang="nl-BE" dirty="0"/>
              <a:t>www.similes.be    info@similes.be    016 244 201</a:t>
            </a:r>
          </a:p>
        </p:txBody>
      </p:sp>
      <p:sp>
        <p:nvSpPr>
          <p:cNvPr id="5" name="Tijdelijke aanduiding voor inhoud 2">
            <a:extLst>
              <a:ext uri="{FF2B5EF4-FFF2-40B4-BE49-F238E27FC236}">
                <a16:creationId xmlns:a16="http://schemas.microsoft.com/office/drawing/2014/main" id="{3C5C075A-1C73-D95E-3E48-51FCF9F88476}"/>
              </a:ext>
            </a:extLst>
          </p:cNvPr>
          <p:cNvSpPr txBox="1">
            <a:spLocks/>
          </p:cNvSpPr>
          <p:nvPr/>
        </p:nvSpPr>
        <p:spPr>
          <a:xfrm>
            <a:off x="6164826" y="868757"/>
            <a:ext cx="5827149" cy="5526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nl-NL" sz="1600" dirty="0">
                <a:solidFill>
                  <a:prstClr val="black"/>
                </a:solidFill>
              </a:rPr>
              <a:t>Theaterstuk over het psychisch lijden van een geïnterneerde: Rosalie Niemand</a:t>
            </a:r>
          </a:p>
          <a:p>
            <a:pPr lvl="1">
              <a:defRPr/>
            </a:pPr>
            <a:r>
              <a:rPr lang="nl-NL" sz="1600" dirty="0">
                <a:solidFill>
                  <a:prstClr val="black"/>
                </a:solidFill>
              </a:rPr>
              <a:t>Empathisch luisteren in de praktijk</a:t>
            </a:r>
          </a:p>
          <a:p>
            <a:pPr lvl="1">
              <a:defRPr/>
            </a:pPr>
            <a:r>
              <a:rPr lang="nl-NL" sz="1600" dirty="0">
                <a:solidFill>
                  <a:prstClr val="black"/>
                </a:solidFill>
              </a:rPr>
              <a:t>Gezelligsamenzijn met pannenkoeken</a:t>
            </a:r>
          </a:p>
          <a:p>
            <a:pPr lvl="1">
              <a:defRPr/>
            </a:pPr>
            <a:r>
              <a:rPr lang="nl-NL" sz="1600" dirty="0">
                <a:solidFill>
                  <a:prstClr val="black"/>
                </a:solidFill>
              </a:rPr>
              <a:t>Hoe beter communiceren als we op een verschillende golflengte zitten?</a:t>
            </a:r>
          </a:p>
          <a:p>
            <a:pPr lvl="1">
              <a:defRPr/>
            </a:pPr>
            <a:r>
              <a:rPr lang="nl-NL" sz="1600" dirty="0">
                <a:solidFill>
                  <a:prstClr val="black"/>
                </a:solidFill>
              </a:rPr>
              <a:t>Laat je zorgen los in de stroming van de watermolens: Wandelen is een andere manier om onze veerkracht te versterken.</a:t>
            </a:r>
          </a:p>
          <a:p>
            <a:pPr lvl="1">
              <a:defRPr/>
            </a:pPr>
            <a:r>
              <a:rPr lang="nl-NL" sz="1600" dirty="0">
                <a:solidFill>
                  <a:prstClr val="black"/>
                </a:solidFill>
              </a:rPr>
              <a:t>In het licht”  van nieuwe energie en herbronning.</a:t>
            </a:r>
          </a:p>
          <a:p>
            <a:pPr lvl="1">
              <a:defRPr/>
            </a:pPr>
            <a:r>
              <a:rPr lang="nl-NL" sz="1600" dirty="0">
                <a:solidFill>
                  <a:prstClr val="black"/>
                </a:solidFill>
              </a:rPr>
              <a:t>Infoavond: </a:t>
            </a:r>
            <a:r>
              <a:rPr lang="nl-NL" sz="1600" dirty="0" err="1">
                <a:solidFill>
                  <a:prstClr val="black"/>
                </a:solidFill>
              </a:rPr>
              <a:t>Bewindvoering</a:t>
            </a:r>
            <a:r>
              <a:rPr lang="nl-NL" sz="1600" dirty="0">
                <a:solidFill>
                  <a:prstClr val="black"/>
                </a:solidFill>
              </a:rPr>
              <a:t>, bescherming van goederen en/of de persoon</a:t>
            </a:r>
          </a:p>
          <a:p>
            <a:pPr lvl="1">
              <a:defRPr/>
            </a:pPr>
            <a:r>
              <a:rPr lang="nl-NL" sz="1600" dirty="0">
                <a:solidFill>
                  <a:prstClr val="black"/>
                </a:solidFill>
              </a:rPr>
              <a:t>Gespreksbijeenkomst: "Help, mijn naaste denkt aan zelfmoord.</a:t>
            </a:r>
          </a:p>
          <a:p>
            <a:pPr lvl="1">
              <a:defRPr/>
            </a:pPr>
            <a:r>
              <a:rPr lang="nl-NL" sz="1600" dirty="0">
                <a:solidFill>
                  <a:prstClr val="black"/>
                </a:solidFill>
              </a:rPr>
              <a:t>‘Samenspraakfiche’: nieuw instrument om in trialoog te gaan.</a:t>
            </a:r>
          </a:p>
          <a:p>
            <a:pPr lvl="1">
              <a:defRPr/>
            </a:pPr>
            <a:r>
              <a:rPr lang="nl-NL" sz="1500" dirty="0">
                <a:solidFill>
                  <a:prstClr val="black"/>
                </a:solidFill>
                <a:latin typeface="Calibri"/>
              </a:rPr>
              <a:t>Alle neuzen in dezelfde richting, het kan wél …      Want “ SAMEN wél in ons vel “, werkt als een gezelschapsspel! - twee infoavonden voorzien, de eerste voor de introductie van het Universeel Relationeel Esperanto en de tweede als een vervolg met een verdieping in de herstel- en oplossingsgerichte samenleefspelregels.</a:t>
            </a:r>
          </a:p>
        </p:txBody>
      </p:sp>
    </p:spTree>
    <p:extLst>
      <p:ext uri="{BB962C8B-B14F-4D97-AF65-F5344CB8AC3E}">
        <p14:creationId xmlns:p14="http://schemas.microsoft.com/office/powerpoint/2010/main" val="305743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EDBFD-7D7D-B93B-922E-C3D6FBC7FC13}"/>
              </a:ext>
            </a:extLst>
          </p:cNvPr>
          <p:cNvSpPr>
            <a:spLocks noGrp="1"/>
          </p:cNvSpPr>
          <p:nvPr>
            <p:ph type="title"/>
          </p:nvPr>
        </p:nvSpPr>
        <p:spPr>
          <a:xfrm>
            <a:off x="838200" y="365125"/>
            <a:ext cx="10031361" cy="605259"/>
          </a:xfrm>
        </p:spPr>
        <p:txBody>
          <a:bodyPr>
            <a:normAutofit fontScale="90000"/>
          </a:bodyPr>
          <a:lstStyle/>
          <a:p>
            <a:r>
              <a:rPr kumimoji="0" lang="nl-NL" sz="4000" b="1" i="0" u="none" strike="noStrike" kern="1200" cap="none" spc="0" normalizeH="0" baseline="0" noProof="0" dirty="0">
                <a:ln>
                  <a:noFill/>
                </a:ln>
                <a:solidFill>
                  <a:prstClr val="black"/>
                </a:solidFill>
                <a:effectLst/>
                <a:uLnTx/>
                <a:uFillTx/>
                <a:latin typeface="Calibri Light"/>
                <a:ea typeface="+mj-ea"/>
                <a:cs typeface="+mj-cs"/>
              </a:rPr>
              <a:t>Activiteiten </a:t>
            </a:r>
            <a:r>
              <a:rPr kumimoji="0" lang="nl-NL" sz="4000" b="1" i="0" u="none" strike="noStrike" kern="1200" cap="none" spc="0" normalizeH="0" baseline="0" noProof="0" dirty="0" err="1">
                <a:ln>
                  <a:noFill/>
                </a:ln>
                <a:solidFill>
                  <a:prstClr val="black"/>
                </a:solidFill>
                <a:effectLst/>
                <a:uLnTx/>
                <a:uFillTx/>
                <a:latin typeface="Calibri Light"/>
                <a:ea typeface="+mj-ea"/>
                <a:cs typeface="+mj-cs"/>
              </a:rPr>
              <a:t>Similes</a:t>
            </a:r>
            <a:r>
              <a:rPr kumimoji="0" lang="nl-NL" sz="4000" b="1" i="0" u="none" strike="noStrike" kern="1200" cap="none" spc="0" normalizeH="0" baseline="0" noProof="0" dirty="0">
                <a:ln>
                  <a:noFill/>
                </a:ln>
                <a:solidFill>
                  <a:prstClr val="black"/>
                </a:solidFill>
                <a:effectLst/>
                <a:uLnTx/>
                <a:uFillTx/>
                <a:latin typeface="Calibri Light"/>
                <a:ea typeface="+mj-ea"/>
                <a:cs typeface="+mj-cs"/>
              </a:rPr>
              <a:t> Vlaamse Ardennen sinds 2006</a:t>
            </a:r>
            <a:endParaRPr lang="nl-BE" sz="4000" dirty="0"/>
          </a:p>
        </p:txBody>
      </p:sp>
      <p:sp>
        <p:nvSpPr>
          <p:cNvPr id="3" name="Tijdelijke aanduiding voor inhoud 2">
            <a:extLst>
              <a:ext uri="{FF2B5EF4-FFF2-40B4-BE49-F238E27FC236}">
                <a16:creationId xmlns:a16="http://schemas.microsoft.com/office/drawing/2014/main" id="{C67FD106-5A5B-CD8F-3DEF-5E164D45F1C2}"/>
              </a:ext>
            </a:extLst>
          </p:cNvPr>
          <p:cNvSpPr>
            <a:spLocks noGrp="1"/>
          </p:cNvSpPr>
          <p:nvPr>
            <p:ph idx="1"/>
          </p:nvPr>
        </p:nvSpPr>
        <p:spPr>
          <a:xfrm>
            <a:off x="7255908" y="1266183"/>
            <a:ext cx="4787629" cy="1836940"/>
          </a:xfrm>
        </p:spPr>
        <p:txBody>
          <a:bodyPr>
            <a:normAutofit/>
          </a:bodyPr>
          <a:lstStyle/>
          <a:p>
            <a:pPr>
              <a:lnSpc>
                <a:spcPct val="107000"/>
              </a:lnSpc>
              <a:spcBef>
                <a:spcPts val="0"/>
              </a:spcBef>
            </a:pP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Contactgegevens vrijwilligers </a:t>
            </a:r>
            <a:r>
              <a:rPr lang="nl-BE" sz="2400" b="1" kern="100" dirty="0" err="1">
                <a:effectLst/>
                <a:latin typeface="Calibri" panose="020F0502020204030204" pitchFamily="34" charset="0"/>
                <a:ea typeface="Calibri" panose="020F0502020204030204" pitchFamily="34" charset="0"/>
                <a:cs typeface="Times New Roman" panose="02020603050405020304" pitchFamily="18" charset="0"/>
              </a:rPr>
              <a:t>Similes</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 Vlaamse Ardennen</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a:t>
            </a:r>
          </a:p>
          <a:p>
            <a:pPr indent="449580">
              <a:lnSpc>
                <a:spcPct val="107000"/>
              </a:lnSpc>
              <a:spcBef>
                <a:spcPts val="0"/>
              </a:spcBef>
            </a:pPr>
            <a:r>
              <a:rPr lang="nl-BE" sz="2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ingrid.a@similesvrijwilliger.be</a:t>
            </a: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Bef>
                <a:spcPts val="0"/>
              </a:spcBef>
            </a:pPr>
            <a:r>
              <a:rPr lang="nl-BE" sz="2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ann.a@similesvrijwilliger.be</a:t>
            </a: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buNone/>
            </a:pPr>
            <a:endParaRPr lang="nl-BE" kern="100" dirty="0">
              <a:solidFill>
                <a:srgbClr val="609E6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voettekst 3">
            <a:extLst>
              <a:ext uri="{FF2B5EF4-FFF2-40B4-BE49-F238E27FC236}">
                <a16:creationId xmlns:a16="http://schemas.microsoft.com/office/drawing/2014/main" id="{D1C7C353-ECF5-A2F6-04AB-E8D484D8E22E}"/>
              </a:ext>
            </a:extLst>
          </p:cNvPr>
          <p:cNvSpPr>
            <a:spLocks noGrp="1"/>
          </p:cNvSpPr>
          <p:nvPr>
            <p:ph type="ftr" sz="quarter" idx="11"/>
          </p:nvPr>
        </p:nvSpPr>
        <p:spPr>
          <a:xfrm>
            <a:off x="4038600" y="6282941"/>
            <a:ext cx="4114800" cy="365125"/>
          </a:xfrm>
        </p:spPr>
        <p:txBody>
          <a:bodyPr/>
          <a:lstStyle/>
          <a:p>
            <a:r>
              <a:rPr lang="nl-BE" dirty="0"/>
              <a:t>www.similes.be    info@similes.be    016 244 201</a:t>
            </a:r>
          </a:p>
        </p:txBody>
      </p:sp>
      <p:sp>
        <p:nvSpPr>
          <p:cNvPr id="8" name="Tijdelijke aanduiding voor inhoud 2">
            <a:extLst>
              <a:ext uri="{FF2B5EF4-FFF2-40B4-BE49-F238E27FC236}">
                <a16:creationId xmlns:a16="http://schemas.microsoft.com/office/drawing/2014/main" id="{4282F12A-179D-E015-555B-4700DE6BE62A}"/>
              </a:ext>
            </a:extLst>
          </p:cNvPr>
          <p:cNvSpPr txBox="1">
            <a:spLocks/>
          </p:cNvSpPr>
          <p:nvPr/>
        </p:nvSpPr>
        <p:spPr>
          <a:xfrm>
            <a:off x="326571" y="1278293"/>
            <a:ext cx="6047791" cy="5214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7000"/>
              </a:lnSpc>
              <a:buFont typeface="Arial" panose="020B0604020202020204" pitchFamily="34" charset="0"/>
              <a:buNone/>
            </a:pPr>
            <a:endParaRPr lang="nl-BE" sz="1600" kern="100" dirty="0">
              <a:solidFill>
                <a:srgbClr val="609E6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10">
            <a:extLst>
              <a:ext uri="{FF2B5EF4-FFF2-40B4-BE49-F238E27FC236}">
                <a16:creationId xmlns:a16="http://schemas.microsoft.com/office/drawing/2014/main" id="{ECFCA2A9-9FDD-7955-DFD5-FBBD4246033A}"/>
              </a:ext>
            </a:extLst>
          </p:cNvPr>
          <p:cNvSpPr txBox="1"/>
          <p:nvPr/>
        </p:nvSpPr>
        <p:spPr>
          <a:xfrm>
            <a:off x="148463" y="1266183"/>
            <a:ext cx="6929337" cy="5016758"/>
          </a:xfrm>
          <a:prstGeom prst="rect">
            <a:avLst/>
          </a:prstGeom>
          <a:noFill/>
        </p:spPr>
        <p:txBody>
          <a:bodyPr wrap="square">
            <a:spAutoFit/>
          </a:bodyPr>
          <a:lstStyle/>
          <a:p>
            <a:pPr marL="285750" indent="-285750">
              <a:buFont typeface="Arial" panose="020B0604020202020204" pitchFamily="34" charset="0"/>
              <a:buChar char="•"/>
            </a:pPr>
            <a:r>
              <a:rPr lang="nl-NL" sz="1600" dirty="0"/>
              <a:t>Infoavond: Euthanasie bij ondraaglijk psychisch lijden. Ouders brengen het verhaal van hun dochter. Pleidooi voor meer begrip en minder taboe.</a:t>
            </a:r>
          </a:p>
          <a:p>
            <a:pPr marL="285750" indent="-285750">
              <a:buFont typeface="Arial" panose="020B0604020202020204" pitchFamily="34" charset="0"/>
              <a:buChar char="•"/>
            </a:pPr>
            <a:r>
              <a:rPr lang="nl-NL" sz="1600" dirty="0"/>
              <a:t>Theatervoorstelling met een hart voor mantelzorg.  ‘MOUCHETTE’</a:t>
            </a:r>
          </a:p>
          <a:p>
            <a:pPr marL="285750" indent="-285750">
              <a:buFont typeface="Arial" panose="020B0604020202020204" pitchFamily="34" charset="0"/>
              <a:buChar char="•"/>
            </a:pPr>
            <a:r>
              <a:rPr lang="nl-NL" sz="1600" dirty="0"/>
              <a:t>Gespreksreeks 2 avonden: Veerkracht: wat geeft JOU energie?</a:t>
            </a:r>
          </a:p>
          <a:p>
            <a:pPr marL="285750" indent="-285750">
              <a:buFont typeface="Arial" panose="020B0604020202020204" pitchFamily="34" charset="0"/>
              <a:buChar char="•"/>
            </a:pPr>
            <a:r>
              <a:rPr lang="nl-NL" sz="1600" dirty="0"/>
              <a:t>Van Den Hof naar Den Herenput, een lus van verbinding. Wandeling en BBQ</a:t>
            </a:r>
          </a:p>
          <a:p>
            <a:pPr marL="285750" indent="-285750">
              <a:buFont typeface="Arial" panose="020B0604020202020204" pitchFamily="34" charset="0"/>
              <a:buChar char="•"/>
            </a:pPr>
            <a:r>
              <a:rPr lang="nl-NL" sz="1600" dirty="0"/>
              <a:t>Vorming: 2 avonden over communicatievaardigheden voor naasten.</a:t>
            </a:r>
          </a:p>
          <a:p>
            <a:pPr marL="285750" indent="-285750">
              <a:buFont typeface="Arial" panose="020B0604020202020204" pitchFamily="34" charset="0"/>
              <a:buChar char="•"/>
            </a:pPr>
            <a:r>
              <a:rPr lang="nl-NL" sz="1600" dirty="0"/>
              <a:t>Samen op wandel in het </a:t>
            </a:r>
            <a:r>
              <a:rPr lang="nl-NL" sz="1600" dirty="0" err="1"/>
              <a:t>Ettingebos</a:t>
            </a:r>
            <a:r>
              <a:rPr lang="nl-NL" sz="1600" dirty="0"/>
              <a:t>: Een gelegenheid voor een ontspannen babbel met andere naastbetrokkenen.</a:t>
            </a:r>
          </a:p>
          <a:p>
            <a:pPr marL="285750" indent="-285750">
              <a:buFont typeface="Arial" panose="020B0604020202020204" pitchFamily="34" charset="0"/>
              <a:buChar char="•"/>
            </a:pPr>
            <a:r>
              <a:rPr lang="nl-NL" sz="1600" dirty="0"/>
              <a:t>Infoavond: Alle wegen leiden naar?  Op weg naar verbinding tussen familie en psychiatrie…</a:t>
            </a:r>
          </a:p>
          <a:p>
            <a:pPr marL="285750" indent="-285750">
              <a:buFont typeface="Arial" panose="020B0604020202020204" pitchFamily="34" charset="0"/>
              <a:buChar char="•"/>
            </a:pPr>
            <a:r>
              <a:rPr lang="nl-NL" sz="1600" dirty="0"/>
              <a:t>Filmvoorstelling: LES INTRANQUILLES</a:t>
            </a:r>
          </a:p>
          <a:p>
            <a:pPr marL="285750" indent="-285750">
              <a:buFont typeface="Arial" panose="020B0604020202020204" pitchFamily="34" charset="0"/>
              <a:buChar char="•"/>
            </a:pPr>
            <a:r>
              <a:rPr lang="nl-NL" sz="1600" dirty="0" err="1"/>
              <a:t>SamenLezen</a:t>
            </a:r>
            <a:r>
              <a:rPr lang="nl-NL" sz="1600" dirty="0"/>
              <a:t> met mensen met een psychische kwetsbaarheid en hun naasten.</a:t>
            </a:r>
          </a:p>
          <a:p>
            <a:pPr marL="285750" indent="-285750">
              <a:buFont typeface="Arial" panose="020B0604020202020204" pitchFamily="34" charset="0"/>
              <a:buChar char="•"/>
            </a:pPr>
            <a:r>
              <a:rPr lang="nl-NL" sz="1600" dirty="0"/>
              <a:t>In gesprek met psychose: Het ervaringsverhaal van Leen </a:t>
            </a:r>
            <a:r>
              <a:rPr lang="nl-NL" sz="1600" dirty="0" err="1"/>
              <a:t>Verhaert</a:t>
            </a:r>
            <a:r>
              <a:rPr lang="nl-NL" sz="1600" dirty="0"/>
              <a:t>.</a:t>
            </a:r>
          </a:p>
          <a:p>
            <a:pPr marL="285750" indent="-285750">
              <a:buFont typeface="Arial" panose="020B0604020202020204" pitchFamily="34" charset="0"/>
              <a:buChar char="•"/>
            </a:pPr>
            <a:r>
              <a:rPr lang="nl-NL" sz="1600" dirty="0"/>
              <a:t>Omgaan met </a:t>
            </a:r>
            <a:r>
              <a:rPr lang="nl-NL" sz="1600" dirty="0" err="1"/>
              <a:t>hoogsensitiviteit</a:t>
            </a:r>
            <a:r>
              <a:rPr lang="nl-NL" sz="1600" dirty="0"/>
              <a:t>.</a:t>
            </a:r>
          </a:p>
          <a:p>
            <a:pPr marL="285750" indent="-285750">
              <a:buFont typeface="Arial" panose="020B0604020202020204" pitchFamily="34" charset="0"/>
              <a:buChar char="•"/>
            </a:pPr>
            <a:r>
              <a:rPr lang="nl-NL" sz="1600" dirty="0"/>
              <a:t>In de voetsporen van </a:t>
            </a:r>
            <a:r>
              <a:rPr lang="nl-NL" sz="1600" dirty="0" err="1"/>
              <a:t>Van</a:t>
            </a:r>
            <a:r>
              <a:rPr lang="nl-NL" sz="1600" dirty="0"/>
              <a:t> Gogh: Kunstenparcours IVY Horebeke met gids</a:t>
            </a:r>
          </a:p>
          <a:p>
            <a:pPr marL="285750" indent="-285750">
              <a:buFont typeface="Arial" panose="020B0604020202020204" pitchFamily="34" charset="0"/>
              <a:buChar char="•"/>
            </a:pPr>
            <a:r>
              <a:rPr lang="nl-NL" sz="1600" dirty="0"/>
              <a:t>Familie Impact – infoavond en uitwisseling van ideeën</a:t>
            </a:r>
          </a:p>
          <a:p>
            <a:pPr marL="285750" indent="-285750">
              <a:buFont typeface="Arial" panose="020B0604020202020204" pitchFamily="34" charset="0"/>
              <a:buChar char="•"/>
            </a:pPr>
            <a:r>
              <a:rPr lang="nl-NL" sz="1600" dirty="0"/>
              <a:t>Infomoment: Help mijn naaste heeft psychische problemen</a:t>
            </a:r>
          </a:p>
          <a:p>
            <a:pPr marL="285750" indent="-285750">
              <a:buFont typeface="Arial" panose="020B0604020202020204" pitchFamily="34" charset="0"/>
              <a:buChar char="•"/>
            </a:pPr>
            <a:r>
              <a:rPr lang="nl-NL" sz="1600" dirty="0"/>
              <a:t>Creatieve workshop met naasten, naastbetrokkenen</a:t>
            </a:r>
          </a:p>
          <a:p>
            <a:pPr marL="285750" indent="-285750">
              <a:buFont typeface="Arial" panose="020B0604020202020204" pitchFamily="34" charset="0"/>
              <a:buChar char="•"/>
            </a:pPr>
            <a:r>
              <a:rPr lang="nl-NL" sz="1600" dirty="0"/>
              <a:t>Filmvoorstelling: ZAAD</a:t>
            </a:r>
          </a:p>
          <a:p>
            <a:pPr marL="285750" indent="-285750">
              <a:buFont typeface="Arial" panose="020B0604020202020204" pitchFamily="34" charset="0"/>
              <a:buChar char="•"/>
            </a:pPr>
            <a:r>
              <a:rPr lang="nl-NL" sz="1600" dirty="0"/>
              <a:t>Infoavond: Erfrecht</a:t>
            </a:r>
          </a:p>
        </p:txBody>
      </p:sp>
    </p:spTree>
    <p:extLst>
      <p:ext uri="{BB962C8B-B14F-4D97-AF65-F5344CB8AC3E}">
        <p14:creationId xmlns:p14="http://schemas.microsoft.com/office/powerpoint/2010/main" val="304878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voettekst 3"/>
          <p:cNvSpPr>
            <a:spLocks noGrp="1"/>
          </p:cNvSpPr>
          <p:nvPr>
            <p:ph type="ftr" sz="quarter" idx="11"/>
          </p:nvPr>
        </p:nvSpPr>
        <p:spPr/>
        <p:txBody>
          <a:bodyPr/>
          <a:lstStyle/>
          <a:p>
            <a:r>
              <a:rPr lang="nl-BE"/>
              <a:t>www.similes.be    info@similes.be    016 244 201</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188" y="-125506"/>
            <a:ext cx="13560782" cy="7315200"/>
          </a:xfrm>
          <a:prstGeom prst="rect">
            <a:avLst/>
          </a:prstGeom>
        </p:spPr>
      </p:pic>
      <p:sp>
        <p:nvSpPr>
          <p:cNvPr id="6" name="Ovaal 5"/>
          <p:cNvSpPr/>
          <p:nvPr/>
        </p:nvSpPr>
        <p:spPr>
          <a:xfrm rot="21424352">
            <a:off x="-1445175" y="3196788"/>
            <a:ext cx="14486084" cy="5960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p:cNvSpPr txBox="1"/>
          <p:nvPr/>
        </p:nvSpPr>
        <p:spPr>
          <a:xfrm>
            <a:off x="2228962" y="3884036"/>
            <a:ext cx="3045815" cy="1938992"/>
          </a:xfrm>
          <a:prstGeom prst="rect">
            <a:avLst/>
          </a:prstGeom>
          <a:noFill/>
        </p:spPr>
        <p:txBody>
          <a:bodyPr wrap="square" rtlCol="0">
            <a:spAutoFit/>
          </a:bodyPr>
          <a:lstStyle/>
          <a:p>
            <a:r>
              <a:rPr lang="nl-BE" sz="2400" b="1">
                <a:solidFill>
                  <a:schemeClr val="bg2">
                    <a:lumMod val="50000"/>
                  </a:schemeClr>
                </a:solidFill>
              </a:rPr>
              <a:t>info@similes.be</a:t>
            </a:r>
          </a:p>
          <a:p>
            <a:endParaRPr lang="nl-BE" sz="2400" b="1">
              <a:solidFill>
                <a:schemeClr val="bg2">
                  <a:lumMod val="50000"/>
                </a:schemeClr>
              </a:solidFill>
            </a:endParaRPr>
          </a:p>
          <a:p>
            <a:r>
              <a:rPr lang="nl-BE" sz="2400" b="1">
                <a:solidFill>
                  <a:schemeClr val="bg2">
                    <a:lumMod val="50000"/>
                  </a:schemeClr>
                </a:solidFill>
              </a:rPr>
              <a:t>www.similes.be</a:t>
            </a:r>
          </a:p>
          <a:p>
            <a:endParaRPr lang="nl-BE" sz="2400" b="1">
              <a:solidFill>
                <a:schemeClr val="bg2">
                  <a:lumMod val="50000"/>
                </a:schemeClr>
              </a:solidFill>
            </a:endParaRPr>
          </a:p>
          <a:p>
            <a:r>
              <a:rPr lang="nl-BE" sz="2400" b="1">
                <a:solidFill>
                  <a:schemeClr val="bg2">
                    <a:lumMod val="50000"/>
                  </a:schemeClr>
                </a:solidFill>
              </a:rPr>
              <a:t>016 244 201</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828" y="5188291"/>
            <a:ext cx="3609474" cy="1546797"/>
          </a:xfrm>
          <a:prstGeom prst="rect">
            <a:avLst/>
          </a:prstGeom>
        </p:spPr>
      </p:pic>
      <p:sp>
        <p:nvSpPr>
          <p:cNvPr id="10" name="Tekstvak 9"/>
          <p:cNvSpPr txBox="1"/>
          <p:nvPr/>
        </p:nvSpPr>
        <p:spPr>
          <a:xfrm>
            <a:off x="5865843" y="3775364"/>
            <a:ext cx="4350180" cy="1938992"/>
          </a:xfrm>
          <a:prstGeom prst="rect">
            <a:avLst/>
          </a:prstGeom>
          <a:noFill/>
        </p:spPr>
        <p:txBody>
          <a:bodyPr wrap="square" rtlCol="0">
            <a:spAutoFit/>
          </a:bodyPr>
          <a:lstStyle/>
          <a:p>
            <a:r>
              <a:rPr lang="nl-BE" sz="2400" b="1">
                <a:solidFill>
                  <a:schemeClr val="bg2">
                    <a:lumMod val="50000"/>
                  </a:schemeClr>
                </a:solidFill>
              </a:rPr>
              <a:t>Facebook.com/</a:t>
            </a:r>
            <a:r>
              <a:rPr lang="nl-BE" sz="2400" b="1" err="1">
                <a:solidFill>
                  <a:schemeClr val="bg2">
                    <a:lumMod val="50000"/>
                  </a:schemeClr>
                </a:solidFill>
              </a:rPr>
              <a:t>similesvzw</a:t>
            </a:r>
            <a:endParaRPr lang="nl-BE" sz="2400" b="1">
              <a:solidFill>
                <a:schemeClr val="bg2">
                  <a:lumMod val="50000"/>
                </a:schemeClr>
              </a:solidFill>
            </a:endParaRPr>
          </a:p>
          <a:p>
            <a:endParaRPr lang="nl-BE" sz="2400" b="1">
              <a:solidFill>
                <a:schemeClr val="bg2">
                  <a:lumMod val="50000"/>
                </a:schemeClr>
              </a:solidFill>
            </a:endParaRPr>
          </a:p>
          <a:p>
            <a:r>
              <a:rPr lang="nl-BE" sz="2400" b="1">
                <a:solidFill>
                  <a:schemeClr val="bg2">
                    <a:lumMod val="50000"/>
                  </a:schemeClr>
                </a:solidFill>
              </a:rPr>
              <a:t>Twitter.com/</a:t>
            </a:r>
            <a:r>
              <a:rPr lang="nl-BE" sz="2400" b="1" err="1">
                <a:solidFill>
                  <a:schemeClr val="bg2">
                    <a:lumMod val="50000"/>
                  </a:schemeClr>
                </a:solidFill>
              </a:rPr>
              <a:t>similesvzw</a:t>
            </a:r>
            <a:endParaRPr lang="nl-BE" sz="2400" b="1">
              <a:solidFill>
                <a:schemeClr val="bg2">
                  <a:lumMod val="50000"/>
                </a:schemeClr>
              </a:solidFill>
            </a:endParaRPr>
          </a:p>
          <a:p>
            <a:endParaRPr lang="nl-BE" sz="2400" b="1">
              <a:solidFill>
                <a:schemeClr val="bg2">
                  <a:lumMod val="50000"/>
                </a:schemeClr>
              </a:solidFill>
            </a:endParaRPr>
          </a:p>
          <a:p>
            <a:r>
              <a:rPr lang="nl-BE" sz="2400" b="1">
                <a:solidFill>
                  <a:schemeClr val="bg2">
                    <a:lumMod val="50000"/>
                  </a:schemeClr>
                </a:solidFill>
              </a:rPr>
              <a:t>Instagram.com/</a:t>
            </a:r>
            <a:r>
              <a:rPr lang="nl-BE" sz="2400" b="1" err="1">
                <a:solidFill>
                  <a:schemeClr val="bg2">
                    <a:lumMod val="50000"/>
                  </a:schemeClr>
                </a:solidFill>
              </a:rPr>
              <a:t>similesvzw</a:t>
            </a:r>
            <a:endParaRPr lang="nl-BE" sz="2400" b="1">
              <a:solidFill>
                <a:schemeClr val="bg2">
                  <a:lumMod val="50000"/>
                </a:schemeClr>
              </a:solidFill>
            </a:endParaRPr>
          </a:p>
        </p:txBody>
      </p:sp>
    </p:spTree>
    <p:extLst>
      <p:ext uri="{BB962C8B-B14F-4D97-AF65-F5344CB8AC3E}">
        <p14:creationId xmlns:p14="http://schemas.microsoft.com/office/powerpoint/2010/main" val="1238909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95440-DA28-1B1B-D9B8-62ADB1EC6D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573822-75C8-D857-8103-9A7318D6C504}"/>
              </a:ext>
            </a:extLst>
          </p:cNvPr>
          <p:cNvSpPr>
            <a:spLocks noGrp="1"/>
          </p:cNvSpPr>
          <p:nvPr>
            <p:ph type="ctrTitle"/>
          </p:nvPr>
        </p:nvSpPr>
        <p:spPr>
          <a:xfrm>
            <a:off x="854764" y="254481"/>
            <a:ext cx="10684565" cy="2387600"/>
          </a:xfrm>
        </p:spPr>
        <p:txBody>
          <a:bodyPr>
            <a:normAutofit/>
          </a:bodyPr>
          <a:lstStyle/>
          <a:p>
            <a:br>
              <a:rPr lang="nl-BE" b="1" dirty="0">
                <a:solidFill>
                  <a:schemeClr val="tx2"/>
                </a:solidFill>
              </a:rPr>
            </a:br>
            <a:r>
              <a:rPr lang="nl-BE" b="1" dirty="0">
                <a:solidFill>
                  <a:schemeClr val="tx2"/>
                </a:solidFill>
              </a:rPr>
              <a:t>‘Over Similes’ </a:t>
            </a:r>
          </a:p>
        </p:txBody>
      </p:sp>
      <p:sp>
        <p:nvSpPr>
          <p:cNvPr id="3" name="Ondertitel 2">
            <a:extLst>
              <a:ext uri="{FF2B5EF4-FFF2-40B4-BE49-F238E27FC236}">
                <a16:creationId xmlns:a16="http://schemas.microsoft.com/office/drawing/2014/main" id="{91220232-EB82-313B-65AE-1F1CCD40EC02}"/>
              </a:ext>
            </a:extLst>
          </p:cNvPr>
          <p:cNvSpPr>
            <a:spLocks noGrp="1"/>
          </p:cNvSpPr>
          <p:nvPr>
            <p:ph type="subTitle" idx="1"/>
          </p:nvPr>
        </p:nvSpPr>
        <p:spPr>
          <a:xfrm>
            <a:off x="1625046" y="2560158"/>
            <a:ext cx="9144000" cy="1655762"/>
          </a:xfrm>
        </p:spPr>
        <p:txBody>
          <a:bodyPr>
            <a:normAutofit/>
          </a:bodyPr>
          <a:lstStyle/>
          <a:p>
            <a:r>
              <a:rPr lang="nl-BE" sz="6600" b="1" dirty="0">
                <a:solidFill>
                  <a:schemeClr val="bg2">
                    <a:lumMod val="50000"/>
                  </a:schemeClr>
                </a:solidFill>
              </a:rPr>
              <a:t>Zijn er nog vragen?</a:t>
            </a:r>
          </a:p>
        </p:txBody>
      </p:sp>
    </p:spTree>
    <p:extLst>
      <p:ext uri="{BB962C8B-B14F-4D97-AF65-F5344CB8AC3E}">
        <p14:creationId xmlns:p14="http://schemas.microsoft.com/office/powerpoint/2010/main" val="206870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E81D6A8-0B3A-C961-7C56-71C4B106B14A}"/>
              </a:ext>
            </a:extLst>
          </p:cNvPr>
          <p:cNvSpPr/>
          <p:nvPr/>
        </p:nvSpPr>
        <p:spPr>
          <a:xfrm>
            <a:off x="7224974" y="2312894"/>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b="1"/>
              <a:t>Hoe het begon …</a:t>
            </a:r>
          </a:p>
        </p:txBody>
      </p:sp>
      <p:sp>
        <p:nvSpPr>
          <p:cNvPr id="4" name="Tijdelijke aanduiding voor voettekst 3"/>
          <p:cNvSpPr>
            <a:spLocks noGrp="1"/>
          </p:cNvSpPr>
          <p:nvPr>
            <p:ph type="ftr" sz="quarter" idx="11"/>
          </p:nvPr>
        </p:nvSpPr>
        <p:spPr/>
        <p:txBody>
          <a:bodyPr/>
          <a:lstStyle/>
          <a:p>
            <a:r>
              <a:rPr lang="nl-BE"/>
              <a:t>www.similes.be    info@similes.be    016 244 201</a:t>
            </a:r>
          </a:p>
        </p:txBody>
      </p:sp>
      <p:pic>
        <p:nvPicPr>
          <p:cNvPr id="5" name="Afbeelding 4"/>
          <p:cNvPicPr>
            <a:picLocks noChangeAspect="1"/>
          </p:cNvPicPr>
          <p:nvPr/>
        </p:nvPicPr>
        <p:blipFill>
          <a:blip r:embed="rId3"/>
          <a:stretch>
            <a:fillRect/>
          </a:stretch>
        </p:blipFill>
        <p:spPr>
          <a:xfrm>
            <a:off x="1487055" y="1924341"/>
            <a:ext cx="7453746" cy="4052596"/>
          </a:xfrm>
          <a:prstGeom prst="rect">
            <a:avLst/>
          </a:prstGeom>
        </p:spPr>
      </p:pic>
    </p:spTree>
    <p:extLst>
      <p:ext uri="{BB962C8B-B14F-4D97-AF65-F5344CB8AC3E}">
        <p14:creationId xmlns:p14="http://schemas.microsoft.com/office/powerpoint/2010/main" val="72076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 </a:t>
            </a:r>
          </a:p>
        </p:txBody>
      </p:sp>
      <p:sp>
        <p:nvSpPr>
          <p:cNvPr id="3" name="Tijdelijke aanduiding voor inhoud 2"/>
          <p:cNvSpPr>
            <a:spLocks noGrp="1"/>
          </p:cNvSpPr>
          <p:nvPr>
            <p:ph idx="1"/>
          </p:nvPr>
        </p:nvSpPr>
        <p:spPr/>
        <p:txBody>
          <a:bodyPr/>
          <a:lstStyle/>
          <a:p>
            <a:r>
              <a:rPr lang="nl-NL"/>
              <a:t>Geen onderscheid tussen mensen met een </a:t>
            </a:r>
            <a:r>
              <a:rPr lang="nl-NL" b="1"/>
              <a:t>mentale beperking </a:t>
            </a:r>
            <a:r>
              <a:rPr lang="nl-NL"/>
              <a:t>en mensen met </a:t>
            </a:r>
            <a:r>
              <a:rPr lang="nl-NL" b="1"/>
              <a:t>psychische problemen</a:t>
            </a:r>
          </a:p>
          <a:p>
            <a:r>
              <a:rPr lang="nl-NL"/>
              <a:t>Vaak levenslange opname, in instituten </a:t>
            </a:r>
            <a:r>
              <a:rPr lang="nl-NL" b="1"/>
              <a:t>buiten de maatschappij</a:t>
            </a:r>
          </a:p>
          <a:p>
            <a:r>
              <a:rPr lang="nl-NL"/>
              <a:t>Families ontmoeten elkaar in de </a:t>
            </a:r>
            <a:r>
              <a:rPr lang="nl-NL" b="1"/>
              <a:t>cafetaria</a:t>
            </a:r>
          </a:p>
          <a:p>
            <a:r>
              <a:rPr lang="nl-BE" altLang="nl-BE"/>
              <a:t>Er ontstaan </a:t>
            </a:r>
            <a:r>
              <a:rPr lang="nl-BE" altLang="nl-BE" b="1"/>
              <a:t>familiegroepen</a:t>
            </a:r>
            <a:r>
              <a:rPr lang="nl-BE" altLang="nl-BE"/>
              <a:t>: Lede, Bierbeek, </a:t>
            </a:r>
            <a:br>
              <a:rPr lang="nl-BE" altLang="nl-BE"/>
            </a:br>
            <a:r>
              <a:rPr lang="nl-BE" altLang="nl-BE"/>
              <a:t>Sint-Michiels Brugge, …</a:t>
            </a:r>
          </a:p>
          <a:p>
            <a:pPr marL="0" indent="0">
              <a:buNone/>
            </a:pPr>
            <a:endParaRPr lang="nl-BE" altLang="nl-BE">
              <a:solidFill>
                <a:srgbClr val="7F7F7F"/>
              </a:solidFill>
            </a:endParaRPr>
          </a:p>
        </p:txBody>
      </p:sp>
      <p:sp>
        <p:nvSpPr>
          <p:cNvPr id="4" name="Tijdelijke aanduiding voor voettekst 3"/>
          <p:cNvSpPr>
            <a:spLocks noGrp="1"/>
          </p:cNvSpPr>
          <p:nvPr>
            <p:ph type="ftr" sz="quarter" idx="11"/>
          </p:nvPr>
        </p:nvSpPr>
        <p:spPr/>
        <p:txBody>
          <a:bodyPr/>
          <a:lstStyle/>
          <a:p>
            <a:r>
              <a:rPr lang="nl-BE"/>
              <a:t>www.similes.be    info@similes.be    016 244 201</a:t>
            </a:r>
          </a:p>
        </p:txBody>
      </p:sp>
    </p:spTree>
    <p:extLst>
      <p:ext uri="{BB962C8B-B14F-4D97-AF65-F5344CB8AC3E}">
        <p14:creationId xmlns:p14="http://schemas.microsoft.com/office/powerpoint/2010/main" val="189343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ltLang="nl-BE" b="1"/>
              <a:t>1972: Oprichting van de FEDERATIE VAN VLAAMSE SIMILESKRINGEN vzw</a:t>
            </a:r>
            <a:endParaRPr lang="nl-NL" b="1"/>
          </a:p>
        </p:txBody>
      </p:sp>
      <p:pic>
        <p:nvPicPr>
          <p:cNvPr id="6" name="Tijdelijke aanduiding voor inhoud 5"/>
          <p:cNvPicPr>
            <a:picLocks noGrp="1" noChangeAspect="1"/>
          </p:cNvPicPr>
          <p:nvPr>
            <p:ph sz="half" idx="1"/>
          </p:nvPr>
        </p:nvPicPr>
        <p:blipFill>
          <a:blip r:embed="rId3"/>
          <a:stretch>
            <a:fillRect/>
          </a:stretch>
        </p:blipFill>
        <p:spPr>
          <a:xfrm>
            <a:off x="1171575" y="2322161"/>
            <a:ext cx="4514850" cy="3552825"/>
          </a:xfrm>
          <a:prstGeom prst="rect">
            <a:avLst/>
          </a:prstGeom>
        </p:spPr>
      </p:pic>
      <p:pic>
        <p:nvPicPr>
          <p:cNvPr id="7" name="Tijdelijke aanduiding voor inhoud 6"/>
          <p:cNvPicPr>
            <a:picLocks noGrp="1" noChangeAspect="1"/>
          </p:cNvPicPr>
          <p:nvPr>
            <p:ph sz="half" idx="2"/>
          </p:nvPr>
        </p:nvPicPr>
        <p:blipFill>
          <a:blip r:embed="rId4"/>
          <a:stretch>
            <a:fillRect/>
          </a:stretch>
        </p:blipFill>
        <p:spPr>
          <a:xfrm>
            <a:off x="6172200" y="2348117"/>
            <a:ext cx="5181600" cy="3306354"/>
          </a:xfrm>
          <a:prstGeom prst="rect">
            <a:avLst/>
          </a:prstGeom>
        </p:spPr>
      </p:pic>
      <p:sp>
        <p:nvSpPr>
          <p:cNvPr id="5" name="Tijdelijke aanduiding voor voettekst 4"/>
          <p:cNvSpPr>
            <a:spLocks noGrp="1"/>
          </p:cNvSpPr>
          <p:nvPr>
            <p:ph type="ftr" sz="quarter" idx="11"/>
          </p:nvPr>
        </p:nvSpPr>
        <p:spPr/>
        <p:txBody>
          <a:bodyPr/>
          <a:lstStyle/>
          <a:p>
            <a:r>
              <a:rPr lang="nl-BE"/>
              <a:t>www.similes.be    info@similes.be    016 244 201</a:t>
            </a:r>
          </a:p>
        </p:txBody>
      </p:sp>
    </p:spTree>
    <p:extLst>
      <p:ext uri="{BB962C8B-B14F-4D97-AF65-F5344CB8AC3E}">
        <p14:creationId xmlns:p14="http://schemas.microsoft.com/office/powerpoint/2010/main" val="385925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8BD102C-714C-368F-C287-0E42594A0A72}"/>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4">
            <a:extLst>
              <a:ext uri="{FF2B5EF4-FFF2-40B4-BE49-F238E27FC236}">
                <a16:creationId xmlns:a16="http://schemas.microsoft.com/office/drawing/2014/main" id="{AC23CC9D-5A33-E4B2-BD26-01C5BD8B9989}"/>
              </a:ext>
            </a:extLst>
          </p:cNvPr>
          <p:cNvSpPr>
            <a:spLocks noGrp="1"/>
          </p:cNvSpPr>
          <p:nvPr>
            <p:ph type="title"/>
          </p:nvPr>
        </p:nvSpPr>
        <p:spPr/>
        <p:txBody>
          <a:bodyPr/>
          <a:lstStyle/>
          <a:p>
            <a:r>
              <a:rPr lang="nl-BE" b="1"/>
              <a:t>Onze missie</a:t>
            </a:r>
            <a:r>
              <a:rPr lang="nl-BE"/>
              <a:t>: Similes vzw, familievereniging geestelijke gezondheid sinds 1972</a:t>
            </a:r>
          </a:p>
        </p:txBody>
      </p:sp>
      <p:graphicFrame>
        <p:nvGraphicFramePr>
          <p:cNvPr id="7" name="Tijdelijke aanduiding voor inhoud 2">
            <a:extLst>
              <a:ext uri="{FF2B5EF4-FFF2-40B4-BE49-F238E27FC236}">
                <a16:creationId xmlns:a16="http://schemas.microsoft.com/office/drawing/2014/main" id="{9209492A-9797-555C-10BE-0672ECF0ECFC}"/>
              </a:ext>
            </a:extLst>
          </p:cNvPr>
          <p:cNvGraphicFramePr>
            <a:graphicFrameLocks noGrp="1"/>
          </p:cNvGraphicFramePr>
          <p:nvPr>
            <p:ph idx="1"/>
          </p:nvPr>
        </p:nvGraphicFramePr>
        <p:xfrm>
          <a:off x="159327" y="1251382"/>
          <a:ext cx="11873345" cy="5287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46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E8FCA22-F8CE-AE8C-74CC-BA3F8B146989}"/>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891ED24-B0F4-C0A9-56E5-EF1B9D483AA5}"/>
              </a:ext>
            </a:extLst>
          </p:cNvPr>
          <p:cNvSpPr>
            <a:spLocks noGrp="1"/>
          </p:cNvSpPr>
          <p:nvPr>
            <p:ph type="title"/>
          </p:nvPr>
        </p:nvSpPr>
        <p:spPr/>
        <p:txBody>
          <a:bodyPr anchor="ctr">
            <a:normAutofit/>
          </a:bodyPr>
          <a:lstStyle/>
          <a:p>
            <a:r>
              <a:rPr lang="nl-BE" b="1"/>
              <a:t>Onze visie</a:t>
            </a:r>
          </a:p>
        </p:txBody>
      </p:sp>
      <p:graphicFrame>
        <p:nvGraphicFramePr>
          <p:cNvPr id="5" name="Tijdelijke aanduiding voor inhoud 2">
            <a:extLst>
              <a:ext uri="{FF2B5EF4-FFF2-40B4-BE49-F238E27FC236}">
                <a16:creationId xmlns:a16="http://schemas.microsoft.com/office/drawing/2014/main" id="{26ADB0FD-1DE2-9C40-84F7-B2B45F92BBD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600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1E701-1B2F-D056-E0D8-2A843126156F}"/>
              </a:ext>
            </a:extLst>
          </p:cNvPr>
          <p:cNvSpPr>
            <a:spLocks noGrp="1"/>
          </p:cNvSpPr>
          <p:nvPr>
            <p:ph type="title" idx="4294967295"/>
          </p:nvPr>
        </p:nvSpPr>
        <p:spPr>
          <a:xfrm>
            <a:off x="0" y="365125"/>
            <a:ext cx="11871702" cy="1325563"/>
          </a:xfrm>
        </p:spPr>
        <p:txBody>
          <a:bodyPr/>
          <a:lstStyle/>
          <a:p>
            <a:r>
              <a:rPr lang="nl-NL" b="1" dirty="0"/>
              <a:t>                      Triade</a:t>
            </a:r>
            <a:endParaRPr lang="nl-BE" dirty="0"/>
          </a:p>
        </p:txBody>
      </p:sp>
      <p:pic>
        <p:nvPicPr>
          <p:cNvPr id="5" name="Tijdelijke aanduiding voor inhoud 4">
            <a:extLst>
              <a:ext uri="{FF2B5EF4-FFF2-40B4-BE49-F238E27FC236}">
                <a16:creationId xmlns:a16="http://schemas.microsoft.com/office/drawing/2014/main" id="{A9D365E6-ED22-2508-7604-BC35FC05F05E}"/>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t="10958" r="10012" b="15576"/>
          <a:stretch/>
        </p:blipFill>
        <p:spPr>
          <a:xfrm>
            <a:off x="540341" y="2081048"/>
            <a:ext cx="5175205" cy="3941380"/>
          </a:xfrm>
          <a:prstGeom prst="rect">
            <a:avLst/>
          </a:prstGeom>
        </p:spPr>
      </p:pic>
      <p:sp>
        <p:nvSpPr>
          <p:cNvPr id="6" name="Tijdelijke aanduiding voor inhoud 2">
            <a:extLst>
              <a:ext uri="{FF2B5EF4-FFF2-40B4-BE49-F238E27FC236}">
                <a16:creationId xmlns:a16="http://schemas.microsoft.com/office/drawing/2014/main" id="{13AC35E0-736E-58BD-A744-BFDB1A1DAEE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a:p>
        </p:txBody>
      </p:sp>
      <p:pic>
        <p:nvPicPr>
          <p:cNvPr id="3" name="Afbeelding 2">
            <a:extLst>
              <a:ext uri="{FF2B5EF4-FFF2-40B4-BE49-F238E27FC236}">
                <a16:creationId xmlns:a16="http://schemas.microsoft.com/office/drawing/2014/main" id="{57795DD7-B56D-7C0C-9DCC-5A12AF5B0DA5}"/>
              </a:ext>
            </a:extLst>
          </p:cNvPr>
          <p:cNvPicPr>
            <a:picLocks noChangeAspect="1"/>
          </p:cNvPicPr>
          <p:nvPr/>
        </p:nvPicPr>
        <p:blipFill>
          <a:blip r:embed="rId4"/>
          <a:stretch>
            <a:fillRect/>
          </a:stretch>
        </p:blipFill>
        <p:spPr>
          <a:xfrm>
            <a:off x="6587398" y="0"/>
            <a:ext cx="5284304" cy="6858000"/>
          </a:xfrm>
          <a:prstGeom prst="rect">
            <a:avLst/>
          </a:prstGeom>
        </p:spPr>
      </p:pic>
    </p:spTree>
    <p:extLst>
      <p:ext uri="{BB962C8B-B14F-4D97-AF65-F5344CB8AC3E}">
        <p14:creationId xmlns:p14="http://schemas.microsoft.com/office/powerpoint/2010/main" val="359398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84FB52D-9B6D-C0C7-EFB2-1739771BE6E7}"/>
              </a:ext>
            </a:extLst>
          </p:cNvPr>
          <p:cNvSpPr/>
          <p:nvPr/>
        </p:nvSpPr>
        <p:spPr>
          <a:xfrm>
            <a:off x="7180729" y="2354458"/>
            <a:ext cx="5607424" cy="45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3" name="Diagram 2">
            <a:extLst>
              <a:ext uri="{FF2B5EF4-FFF2-40B4-BE49-F238E27FC236}">
                <a16:creationId xmlns:a16="http://schemas.microsoft.com/office/drawing/2014/main" id="{DDF7B39E-E9C6-B5C8-40AE-82F9CEEEF845}"/>
              </a:ext>
            </a:extLst>
          </p:cNvPr>
          <p:cNvGraphicFramePr/>
          <p:nvPr/>
        </p:nvGraphicFramePr>
        <p:xfrm>
          <a:off x="591378" y="1825625"/>
          <a:ext cx="11009243" cy="4463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C86D4B6A-63C1-F3FD-B54D-F6CCFC9CCCA9}"/>
              </a:ext>
            </a:extLst>
          </p:cNvPr>
          <p:cNvSpPr>
            <a:spLocks noGrp="1"/>
          </p:cNvSpPr>
          <p:nvPr>
            <p:ph type="title"/>
          </p:nvPr>
        </p:nvSpPr>
        <p:spPr/>
        <p:txBody>
          <a:bodyPr/>
          <a:lstStyle/>
          <a:p>
            <a:r>
              <a:rPr lang="nl-BE" b="1"/>
              <a:t>Herstel</a:t>
            </a:r>
          </a:p>
        </p:txBody>
      </p:sp>
    </p:spTree>
    <p:extLst>
      <p:ext uri="{BB962C8B-B14F-4D97-AF65-F5344CB8AC3E}">
        <p14:creationId xmlns:p14="http://schemas.microsoft.com/office/powerpoint/2010/main" val="1040289447"/>
      </p:ext>
    </p:extLst>
  </p:cSld>
  <p:clrMapOvr>
    <a:masterClrMapping/>
  </p:clrMapOvr>
</p:sld>
</file>

<file path=ppt/theme/theme1.xml><?xml version="1.0" encoding="utf-8"?>
<a:theme xmlns:a="http://schemas.openxmlformats.org/drawingml/2006/main" name="1_Kantoorthema">
  <a:themeElements>
    <a:clrScheme name="Oranjeroo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Similes af" id="{534BB108-D931-484F-B29A-85BEA4A5BCC4}" vid="{96732665-3B4D-4735-BFDE-9B3F972E90E7}"/>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97c8660-8165-4959-93bc-17d5a02d061a">EJZNDZ7NZ7SX-880865793-6843</_dlc_DocId>
    <_dlc_DocIdUrl xmlns="697c8660-8165-4959-93bc-17d5a02d061a">
      <Url>https://federatiesimilesvzw.sharepoint.com/sites/DATA/_layouts/15/DocIdRedir.aspx?ID=EJZNDZ7NZ7SX-880865793-6843</Url>
      <Description>EJZNDZ7NZ7SX-880865793-6843</Description>
    </_dlc_DocIdUrl>
    <lcf76f155ced4ddcb4097134ff3c332f xmlns="33a31397-6d44-408e-8c7e-7710708f3223">
      <Terms xmlns="http://schemas.microsoft.com/office/infopath/2007/PartnerControls"/>
    </lcf76f155ced4ddcb4097134ff3c332f>
    <TaxCatchAll xmlns="697c8660-8165-4959-93bc-17d5a02d061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C364C30943C4C4AA084BBD0D799574A" ma:contentTypeVersion="18" ma:contentTypeDescription="Een nieuw document maken." ma:contentTypeScope="" ma:versionID="026c9f76eb45fc4eb4d99f2bfe253dff">
  <xsd:schema xmlns:xsd="http://www.w3.org/2001/XMLSchema" xmlns:xs="http://www.w3.org/2001/XMLSchema" xmlns:p="http://schemas.microsoft.com/office/2006/metadata/properties" xmlns:ns2="697c8660-8165-4959-93bc-17d5a02d061a" xmlns:ns3="33a31397-6d44-408e-8c7e-7710708f3223" targetNamespace="http://schemas.microsoft.com/office/2006/metadata/properties" ma:root="true" ma:fieldsID="06dbe536a1f7ab05596baa4c4c03764c" ns2:_="" ns3:_="">
    <xsd:import namespace="697c8660-8165-4959-93bc-17d5a02d061a"/>
    <xsd:import namespace="33a31397-6d44-408e-8c7e-7710708f322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c8660-8165-4959-93bc-17d5a02d061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element name="TaxCatchAll" ma:index="26" nillable="true" ma:displayName="Taxonomy Catch All Column" ma:hidden="true" ma:list="{05885648-b859-41b4-9a15-25c12740996c}" ma:internalName="TaxCatchAll" ma:showField="CatchAllData" ma:web="697c8660-8165-4959-93bc-17d5a02d06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a31397-6d44-408e-8c7e-7710708f322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8f2dd182-01fa-4429-bc09-47944e1990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9C6577-32BA-4AF7-BBAF-19D9918BD62C}">
  <ds:schemaRefs>
    <ds:schemaRef ds:uri="http://schemas.microsoft.com/sharepoint/events"/>
  </ds:schemaRefs>
</ds:datastoreItem>
</file>

<file path=customXml/itemProps2.xml><?xml version="1.0" encoding="utf-8"?>
<ds:datastoreItem xmlns:ds="http://schemas.openxmlformats.org/officeDocument/2006/customXml" ds:itemID="{4DD9F8BE-5A80-4C64-86DF-6287D0CAD4C6}">
  <ds:schemaRefs>
    <ds:schemaRef ds:uri="33a31397-6d44-408e-8c7e-7710708f3223"/>
    <ds:schemaRef ds:uri="697c8660-8165-4959-93bc-17d5a02d06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CF493A2-40D7-46A8-862B-EF005B598901}">
  <ds:schemaRefs>
    <ds:schemaRef ds:uri="http://schemas.microsoft.com/sharepoint/v3/contenttype/forms"/>
  </ds:schemaRefs>
</ds:datastoreItem>
</file>

<file path=customXml/itemProps4.xml><?xml version="1.0" encoding="utf-8"?>
<ds:datastoreItem xmlns:ds="http://schemas.openxmlformats.org/officeDocument/2006/customXml" ds:itemID="{7DCEE607-721E-4067-B525-962D72218001}">
  <ds:schemaRefs>
    <ds:schemaRef ds:uri="33a31397-6d44-408e-8c7e-7710708f3223"/>
    <ds:schemaRef ds:uri="697c8660-8165-4959-93bc-17d5a02d06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540</TotalTime>
  <Words>2657</Words>
  <Application>Microsoft Office PowerPoint</Application>
  <PresentationFormat>Breedbeeld</PresentationFormat>
  <Paragraphs>316</Paragraphs>
  <Slides>29</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29</vt:i4>
      </vt:variant>
    </vt:vector>
  </HeadingPairs>
  <TitlesOfParts>
    <vt:vector size="35" baseType="lpstr">
      <vt:lpstr>Arial</vt:lpstr>
      <vt:lpstr>Calibri</vt:lpstr>
      <vt:lpstr>Calibri Light</vt:lpstr>
      <vt:lpstr>Times New Roman</vt:lpstr>
      <vt:lpstr>Wingdings</vt:lpstr>
      <vt:lpstr>1_Kantoorthema</vt:lpstr>
      <vt:lpstr> ‘Over Similes’ </vt:lpstr>
      <vt:lpstr>Over Similes</vt:lpstr>
      <vt:lpstr>Hoe het begon …</vt:lpstr>
      <vt:lpstr> </vt:lpstr>
      <vt:lpstr>1972: Oprichting van de FEDERATIE VAN VLAAMSE SIMILESKRINGEN vzw</vt:lpstr>
      <vt:lpstr>Onze missie: Similes vzw, familievereniging geestelijke gezondheid sinds 1972</vt:lpstr>
      <vt:lpstr>Onze visie</vt:lpstr>
      <vt:lpstr>                      Triade</vt:lpstr>
      <vt:lpstr>Herstel</vt:lpstr>
      <vt:lpstr>De rol van naasten in herstel</vt:lpstr>
      <vt:lpstr>Onze waarden</vt:lpstr>
      <vt:lpstr>Organisatiestructuur</vt:lpstr>
      <vt:lpstr>PowerPoint-presentatie</vt:lpstr>
      <vt:lpstr>Vrijwilligers &gt; 150</vt:lpstr>
      <vt:lpstr>Medewerkers Similes</vt:lpstr>
      <vt:lpstr>Tot wie richt Similes zich?</vt:lpstr>
      <vt:lpstr>Ons aanbod</vt:lpstr>
      <vt:lpstr>1. Een luisterend oor bieden</vt:lpstr>
      <vt:lpstr>2. Informeren </vt:lpstr>
      <vt:lpstr>PowerPoint-presentatie</vt:lpstr>
      <vt:lpstr>4. Training en vorming voor naasten</vt:lpstr>
      <vt:lpstr>4. Training en vorming </vt:lpstr>
      <vt:lpstr>5. Herstelondersteunende activiteiten</vt:lpstr>
      <vt:lpstr>6. Inzet als familie ervaringsdeskundige</vt:lpstr>
      <vt:lpstr>Activiteiten Similes Vlaamse Ardennen sinds 2006</vt:lpstr>
      <vt:lpstr>Activiteiten Similes Vlaamse Ardennen sinds 2006</vt:lpstr>
      <vt:lpstr>Activiteiten Similes Vlaamse Ardennen sinds 2006</vt:lpstr>
      <vt:lpstr>PowerPoint-presentatie</vt:lpstr>
      <vt:lpstr> ‘Over Similes’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Similes</dc:title>
  <dc:creator>Greet Pauwels</dc:creator>
  <cp:lastModifiedBy>annartois1@gmail.com</cp:lastModifiedBy>
  <cp:revision>21</cp:revision>
  <cp:lastPrinted>2022-11-14T14:38:53Z</cp:lastPrinted>
  <dcterms:created xsi:type="dcterms:W3CDTF">2020-09-23T08:28:38Z</dcterms:created>
  <dcterms:modified xsi:type="dcterms:W3CDTF">2025-02-11T17:32:16Z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0x010100AC364C30943C4C4AA084BBD0D799574A</vt:lpwstr>
  </property>
  <property fmtid="{D5CDD505-2E9C-101B-9397-08002B2CF9AE}" pid="3" name="MediaServiceImageTags">
    <vt:lpwstr/>
  </property>
  <property fmtid="{D5CDD505-2E9C-101B-9397-08002B2CF9AE}" pid="4" name="_dlc_DocIdItemGuid">
    <vt:lpwstr>e478f0f4-539d-48b4-ad21-8e87efae3cb1</vt:lpwstr>
  </property>
</Properties>
</file>