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2" r:id="rId5"/>
  </p:sldMasterIdLst>
  <p:notesMasterIdLst>
    <p:notesMasterId r:id="rId30"/>
  </p:notesMasterIdLst>
  <p:handoutMasterIdLst>
    <p:handoutMasterId r:id="rId31"/>
  </p:handoutMasterIdLst>
  <p:sldIdLst>
    <p:sldId id="276" r:id="rId6"/>
    <p:sldId id="263" r:id="rId7"/>
    <p:sldId id="262" r:id="rId8"/>
    <p:sldId id="278" r:id="rId9"/>
    <p:sldId id="277" r:id="rId10"/>
    <p:sldId id="257" r:id="rId11"/>
    <p:sldId id="280" r:id="rId12"/>
    <p:sldId id="331" r:id="rId13"/>
    <p:sldId id="279" r:id="rId14"/>
    <p:sldId id="281" r:id="rId15"/>
    <p:sldId id="319" r:id="rId16"/>
    <p:sldId id="321" r:id="rId17"/>
    <p:sldId id="282" r:id="rId18"/>
    <p:sldId id="322" r:id="rId19"/>
    <p:sldId id="323" r:id="rId20"/>
    <p:sldId id="324" r:id="rId21"/>
    <p:sldId id="326" r:id="rId22"/>
    <p:sldId id="325" r:id="rId23"/>
    <p:sldId id="330" r:id="rId24"/>
    <p:sldId id="327" r:id="rId25"/>
    <p:sldId id="328" r:id="rId26"/>
    <p:sldId id="329" r:id="rId27"/>
    <p:sldId id="275" r:id="rId28"/>
    <p:sldId id="269" r:id="rId29"/>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558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D47301-BF15-F41C-C40D-D3D9FA177423}" name="Lauwers Leen" initials="LL" userId="S::leen.lauwers@vlaanderen.be::b07259d2-56e0-4213-9c51-0ac00f7e1cb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57F00"/>
    <a:srgbClr val="8BAE00"/>
    <a:srgbClr val="912D2D"/>
    <a:srgbClr val="373736"/>
    <a:srgbClr val="646464"/>
    <a:srgbClr val="FFFF00"/>
    <a:srgbClr val="717171"/>
    <a:srgbClr val="9B9B9B"/>
    <a:srgbClr val="EEE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C4677B-F55C-85A2-DA44-564856F1A86A}" v="112" dt="2024-11-20T10:35:10.8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6394" autoAdjust="0"/>
  </p:normalViewPr>
  <p:slideViewPr>
    <p:cSldViewPr snapToGrid="0" showGuides="1">
      <p:cViewPr varScale="1">
        <p:scale>
          <a:sx n="114" d="100"/>
          <a:sy n="114" d="100"/>
        </p:scale>
        <p:origin x="1506" y="102"/>
      </p:cViewPr>
      <p:guideLst>
        <p:guide orient="horz" pos="2160"/>
        <p:guide pos="2880"/>
        <p:guide pos="5581"/>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78" d="100"/>
          <a:sy n="178" d="100"/>
        </p:scale>
        <p:origin x="-5776"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wers Leen" userId="S::leen.lauwers@vlaanderen.be::b07259d2-56e0-4213-9c51-0ac00f7e1cb2" providerId="AD" clId="Web-{BFC4677B-F55C-85A2-DA44-564856F1A86A}"/>
    <pc:docChg chg="modSld">
      <pc:chgData name="Lauwers Leen" userId="S::leen.lauwers@vlaanderen.be::b07259d2-56e0-4213-9c51-0ac00f7e1cb2" providerId="AD" clId="Web-{BFC4677B-F55C-85A2-DA44-564856F1A86A}" dt="2024-11-20T10:35:10.488" v="102" actId="20577"/>
      <pc:docMkLst>
        <pc:docMk/>
      </pc:docMkLst>
      <pc:sldChg chg="modSp">
        <pc:chgData name="Lauwers Leen" userId="S::leen.lauwers@vlaanderen.be::b07259d2-56e0-4213-9c51-0ac00f7e1cb2" providerId="AD" clId="Web-{BFC4677B-F55C-85A2-DA44-564856F1A86A}" dt="2024-11-20T10:17:46.757" v="17" actId="20577"/>
        <pc:sldMkLst>
          <pc:docMk/>
          <pc:sldMk cId="322447858" sldId="276"/>
        </pc:sldMkLst>
        <pc:spChg chg="mod">
          <ac:chgData name="Lauwers Leen" userId="S::leen.lauwers@vlaanderen.be::b07259d2-56e0-4213-9c51-0ac00f7e1cb2" providerId="AD" clId="Web-{BFC4677B-F55C-85A2-DA44-564856F1A86A}" dt="2024-11-20T10:17:46.757" v="17" actId="20577"/>
          <ac:spMkLst>
            <pc:docMk/>
            <pc:sldMk cId="322447858" sldId="276"/>
            <ac:spMk id="2" creationId="{841DF545-055E-5A16-A426-F625D5B02F26}"/>
          </ac:spMkLst>
        </pc:spChg>
        <pc:spChg chg="mod">
          <ac:chgData name="Lauwers Leen" userId="S::leen.lauwers@vlaanderen.be::b07259d2-56e0-4213-9c51-0ac00f7e1cb2" providerId="AD" clId="Web-{BFC4677B-F55C-85A2-DA44-564856F1A86A}" dt="2024-11-20T10:17:42.210" v="15" actId="20577"/>
          <ac:spMkLst>
            <pc:docMk/>
            <pc:sldMk cId="322447858" sldId="276"/>
            <ac:spMk id="3" creationId="{E89F18A0-1B9F-2898-BF12-0E45C58E4AD9}"/>
          </ac:spMkLst>
        </pc:spChg>
      </pc:sldChg>
      <pc:sldChg chg="modSp">
        <pc:chgData name="Lauwers Leen" userId="S::leen.lauwers@vlaanderen.be::b07259d2-56e0-4213-9c51-0ac00f7e1cb2" providerId="AD" clId="Web-{BFC4677B-F55C-85A2-DA44-564856F1A86A}" dt="2024-11-20T10:18:18.571" v="19" actId="20577"/>
        <pc:sldMkLst>
          <pc:docMk/>
          <pc:sldMk cId="1119805187" sldId="277"/>
        </pc:sldMkLst>
        <pc:spChg chg="mod">
          <ac:chgData name="Lauwers Leen" userId="S::leen.lauwers@vlaanderen.be::b07259d2-56e0-4213-9c51-0ac00f7e1cb2" providerId="AD" clId="Web-{BFC4677B-F55C-85A2-DA44-564856F1A86A}" dt="2024-11-20T10:18:18.571" v="19" actId="20577"/>
          <ac:spMkLst>
            <pc:docMk/>
            <pc:sldMk cId="1119805187" sldId="277"/>
            <ac:spMk id="6" creationId="{7425EAD9-5242-E90E-E12D-4C85512187F7}"/>
          </ac:spMkLst>
        </pc:spChg>
      </pc:sldChg>
      <pc:sldChg chg="modSp">
        <pc:chgData name="Lauwers Leen" userId="S::leen.lauwers@vlaanderen.be::b07259d2-56e0-4213-9c51-0ac00f7e1cb2" providerId="AD" clId="Web-{BFC4677B-F55C-85A2-DA44-564856F1A86A}" dt="2024-11-20T10:33:28.564" v="58" actId="20577"/>
        <pc:sldMkLst>
          <pc:docMk/>
          <pc:sldMk cId="720107179" sldId="281"/>
        </pc:sldMkLst>
        <pc:spChg chg="mod">
          <ac:chgData name="Lauwers Leen" userId="S::leen.lauwers@vlaanderen.be::b07259d2-56e0-4213-9c51-0ac00f7e1cb2" providerId="AD" clId="Web-{BFC4677B-F55C-85A2-DA44-564856F1A86A}" dt="2024-11-20T10:33:28.564" v="58" actId="20577"/>
          <ac:spMkLst>
            <pc:docMk/>
            <pc:sldMk cId="720107179" sldId="281"/>
            <ac:spMk id="6" creationId="{7425EAD9-5242-E90E-E12D-4C85512187F7}"/>
          </ac:spMkLst>
        </pc:spChg>
      </pc:sldChg>
      <pc:sldChg chg="modSp">
        <pc:chgData name="Lauwers Leen" userId="S::leen.lauwers@vlaanderen.be::b07259d2-56e0-4213-9c51-0ac00f7e1cb2" providerId="AD" clId="Web-{BFC4677B-F55C-85A2-DA44-564856F1A86A}" dt="2024-11-20T10:34:02.471" v="67" actId="20577"/>
        <pc:sldMkLst>
          <pc:docMk/>
          <pc:sldMk cId="2656134666" sldId="282"/>
        </pc:sldMkLst>
        <pc:spChg chg="mod">
          <ac:chgData name="Lauwers Leen" userId="S::leen.lauwers@vlaanderen.be::b07259d2-56e0-4213-9c51-0ac00f7e1cb2" providerId="AD" clId="Web-{BFC4677B-F55C-85A2-DA44-564856F1A86A}" dt="2024-11-20T10:34:02.471" v="67" actId="20577"/>
          <ac:spMkLst>
            <pc:docMk/>
            <pc:sldMk cId="2656134666" sldId="282"/>
            <ac:spMk id="2" creationId="{EB7247D3-C5BF-8F4A-0EA2-E880271E7727}"/>
          </ac:spMkLst>
        </pc:spChg>
        <pc:spChg chg="mod">
          <ac:chgData name="Lauwers Leen" userId="S::leen.lauwers@vlaanderen.be::b07259d2-56e0-4213-9c51-0ac00f7e1cb2" providerId="AD" clId="Web-{BFC4677B-F55C-85A2-DA44-564856F1A86A}" dt="2024-11-20T10:33:42.861" v="61" actId="20577"/>
          <ac:spMkLst>
            <pc:docMk/>
            <pc:sldMk cId="2656134666" sldId="282"/>
            <ac:spMk id="7" creationId="{E77021B6-7F5E-9592-1E4C-AF79C15A2C6B}"/>
          </ac:spMkLst>
        </pc:spChg>
      </pc:sldChg>
      <pc:sldChg chg="addSp modSp">
        <pc:chgData name="Lauwers Leen" userId="S::leen.lauwers@vlaanderen.be::b07259d2-56e0-4213-9c51-0ac00f7e1cb2" providerId="AD" clId="Web-{BFC4677B-F55C-85A2-DA44-564856F1A86A}" dt="2024-11-20T10:35:10.488" v="102" actId="20577"/>
        <pc:sldMkLst>
          <pc:docMk/>
          <pc:sldMk cId="362845211" sldId="329"/>
        </pc:sldMkLst>
        <pc:spChg chg="mod">
          <ac:chgData name="Lauwers Leen" userId="S::leen.lauwers@vlaanderen.be::b07259d2-56e0-4213-9c51-0ac00f7e1cb2" providerId="AD" clId="Web-{BFC4677B-F55C-85A2-DA44-564856F1A86A}" dt="2024-11-20T10:35:10.488" v="102" actId="20577"/>
          <ac:spMkLst>
            <pc:docMk/>
            <pc:sldMk cId="362845211" sldId="329"/>
            <ac:spMk id="3" creationId="{F908472D-E2D2-6E57-CEF0-28EF51A2C7DD}"/>
          </ac:spMkLst>
        </pc:spChg>
        <pc:picChg chg="add mod">
          <ac:chgData name="Lauwers Leen" userId="S::leen.lauwers@vlaanderen.be::b07259d2-56e0-4213-9c51-0ac00f7e1cb2" providerId="AD" clId="Web-{BFC4677B-F55C-85A2-DA44-564856F1A86A}" dt="2024-11-20T10:34:46.988" v="72" actId="1076"/>
          <ac:picMkLst>
            <pc:docMk/>
            <pc:sldMk cId="362845211" sldId="329"/>
            <ac:picMk id="2" creationId="{3469B42A-2EA0-44AC-C789-5193C0C60B95}"/>
          </ac:picMkLst>
        </pc:picChg>
      </pc:sldChg>
      <pc:sldChg chg="modSp">
        <pc:chgData name="Lauwers Leen" userId="S::leen.lauwers@vlaanderen.be::b07259d2-56e0-4213-9c51-0ac00f7e1cb2" providerId="AD" clId="Web-{BFC4677B-F55C-85A2-DA44-564856F1A86A}" dt="2024-11-20T10:32:23.016" v="21" actId="20577"/>
        <pc:sldMkLst>
          <pc:docMk/>
          <pc:sldMk cId="3689834099" sldId="331"/>
        </pc:sldMkLst>
        <pc:spChg chg="mod">
          <ac:chgData name="Lauwers Leen" userId="S::leen.lauwers@vlaanderen.be::b07259d2-56e0-4213-9c51-0ac00f7e1cb2" providerId="AD" clId="Web-{BFC4677B-F55C-85A2-DA44-564856F1A86A}" dt="2024-11-20T10:32:23.016" v="21" actId="20577"/>
          <ac:spMkLst>
            <pc:docMk/>
            <pc:sldMk cId="3689834099" sldId="331"/>
            <ac:spMk id="2" creationId="{4FD151A2-0FD3-ABE6-9929-C403C118252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FC7F27-3F35-C348-A7B2-F69A620161E2}" type="datetimeFigureOut">
              <a:rPr lang="nl-NL" smtClean="0"/>
              <a:t>20-11-2024</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B9D320-CCF8-334E-8C41-0A87F0B8CDFB}" type="slidenum">
              <a:rPr lang="nl-NL" smtClean="0"/>
              <a:t>‹nr.›</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37DD8-B20A-47A6-AA94-FD478FAA3C28}" type="datetimeFigureOut">
              <a:rPr lang="nl-BE" smtClean="0"/>
              <a:pPr/>
              <a:t>20/11/2024</a:t>
            </a:fld>
            <a:endParaRPr lang="nl-BE"/>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A0D9C-0CD0-4097-81EC-9B83965EC080}" type="slidenum">
              <a:rPr lang="nl-BE" smtClean="0"/>
              <a:pPr/>
              <a:t>‹nr.›</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eldia">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3"/>
          </p:nvPr>
        </p:nvSpPr>
        <p:spPr>
          <a:xfrm>
            <a:off x="314376" y="0"/>
            <a:ext cx="8820000" cy="6012000"/>
          </a:xfrm>
        </p:spPr>
        <p:txBody>
          <a:bodyPr anchor="ctr"/>
          <a:lstStyle>
            <a:lvl1pPr algn="ctr">
              <a:buNone/>
              <a:defRPr>
                <a:solidFill>
                  <a:srgbClr val="FF0000"/>
                </a:solidFill>
              </a:defRPr>
            </a:lvl1pPr>
          </a:lstStyle>
          <a:p>
            <a:r>
              <a:rPr lang="nl-NL"/>
              <a:t>Klik op het pictogram als u een afbeelding wilt toevoegen</a:t>
            </a:r>
            <a:endParaRPr lang="nl-BE" dirty="0"/>
          </a:p>
        </p:txBody>
      </p:sp>
      <p:sp>
        <p:nvSpPr>
          <p:cNvPr id="2" name="Titel 1"/>
          <p:cNvSpPr>
            <a:spLocks noGrp="1"/>
          </p:cNvSpPr>
          <p:nvPr>
            <p:ph type="ctrTitle"/>
          </p:nvPr>
        </p:nvSpPr>
        <p:spPr>
          <a:xfrm>
            <a:off x="1296000" y="756000"/>
            <a:ext cx="4400361" cy="2196000"/>
          </a:xfrm>
        </p:spPr>
        <p:txBody>
          <a:bodyPr anchor="t">
            <a:noAutofit/>
          </a:bodyPr>
          <a:lstStyle>
            <a:lvl1pPr indent="0" algn="l">
              <a:lnSpc>
                <a:spcPts val="3800"/>
              </a:lnSpc>
              <a:defRPr sz="3700" b="1" i="0">
                <a:solidFill>
                  <a:srgbClr val="373736"/>
                </a:solidFill>
                <a:latin typeface="+mj-lt"/>
                <a:cs typeface="FlandersArtSans-Bold" panose="00000800000000000000" pitchFamily="2" charset="0"/>
              </a:defRPr>
            </a:lvl1pPr>
          </a:lstStyle>
          <a:p>
            <a:r>
              <a:rPr lang="nl-NL"/>
              <a:t>Klik om stijl te bewerken</a:t>
            </a:r>
            <a:endParaRPr lang="nl-BE" dirty="0"/>
          </a:p>
        </p:txBody>
      </p:sp>
      <p:sp>
        <p:nvSpPr>
          <p:cNvPr id="12" name="Ondertitel 2"/>
          <p:cNvSpPr>
            <a:spLocks noGrp="1"/>
          </p:cNvSpPr>
          <p:nvPr>
            <p:ph type="subTitle" idx="1"/>
          </p:nvPr>
        </p:nvSpPr>
        <p:spPr>
          <a:xfrm>
            <a:off x="5176691" y="3971836"/>
            <a:ext cx="3408509" cy="2112905"/>
          </a:xfrm>
        </p:spPr>
        <p:txBody>
          <a:bodyPr lIns="0" tIns="0" rIns="0" bIns="0">
            <a:noAutofit/>
          </a:bodyPr>
          <a:lstStyle>
            <a:lvl1pPr marL="0" indent="0" algn="l">
              <a:lnSpc>
                <a:spcPts val="2500"/>
              </a:lnSpc>
              <a:spcBef>
                <a:spcPts val="0"/>
              </a:spcBef>
              <a:buNone/>
              <a:defRPr sz="2100" b="0">
                <a:solidFill>
                  <a:srgbClr val="37373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sp>
        <p:nvSpPr>
          <p:cNvPr id="7" name="Tijdelijke aanduiding voor dianummer 6"/>
          <p:cNvSpPr>
            <a:spLocks noGrp="1"/>
          </p:cNvSpPr>
          <p:nvPr>
            <p:ph type="sldNum" sz="quarter" idx="12"/>
          </p:nvPr>
        </p:nvSpPr>
        <p:spPr>
          <a:xfrm>
            <a:off x="3960000" y="6242656"/>
            <a:ext cx="1080000" cy="365125"/>
          </a:xfrm>
        </p:spPr>
        <p:txBody>
          <a:bodyPr/>
          <a:lstStyle>
            <a:lvl1pPr>
              <a:defRPr sz="900">
                <a:latin typeface="+mn-lt"/>
              </a:defRPr>
            </a:lvl1pPr>
          </a:lstStyle>
          <a:p>
            <a:fld id="{7749CDD0-7D77-4D23-9A27-F361E39BA472}" type="datetime1">
              <a:rPr lang="nl-BE" smtClean="0"/>
              <a:pPr/>
              <a:t>20/11/2024</a:t>
            </a:fld>
            <a:r>
              <a:rPr lang="nl-BE"/>
              <a:t> </a:t>
            </a:r>
            <a:r>
              <a:rPr lang="nl-BE" b="1"/>
              <a:t>│</a:t>
            </a:r>
            <a:fld id="{B263F6C6-2226-4286-8995-C42CB1E7C290}" type="slidenum">
              <a:rPr lang="nl-BE" smtClean="0"/>
              <a:pPr/>
              <a:t>‹nr.›</a:t>
            </a:fld>
            <a:endParaRPr lang="nl-BE" dirty="0"/>
          </a:p>
        </p:txBody>
      </p:sp>
    </p:spTree>
    <p:extLst>
      <p:ext uri="{BB962C8B-B14F-4D97-AF65-F5344CB8AC3E}">
        <p14:creationId xmlns:p14="http://schemas.microsoft.com/office/powerpoint/2010/main" val="2763557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Inhoud_8">
    <p:bg>
      <p:bgPr>
        <a:solidFill>
          <a:schemeClr val="tx1">
            <a:alpha val="15000"/>
          </a:schemeClr>
        </a:solidFill>
        <a:effectLst/>
      </p:bgPr>
    </p:bg>
    <p:spTree>
      <p:nvGrpSpPr>
        <p:cNvPr id="1" name=""/>
        <p:cNvGrpSpPr/>
        <p:nvPr/>
      </p:nvGrpSpPr>
      <p:grpSpPr>
        <a:xfrm>
          <a:off x="0" y="0"/>
          <a:ext cx="0" cy="0"/>
          <a:chOff x="0" y="0"/>
          <a:chExt cx="0" cy="0"/>
        </a:xfrm>
      </p:grpSpPr>
      <p:sp>
        <p:nvSpPr>
          <p:cNvPr id="22" name="Vrije vorm: vorm 21">
            <a:extLst>
              <a:ext uri="{FF2B5EF4-FFF2-40B4-BE49-F238E27FC236}">
                <a16:creationId xmlns:a16="http://schemas.microsoft.com/office/drawing/2014/main" id="{1404A0EE-B449-4F18-803B-D34317BBAE7B}"/>
              </a:ext>
            </a:extLst>
          </p:cNvPr>
          <p:cNvSpPr/>
          <p:nvPr userDrawn="1"/>
        </p:nvSpPr>
        <p:spPr>
          <a:xfrm>
            <a:off x="0" y="3263745"/>
            <a:ext cx="9144000" cy="3594257"/>
          </a:xfrm>
          <a:custGeom>
            <a:avLst/>
            <a:gdLst>
              <a:gd name="connsiteX0" fmla="*/ 9144000 w 9144000"/>
              <a:gd name="connsiteY0" fmla="*/ 0 h 2695693"/>
              <a:gd name="connsiteX1" fmla="*/ 9144000 w 9144000"/>
              <a:gd name="connsiteY1" fmla="*/ 2695693 h 2695693"/>
              <a:gd name="connsiteX2" fmla="*/ 0 w 9144000"/>
              <a:gd name="connsiteY2" fmla="*/ 2695693 h 2695693"/>
              <a:gd name="connsiteX3" fmla="*/ 0 w 9144000"/>
              <a:gd name="connsiteY3" fmla="*/ 1943617 h 2695693"/>
              <a:gd name="connsiteX4" fmla="*/ 9144000 w 9144000"/>
              <a:gd name="connsiteY4" fmla="*/ 0 h 2695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695693">
                <a:moveTo>
                  <a:pt x="9144000" y="0"/>
                </a:moveTo>
                <a:lnTo>
                  <a:pt x="9144000" y="2695693"/>
                </a:lnTo>
                <a:lnTo>
                  <a:pt x="0" y="2695693"/>
                </a:lnTo>
                <a:lnTo>
                  <a:pt x="0" y="1943617"/>
                </a:lnTo>
                <a:lnTo>
                  <a:pt x="914400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0" name="Rechthoek 9">
            <a:extLst>
              <a:ext uri="{FF2B5EF4-FFF2-40B4-BE49-F238E27FC236}">
                <a16:creationId xmlns:a16="http://schemas.microsoft.com/office/drawing/2014/main" id="{EA9EE29F-8665-43DB-901B-7C0F9DC944E0}"/>
              </a:ext>
            </a:extLst>
          </p:cNvPr>
          <p:cNvSpPr/>
          <p:nvPr userDrawn="1"/>
        </p:nvSpPr>
        <p:spPr>
          <a:xfrm>
            <a:off x="252000" y="336000"/>
            <a:ext cx="8640000" cy="61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9" name="Tijdelijke aanduiding voor inhoud 2"/>
          <p:cNvSpPr>
            <a:spLocks noGrp="1"/>
          </p:cNvSpPr>
          <p:nvPr>
            <p:ph sz="half" idx="1"/>
          </p:nvPr>
        </p:nvSpPr>
        <p:spPr>
          <a:xfrm>
            <a:off x="482130" y="2160001"/>
            <a:ext cx="8134820" cy="4154068"/>
          </a:xfrm>
        </p:spPr>
        <p:txBody>
          <a:bodyPr bIns="0"/>
          <a:lstStyle>
            <a:lvl1pPr marL="0" indent="0">
              <a:lnSpc>
                <a:spcPct val="90000"/>
              </a:lnSpc>
              <a:buFontTx/>
              <a:buBlip>
                <a:blip r:embed="rId2"/>
              </a:buBlip>
              <a:defRPr sz="2200">
                <a:latin typeface="FlandersArtSans-Regular" panose="00000500000000000000" pitchFamily="2" charset="0"/>
              </a:defRPr>
            </a:lvl1pPr>
            <a:lvl2pPr>
              <a:lnSpc>
                <a:spcPct val="90000"/>
              </a:lnSpc>
              <a:buSzPct val="75000"/>
              <a:buFontTx/>
              <a:buBlip>
                <a:blip r:embed="rId3"/>
              </a:buBlip>
              <a:defRPr sz="2200">
                <a:solidFill>
                  <a:schemeClr val="bg1">
                    <a:lumMod val="50000"/>
                  </a:schemeClr>
                </a:solidFill>
                <a:latin typeface="FlandersArtSans-Regular" panose="00000500000000000000" pitchFamily="2" charset="0"/>
              </a:defRPr>
            </a:lvl2pPr>
            <a:lvl3pPr>
              <a:lnSpc>
                <a:spcPct val="90000"/>
              </a:lnSpc>
              <a:buSzPct val="85000"/>
              <a:defRPr>
                <a:latin typeface="FlandersArtSans-Regular" panose="00000500000000000000" pitchFamily="2" charset="0"/>
              </a:defRPr>
            </a:lvl3pPr>
            <a:lvl4pPr>
              <a:lnSpc>
                <a:spcPct val="90000"/>
              </a:lnSpc>
              <a:defRPr>
                <a:latin typeface="FlandersArtSans-Regular" panose="00000500000000000000" pitchFamily="2" charset="0"/>
              </a:defRPr>
            </a:lvl4pPr>
            <a:lvl5pPr>
              <a:lnSpc>
                <a:spcPct val="90000"/>
              </a:lnSpc>
              <a:defRPr>
                <a:latin typeface="FlandersArtSans-Regular" panose="00000500000000000000" pitchFamily="2"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3" name="Afbeelding 2">
            <a:extLst>
              <a:ext uri="{FF2B5EF4-FFF2-40B4-BE49-F238E27FC236}">
                <a16:creationId xmlns:a16="http://schemas.microsoft.com/office/drawing/2014/main" id="{AE104F60-0CED-5F69-5829-57880CAF63A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445016" y="427679"/>
            <a:ext cx="1357565" cy="768000"/>
          </a:xfrm>
          <a:prstGeom prst="rect">
            <a:avLst/>
          </a:prstGeom>
        </p:spPr>
      </p:pic>
      <p:sp>
        <p:nvSpPr>
          <p:cNvPr id="4" name="Titel 1">
            <a:extLst>
              <a:ext uri="{FF2B5EF4-FFF2-40B4-BE49-F238E27FC236}">
                <a16:creationId xmlns:a16="http://schemas.microsoft.com/office/drawing/2014/main" id="{81530A83-9165-1561-5217-5C20D2BE3629}"/>
              </a:ext>
            </a:extLst>
          </p:cNvPr>
          <p:cNvSpPr>
            <a:spLocks noGrp="1"/>
          </p:cNvSpPr>
          <p:nvPr>
            <p:ph type="title"/>
          </p:nvPr>
        </p:nvSpPr>
        <p:spPr>
          <a:xfrm>
            <a:off x="482130" y="1200001"/>
            <a:ext cx="5975820" cy="856145"/>
          </a:xfrm>
        </p:spPr>
        <p:txBody>
          <a:bodyPr anchor="t" anchorCtr="0"/>
          <a:lstStyle>
            <a:lvl1pPr>
              <a:defRPr>
                <a:solidFill>
                  <a:schemeClr val="accent6"/>
                </a:solidFill>
                <a:latin typeface="FlandersArtSans-Bold" panose="00000800000000000000" pitchFamily="2" charset="0"/>
              </a:defRPr>
            </a:lvl1pPr>
          </a:lstStyle>
          <a:p>
            <a:r>
              <a:rPr lang="nl-NL"/>
              <a:t>Klik om de stijl te bewerken</a:t>
            </a:r>
            <a:endParaRPr lang="nl-BE"/>
          </a:p>
        </p:txBody>
      </p:sp>
    </p:spTree>
    <p:extLst>
      <p:ext uri="{BB962C8B-B14F-4D97-AF65-F5344CB8AC3E}">
        <p14:creationId xmlns:p14="http://schemas.microsoft.com/office/powerpoint/2010/main" val="1184123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grpSp>
        <p:nvGrpSpPr>
          <p:cNvPr id="4" name="Groep 3"/>
          <p:cNvGrpSpPr/>
          <p:nvPr userDrawn="1"/>
        </p:nvGrpSpPr>
        <p:grpSpPr>
          <a:xfrm>
            <a:off x="288001" y="252000"/>
            <a:ext cx="6033506" cy="6265475"/>
            <a:chOff x="288001" y="252000"/>
            <a:chExt cx="6033506" cy="6265475"/>
          </a:xfrm>
          <a:solidFill>
            <a:schemeClr val="accent1"/>
          </a:solidFill>
        </p:grpSpPr>
        <p:sp>
          <p:nvSpPr>
            <p:cNvPr id="12" name="Rechthoek 11"/>
            <p:cNvSpPr>
              <a:spLocks/>
            </p:cNvSpPr>
            <p:nvPr userDrawn="1"/>
          </p:nvSpPr>
          <p:spPr>
            <a:xfrm>
              <a:off x="288001" y="252000"/>
              <a:ext cx="4248000" cy="6265475"/>
            </a:xfrm>
            <a:prstGeom prst="rect">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latin typeface="FlandersArtSans-Regular" panose="00000500000000000000" pitchFamily="2" charset="0"/>
              </a:endParaRPr>
            </a:p>
          </p:txBody>
        </p:sp>
        <p:sp>
          <p:nvSpPr>
            <p:cNvPr id="13" name="Rechthoekige driehoek 12"/>
            <p:cNvSpPr/>
            <p:nvPr userDrawn="1"/>
          </p:nvSpPr>
          <p:spPr>
            <a:xfrm>
              <a:off x="4536001" y="252000"/>
              <a:ext cx="1785506" cy="6264000"/>
            </a:xfrm>
            <a:prstGeom prst="rtTriangle">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latin typeface="FlandersArtSans-Regular" panose="00000500000000000000" pitchFamily="2" charset="0"/>
              </a:endParaRPr>
            </a:p>
          </p:txBody>
        </p:sp>
      </p:grpSp>
      <p:sp>
        <p:nvSpPr>
          <p:cNvPr id="2" name="Titel 1"/>
          <p:cNvSpPr>
            <a:spLocks noGrp="1"/>
          </p:cNvSpPr>
          <p:nvPr userDrawn="1">
            <p:ph type="ctrTitle"/>
          </p:nvPr>
        </p:nvSpPr>
        <p:spPr>
          <a:xfrm>
            <a:off x="1332000" y="2556001"/>
            <a:ext cx="3816000" cy="1943999"/>
          </a:xfrm>
        </p:spPr>
        <p:txBody>
          <a:bodyPr wrap="square" anchor="t" anchorCtr="0">
            <a:noAutofit/>
          </a:bodyPr>
          <a:lstStyle>
            <a:lvl1pPr algn="l">
              <a:lnSpc>
                <a:spcPts val="5200"/>
              </a:lnSpc>
              <a:defRPr sz="5200" b="1" i="0">
                <a:solidFill>
                  <a:schemeClr val="bg1"/>
                </a:solidFill>
                <a:latin typeface="+mn-lt"/>
                <a:cs typeface="Arial" panose="020B0604020202020204" pitchFamily="34" charset="0"/>
              </a:defRPr>
            </a:lvl1pPr>
          </a:lstStyle>
          <a:p>
            <a:r>
              <a:rPr lang="nl-NL" dirty="0"/>
              <a:t>Klik om de stijl te bewerken</a:t>
            </a:r>
            <a:endParaRPr lang="nl-BE" dirty="0"/>
          </a:p>
        </p:txBody>
      </p:sp>
      <p:sp>
        <p:nvSpPr>
          <p:cNvPr id="3" name="Ondertitel 2"/>
          <p:cNvSpPr>
            <a:spLocks noGrp="1"/>
          </p:cNvSpPr>
          <p:nvPr userDrawn="1">
            <p:ph type="subTitle" idx="1"/>
          </p:nvPr>
        </p:nvSpPr>
        <p:spPr>
          <a:xfrm>
            <a:off x="1333577" y="4650972"/>
            <a:ext cx="3816000" cy="1224000"/>
          </a:xfrm>
          <a:prstGeom prst="rect">
            <a:avLst/>
          </a:prstGeom>
        </p:spPr>
        <p:txBody>
          <a:bodyPr bIns="0">
            <a:noAutofit/>
          </a:bodyPr>
          <a:lstStyle>
            <a:lvl1pPr marL="0" indent="0" algn="l">
              <a:lnSpc>
                <a:spcPts val="1760"/>
              </a:lnSpc>
              <a:buNone/>
              <a:defRPr sz="1580" b="1">
                <a:solidFill>
                  <a:schemeClr val="bg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endParaRPr lang="nl-BE" dirty="0"/>
          </a:p>
        </p:txBody>
      </p:sp>
      <p:pic>
        <p:nvPicPr>
          <p:cNvPr id="5" name="Afbeelding 4" descr="Afbeelding met Lettertype, tekst, Graphics, schermopname&#10;&#10;Automatisch gegenereerde beschrijving">
            <a:extLst>
              <a:ext uri="{FF2B5EF4-FFF2-40B4-BE49-F238E27FC236}">
                <a16:creationId xmlns:a16="http://schemas.microsoft.com/office/drawing/2014/main" id="{804BA3EF-1EB8-3C1E-4ABD-BCCE957F6B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74515" y="252000"/>
            <a:ext cx="1425725" cy="604800"/>
          </a:xfrm>
          <a:prstGeom prst="rect">
            <a:avLst/>
          </a:prstGeom>
        </p:spPr>
      </p:pic>
      <p:pic>
        <p:nvPicPr>
          <p:cNvPr id="7" name="Afbeelding 6">
            <a:extLst>
              <a:ext uri="{FF2B5EF4-FFF2-40B4-BE49-F238E27FC236}">
                <a16:creationId xmlns:a16="http://schemas.microsoft.com/office/drawing/2014/main" id="{9453D0E8-9EE9-5428-23AC-6EF92EE485B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948000" y="6309884"/>
            <a:ext cx="1828800" cy="130009"/>
          </a:xfrm>
          <a:prstGeom prst="rect">
            <a:avLst/>
          </a:prstGeom>
        </p:spPr>
      </p:pic>
    </p:spTree>
    <p:extLst>
      <p:ext uri="{BB962C8B-B14F-4D97-AF65-F5344CB8AC3E}">
        <p14:creationId xmlns:p14="http://schemas.microsoft.com/office/powerpoint/2010/main" val="850196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grpSp>
        <p:nvGrpSpPr>
          <p:cNvPr id="4" name="Groeperen 3"/>
          <p:cNvGrpSpPr/>
          <p:nvPr userDrawn="1"/>
        </p:nvGrpSpPr>
        <p:grpSpPr>
          <a:xfrm>
            <a:off x="2215375" y="252000"/>
            <a:ext cx="6640625" cy="6265475"/>
            <a:chOff x="1476000" y="288000"/>
            <a:chExt cx="7379999" cy="6265475"/>
          </a:xfrm>
          <a:solidFill>
            <a:schemeClr val="accent1"/>
          </a:solidFill>
        </p:grpSpPr>
        <p:sp>
          <p:nvSpPr>
            <p:cNvPr id="8" name="Rechthoek 7"/>
            <p:cNvSpPr>
              <a:spLocks/>
            </p:cNvSpPr>
            <p:nvPr userDrawn="1"/>
          </p:nvSpPr>
          <p:spPr>
            <a:xfrm>
              <a:off x="3277896" y="288000"/>
              <a:ext cx="5578103" cy="6265475"/>
            </a:xfrm>
            <a:prstGeom prst="rect">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latin typeface="FlandersArtSans-Regular" panose="00000500000000000000" pitchFamily="2" charset="0"/>
              </a:endParaRPr>
            </a:p>
          </p:txBody>
        </p:sp>
        <p:sp>
          <p:nvSpPr>
            <p:cNvPr id="10" name="Rechthoekige driehoek 9"/>
            <p:cNvSpPr/>
            <p:nvPr userDrawn="1"/>
          </p:nvSpPr>
          <p:spPr>
            <a:xfrm flipH="1">
              <a:off x="1476000" y="288000"/>
              <a:ext cx="1800000" cy="6264000"/>
            </a:xfrm>
            <a:prstGeom prst="rtTriangle">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latin typeface="FlandersArtSans-Regular" panose="00000500000000000000" pitchFamily="2" charset="0"/>
              </a:endParaRPr>
            </a:p>
          </p:txBody>
        </p:sp>
      </p:grpSp>
      <p:sp>
        <p:nvSpPr>
          <p:cNvPr id="2" name="Titel 1"/>
          <p:cNvSpPr>
            <a:spLocks noGrp="1"/>
          </p:cNvSpPr>
          <p:nvPr>
            <p:ph type="ctrTitle"/>
          </p:nvPr>
        </p:nvSpPr>
        <p:spPr>
          <a:xfrm>
            <a:off x="3996052" y="2104575"/>
            <a:ext cx="3816000" cy="2484000"/>
          </a:xfrm>
        </p:spPr>
        <p:txBody>
          <a:bodyPr anchor="t" anchorCtr="0">
            <a:noAutofit/>
          </a:bodyPr>
          <a:lstStyle>
            <a:lvl1pPr algn="l">
              <a:lnSpc>
                <a:spcPts val="5400"/>
              </a:lnSpc>
              <a:defRPr sz="5400">
                <a:solidFill>
                  <a:schemeClr val="bg1"/>
                </a:solidFill>
              </a:defRPr>
            </a:lvl1pPr>
          </a:lstStyle>
          <a:p>
            <a:r>
              <a:rPr lang="nl-NL" dirty="0"/>
              <a:t>Klik om de stijl te bewerken</a:t>
            </a:r>
            <a:endParaRPr lang="nl-BE" dirty="0"/>
          </a:p>
        </p:txBody>
      </p:sp>
      <p:sp>
        <p:nvSpPr>
          <p:cNvPr id="3" name="Ondertitel 2"/>
          <p:cNvSpPr>
            <a:spLocks noGrp="1"/>
          </p:cNvSpPr>
          <p:nvPr>
            <p:ph type="subTitle" idx="1"/>
          </p:nvPr>
        </p:nvSpPr>
        <p:spPr>
          <a:xfrm>
            <a:off x="4000832" y="4631623"/>
            <a:ext cx="3816000" cy="1224000"/>
          </a:xfrm>
          <a:prstGeom prst="rect">
            <a:avLst/>
          </a:prstGeom>
        </p:spPr>
        <p:txBody>
          <a:bodyPr bIns="0">
            <a:noAutofit/>
          </a:bodyPr>
          <a:lstStyle>
            <a:lvl1pPr marL="0" indent="0" algn="l">
              <a:lnSpc>
                <a:spcPts val="1760"/>
              </a:lnSpc>
              <a:spcBef>
                <a:spcPts val="0"/>
              </a:spcBef>
              <a:buNone/>
              <a:defRPr sz="158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endParaRPr lang="nl-BE" dirty="0"/>
          </a:p>
        </p:txBody>
      </p: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52000" y="6308435"/>
            <a:ext cx="1828800" cy="130009"/>
          </a:xfrm>
          <a:prstGeom prst="rect">
            <a:avLst/>
          </a:prstGeom>
        </p:spPr>
      </p:pic>
      <p:pic>
        <p:nvPicPr>
          <p:cNvPr id="5" name="Afbeelding 4" descr="Afbeelding met Lettertype, tekst, Graphics, schermopname&#10;&#10;Automatisch gegenereerde beschrijving">
            <a:extLst>
              <a:ext uri="{FF2B5EF4-FFF2-40B4-BE49-F238E27FC236}">
                <a16:creationId xmlns:a16="http://schemas.microsoft.com/office/drawing/2014/main" id="{55934B5F-A704-38A9-8752-B9FD251A135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8840" y="252000"/>
            <a:ext cx="1425725" cy="604800"/>
          </a:xfrm>
          <a:prstGeom prst="rect">
            <a:avLst/>
          </a:prstGeom>
        </p:spPr>
      </p:pic>
    </p:spTree>
    <p:extLst>
      <p:ext uri="{BB962C8B-B14F-4D97-AF65-F5344CB8AC3E}">
        <p14:creationId xmlns:p14="http://schemas.microsoft.com/office/powerpoint/2010/main" val="3777138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grpSp>
        <p:nvGrpSpPr>
          <p:cNvPr id="11" name="Groep 10"/>
          <p:cNvGrpSpPr/>
          <p:nvPr userDrawn="1"/>
        </p:nvGrpSpPr>
        <p:grpSpPr>
          <a:xfrm>
            <a:off x="-1" y="0"/>
            <a:ext cx="6228000" cy="6858000"/>
            <a:chOff x="288001" y="288000"/>
            <a:chExt cx="6033505" cy="6265475"/>
          </a:xfrm>
          <a:solidFill>
            <a:schemeClr val="accent1"/>
          </a:solidFill>
        </p:grpSpPr>
        <p:sp>
          <p:nvSpPr>
            <p:cNvPr id="9" name="Rechthoek 8"/>
            <p:cNvSpPr>
              <a:spLocks/>
            </p:cNvSpPr>
            <p:nvPr userDrawn="1"/>
          </p:nvSpPr>
          <p:spPr>
            <a:xfrm flipV="1">
              <a:off x="288001" y="288000"/>
              <a:ext cx="4248000" cy="6265475"/>
            </a:xfrm>
            <a:prstGeom prst="rect">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Rechthoekige driehoek 9"/>
            <p:cNvSpPr/>
            <p:nvPr userDrawn="1"/>
          </p:nvSpPr>
          <p:spPr>
            <a:xfrm flipV="1">
              <a:off x="4536000" y="288000"/>
              <a:ext cx="1785506" cy="6264000"/>
            </a:xfrm>
            <a:prstGeom prst="rtTriangle">
              <a:avLst/>
            </a:prstGeom>
            <a:grp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8" name="Titel 1"/>
          <p:cNvSpPr>
            <a:spLocks noGrp="1"/>
          </p:cNvSpPr>
          <p:nvPr>
            <p:ph type="ctrTitle"/>
          </p:nvPr>
        </p:nvSpPr>
        <p:spPr>
          <a:xfrm>
            <a:off x="1332002" y="756847"/>
            <a:ext cx="3456131" cy="1800000"/>
          </a:xfrm>
        </p:spPr>
        <p:txBody>
          <a:bodyPr anchor="b" anchorCtr="0">
            <a:noAutofit/>
          </a:bodyPr>
          <a:lstStyle>
            <a:lvl1pPr algn="l">
              <a:lnSpc>
                <a:spcPts val="3800"/>
              </a:lnSpc>
              <a:defRPr sz="3700" b="1" i="0">
                <a:solidFill>
                  <a:schemeClr val="bg1"/>
                </a:solidFill>
                <a:latin typeface="+mn-lt"/>
                <a:cs typeface="Arial" panose="020B0604020202020204" pitchFamily="34" charset="0"/>
              </a:defRPr>
            </a:lvl1pPr>
          </a:lstStyle>
          <a:p>
            <a:endParaRPr lang="nl-NL" dirty="0"/>
          </a:p>
        </p:txBody>
      </p:sp>
      <p:sp>
        <p:nvSpPr>
          <p:cNvPr id="5" name="Tijdelijke aanduiding voor inhoud 4"/>
          <p:cNvSpPr>
            <a:spLocks noGrp="1"/>
          </p:cNvSpPr>
          <p:nvPr>
            <p:ph sz="quarter" idx="13"/>
          </p:nvPr>
        </p:nvSpPr>
        <p:spPr>
          <a:xfrm>
            <a:off x="1332000" y="2987448"/>
            <a:ext cx="3112678" cy="2770099"/>
          </a:xfrm>
        </p:spPr>
        <p:txBody>
          <a:bodyPr/>
          <a:lstStyle>
            <a:lvl1pPr marL="0" indent="0">
              <a:lnSpc>
                <a:spcPts val="2500"/>
              </a:lnSpc>
              <a:spcBef>
                <a:spcPts val="0"/>
              </a:spcBef>
              <a:buFontTx/>
              <a:buNone/>
              <a:defRPr sz="2100">
                <a:solidFill>
                  <a:schemeClr val="bg1"/>
                </a:solidFill>
                <a:latin typeface="+mn-lt"/>
                <a:cs typeface="Arial" panose="020B0604020202020204" pitchFamily="34" charset="0"/>
              </a:defRPr>
            </a:lvl1pPr>
            <a:lvl2pPr>
              <a:defRPr sz="1800">
                <a:solidFill>
                  <a:schemeClr val="bg1"/>
                </a:solidFill>
                <a:latin typeface="+mn-lt"/>
              </a:defRPr>
            </a:lvl2pPr>
            <a:lvl3pPr>
              <a:defRPr sz="1800">
                <a:solidFill>
                  <a:schemeClr val="bg1"/>
                </a:solidFill>
                <a:latin typeface="+mn-lt"/>
              </a:defRPr>
            </a:lvl3pPr>
            <a:lvl4pPr>
              <a:defRPr sz="1800">
                <a:solidFill>
                  <a:schemeClr val="bg1"/>
                </a:solidFill>
                <a:latin typeface="+mn-lt"/>
              </a:defRPr>
            </a:lvl4pPr>
            <a:lvl5pPr>
              <a:defRPr sz="1800">
                <a:solidFill>
                  <a:schemeClr val="bg1"/>
                </a:solidFill>
                <a:latin typeface="+mn-lt"/>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pic>
        <p:nvPicPr>
          <p:cNvPr id="2" name="Afbeelding 1" descr="Afbeelding met Lettertype, tekst, Graphics, schermopname&#10;&#10;Automatisch gegenereerde beschrijving">
            <a:extLst>
              <a:ext uri="{FF2B5EF4-FFF2-40B4-BE49-F238E27FC236}">
                <a16:creationId xmlns:a16="http://schemas.microsoft.com/office/drawing/2014/main" id="{ECDA5A76-C962-6B21-816B-1196944701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74515" y="252000"/>
            <a:ext cx="1425725" cy="604800"/>
          </a:xfrm>
          <a:prstGeom prst="rect">
            <a:avLst/>
          </a:prstGeom>
        </p:spPr>
      </p:pic>
      <p:pic>
        <p:nvPicPr>
          <p:cNvPr id="3" name="Afbeelding 2">
            <a:extLst>
              <a:ext uri="{FF2B5EF4-FFF2-40B4-BE49-F238E27FC236}">
                <a16:creationId xmlns:a16="http://schemas.microsoft.com/office/drawing/2014/main" id="{BDDD521C-1D1F-0EA8-C44D-8F9987DB1BD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948000" y="6309884"/>
            <a:ext cx="1828800" cy="130009"/>
          </a:xfrm>
          <a:prstGeom prst="rect">
            <a:avLst/>
          </a:prstGeom>
        </p:spPr>
      </p:pic>
    </p:spTree>
    <p:extLst>
      <p:ext uri="{BB962C8B-B14F-4D97-AF65-F5344CB8AC3E}">
        <p14:creationId xmlns:p14="http://schemas.microsoft.com/office/powerpoint/2010/main" val="594203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_wit">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296000" y="3885027"/>
            <a:ext cx="7416000" cy="1346396"/>
          </a:xfrm>
        </p:spPr>
        <p:txBody>
          <a:bodyPr bIns="0">
            <a:noAutofit/>
          </a:bodyPr>
          <a:lstStyle>
            <a:lvl1pPr marL="0" indent="0" algn="l">
              <a:lnSpc>
                <a:spcPts val="1760"/>
              </a:lnSpc>
              <a:buNone/>
              <a:defRPr sz="2000" b="1">
                <a:solidFill>
                  <a:srgbClr val="37373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sp>
        <p:nvSpPr>
          <p:cNvPr id="9" name="Tijdelijke aanduiding voor tekst 10"/>
          <p:cNvSpPr>
            <a:spLocks noGrp="1"/>
          </p:cNvSpPr>
          <p:nvPr>
            <p:ph type="body" sz="quarter" idx="15" hasCustomPrompt="1"/>
          </p:nvPr>
        </p:nvSpPr>
        <p:spPr>
          <a:xfrm>
            <a:off x="4320619" y="5306531"/>
            <a:ext cx="4391381" cy="352800"/>
          </a:xfrm>
        </p:spPr>
        <p:txBody>
          <a:bodyPr/>
          <a:lstStyle>
            <a:lvl1pPr marL="0" indent="0" algn="r">
              <a:buNone/>
              <a:defRPr sz="1700">
                <a:solidFill>
                  <a:schemeClr val="tx1"/>
                </a:solidFill>
                <a:latin typeface="+mj-lt"/>
              </a:defRPr>
            </a:lvl1pPr>
          </a:lstStyle>
          <a:p>
            <a:pPr lvl="0"/>
            <a:r>
              <a:rPr lang="nl-NL" dirty="0"/>
              <a:t>KLIK OM DE TEKST TE BEWERKEN</a:t>
            </a:r>
          </a:p>
        </p:txBody>
      </p:sp>
      <p:sp>
        <p:nvSpPr>
          <p:cNvPr id="5" name="Titel 1"/>
          <p:cNvSpPr>
            <a:spLocks noGrp="1"/>
          </p:cNvSpPr>
          <p:nvPr>
            <p:ph type="title"/>
          </p:nvPr>
        </p:nvSpPr>
        <p:spPr>
          <a:xfrm>
            <a:off x="1296000" y="1915297"/>
            <a:ext cx="7416000" cy="1865871"/>
          </a:xfrm>
        </p:spPr>
        <p:txBody>
          <a:bodyPr anchor="t" anchorCtr="0"/>
          <a:lstStyle>
            <a:lvl1pPr>
              <a:lnSpc>
                <a:spcPts val="5400"/>
              </a:lnSpc>
              <a:defRPr sz="5400" b="1" i="0">
                <a:solidFill>
                  <a:srgbClr val="373736"/>
                </a:solidFill>
                <a:latin typeface="+mj-lt"/>
                <a:cs typeface="FlandersArtSans-Bold" panose="00000800000000000000" pitchFamily="2" charset="0"/>
              </a:defRPr>
            </a:lvl1pPr>
          </a:lstStyle>
          <a:p>
            <a:r>
              <a:rPr lang="nl-NL"/>
              <a:t>Klik om stijl te bewerken</a:t>
            </a:r>
            <a:endParaRPr lang="nl-BE" dirty="0"/>
          </a:p>
        </p:txBody>
      </p:sp>
    </p:spTree>
    <p:extLst>
      <p:ext uri="{BB962C8B-B14F-4D97-AF65-F5344CB8AC3E}">
        <p14:creationId xmlns:p14="http://schemas.microsoft.com/office/powerpoint/2010/main" val="1129012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3"/>
          </p:nvPr>
        </p:nvSpPr>
        <p:spPr>
          <a:xfrm>
            <a:off x="314376" y="0"/>
            <a:ext cx="8820000" cy="6012000"/>
          </a:xfrm>
        </p:spPr>
        <p:txBody>
          <a:bodyPr anchor="ctr"/>
          <a:lstStyle>
            <a:lvl1pPr algn="ctr">
              <a:buNone/>
              <a:defRPr>
                <a:solidFill>
                  <a:srgbClr val="FF0000"/>
                </a:solidFill>
              </a:defRPr>
            </a:lvl1pPr>
          </a:lstStyle>
          <a:p>
            <a:r>
              <a:rPr lang="nl-NL"/>
              <a:t>Klik op het pictogram als u een afbeelding wilt toevoegen</a:t>
            </a:r>
            <a:endParaRPr lang="nl-BE" dirty="0"/>
          </a:p>
        </p:txBody>
      </p:sp>
      <p:sp>
        <p:nvSpPr>
          <p:cNvPr id="2" name="Titel 1"/>
          <p:cNvSpPr>
            <a:spLocks noGrp="1"/>
          </p:cNvSpPr>
          <p:nvPr>
            <p:ph type="ctrTitle"/>
          </p:nvPr>
        </p:nvSpPr>
        <p:spPr>
          <a:xfrm>
            <a:off x="1296000" y="756000"/>
            <a:ext cx="4400361" cy="2196000"/>
          </a:xfrm>
        </p:spPr>
        <p:txBody>
          <a:bodyPr anchor="t">
            <a:noAutofit/>
          </a:bodyPr>
          <a:lstStyle>
            <a:lvl1pPr indent="0" algn="l">
              <a:lnSpc>
                <a:spcPts val="3800"/>
              </a:lnSpc>
              <a:defRPr sz="3700" b="1" i="0">
                <a:solidFill>
                  <a:srgbClr val="373736"/>
                </a:solidFill>
                <a:latin typeface="+mj-lt"/>
                <a:cs typeface="FlandersArtSans-Bold" panose="00000800000000000000" pitchFamily="2" charset="0"/>
              </a:defRPr>
            </a:lvl1pPr>
          </a:lstStyle>
          <a:p>
            <a:r>
              <a:rPr lang="nl-NL"/>
              <a:t>Klik om stijl te bewerken</a:t>
            </a:r>
            <a:endParaRPr lang="nl-BE" dirty="0"/>
          </a:p>
        </p:txBody>
      </p:sp>
      <p:sp>
        <p:nvSpPr>
          <p:cNvPr id="15" name="Tijdelijke aanduiding voor dianummer 6"/>
          <p:cNvSpPr>
            <a:spLocks noGrp="1"/>
          </p:cNvSpPr>
          <p:nvPr>
            <p:ph type="sldNum" sz="quarter" idx="12"/>
          </p:nvPr>
        </p:nvSpPr>
        <p:spPr>
          <a:xfrm>
            <a:off x="3960000" y="6242656"/>
            <a:ext cx="1080000" cy="365125"/>
          </a:xfrm>
        </p:spPr>
        <p:txBody>
          <a:bodyPr/>
          <a:lstStyle>
            <a:lvl1pPr>
              <a:defRPr sz="900">
                <a:latin typeface="+mj-lt"/>
              </a:defRPr>
            </a:lvl1pPr>
          </a:lstStyle>
          <a:p>
            <a:fld id="{7749CDD0-7D77-4D23-9A27-F361E39BA472}" type="datetime1">
              <a:rPr lang="nl-BE" smtClean="0"/>
              <a:pPr/>
              <a:t>20/11/2024</a:t>
            </a:fld>
            <a:r>
              <a:rPr lang="nl-BE"/>
              <a:t> </a:t>
            </a:r>
            <a:r>
              <a:rPr lang="nl-BE" b="1"/>
              <a:t>│</a:t>
            </a:r>
            <a:fld id="{B263F6C6-2226-4286-8995-C42CB1E7C290}" type="slidenum">
              <a:rPr lang="nl-BE" smtClean="0"/>
              <a:pPr/>
              <a:t>‹nr.›</a:t>
            </a:fld>
            <a:endParaRPr lang="nl-BE" dirty="0"/>
          </a:p>
        </p:txBody>
      </p:sp>
    </p:spTree>
    <p:extLst>
      <p:ext uri="{BB962C8B-B14F-4D97-AF65-F5344CB8AC3E}">
        <p14:creationId xmlns:p14="http://schemas.microsoft.com/office/powerpoint/2010/main" val="506108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eldia">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2"/>
          </p:nvPr>
        </p:nvSpPr>
        <p:spPr>
          <a:xfrm>
            <a:off x="314375" y="0"/>
            <a:ext cx="8820000" cy="6012000"/>
          </a:xfrm>
        </p:spPr>
        <p:txBody>
          <a:bodyPr/>
          <a:lstStyle>
            <a:lvl1pPr algn="ctr">
              <a:buNone/>
              <a:defRPr>
                <a:solidFill>
                  <a:srgbClr val="FF0000"/>
                </a:solidFill>
              </a:defRPr>
            </a:lvl1pPr>
          </a:lstStyle>
          <a:p>
            <a:r>
              <a:rPr lang="nl-NL"/>
              <a:t>Klik op het pictogram als u een afbeelding wilt toevoegen</a:t>
            </a:r>
            <a:endParaRPr lang="nl-BE" dirty="0"/>
          </a:p>
        </p:txBody>
      </p:sp>
      <p:sp>
        <p:nvSpPr>
          <p:cNvPr id="2" name="Titel 1"/>
          <p:cNvSpPr>
            <a:spLocks noGrp="1"/>
          </p:cNvSpPr>
          <p:nvPr>
            <p:ph type="ctrTitle"/>
          </p:nvPr>
        </p:nvSpPr>
        <p:spPr>
          <a:xfrm>
            <a:off x="1296000" y="2023200"/>
            <a:ext cx="3108049" cy="2073600"/>
          </a:xfrm>
        </p:spPr>
        <p:txBody>
          <a:bodyPr anchor="b" anchorCtr="0">
            <a:noAutofit/>
          </a:bodyPr>
          <a:lstStyle>
            <a:lvl1pPr indent="0" algn="l">
              <a:lnSpc>
                <a:spcPts val="5400"/>
              </a:lnSpc>
              <a:defRPr sz="5400" b="1">
                <a:solidFill>
                  <a:srgbClr val="373736"/>
                </a:solidFill>
                <a:latin typeface="+mj-lt"/>
              </a:defRPr>
            </a:lvl1pPr>
          </a:lstStyle>
          <a:p>
            <a:r>
              <a:rPr lang="nl-NL"/>
              <a:t>Klik om stijl te bewerken</a:t>
            </a:r>
            <a:endParaRPr lang="nl-BE" dirty="0"/>
          </a:p>
        </p:txBody>
      </p:sp>
      <p:sp>
        <p:nvSpPr>
          <p:cNvPr id="3" name="Ondertitel 2"/>
          <p:cNvSpPr>
            <a:spLocks noGrp="1"/>
          </p:cNvSpPr>
          <p:nvPr>
            <p:ph type="subTitle" idx="1"/>
          </p:nvPr>
        </p:nvSpPr>
        <p:spPr>
          <a:xfrm>
            <a:off x="1296000" y="4154400"/>
            <a:ext cx="7416000" cy="1656000"/>
          </a:xfrm>
        </p:spPr>
        <p:txBody>
          <a:bodyPr bIns="0">
            <a:noAutofit/>
          </a:bodyPr>
          <a:lstStyle>
            <a:lvl1pPr marL="0" indent="0" algn="l">
              <a:lnSpc>
                <a:spcPts val="1760"/>
              </a:lnSpc>
              <a:buNone/>
              <a:defRPr sz="1600">
                <a:solidFill>
                  <a:srgbClr val="37373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sp>
        <p:nvSpPr>
          <p:cNvPr id="5" name="Tijdelijke aanduiding voor dianummer 6">
            <a:extLst>
              <a:ext uri="{FF2B5EF4-FFF2-40B4-BE49-F238E27FC236}">
                <a16:creationId xmlns:a16="http://schemas.microsoft.com/office/drawing/2014/main" id="{9B42E7EB-9A17-4924-B872-9C111592C7F7}"/>
              </a:ext>
            </a:extLst>
          </p:cNvPr>
          <p:cNvSpPr>
            <a:spLocks noGrp="1"/>
          </p:cNvSpPr>
          <p:nvPr>
            <p:ph type="sldNum" sz="quarter" idx="13"/>
          </p:nvPr>
        </p:nvSpPr>
        <p:spPr>
          <a:xfrm>
            <a:off x="3960000" y="6242656"/>
            <a:ext cx="1080000" cy="365125"/>
          </a:xfrm>
        </p:spPr>
        <p:txBody>
          <a:bodyPr/>
          <a:lstStyle>
            <a:lvl1pPr>
              <a:defRPr sz="900">
                <a:latin typeface="Calibri" panose="020F0502020204030204" pitchFamily="34" charset="0"/>
                <a:cs typeface="Calibri" panose="020F0502020204030204" pitchFamily="34" charset="0"/>
              </a:defRPr>
            </a:lvl1pPr>
          </a:lstStyle>
          <a:p>
            <a:fld id="{7749CDD0-7D77-4D23-9A27-F361E39BA472}" type="datetime1">
              <a:rPr lang="nl-BE" smtClean="0"/>
              <a:pPr/>
              <a:t>20/11/2024</a:t>
            </a:fld>
            <a:r>
              <a:rPr lang="nl-BE"/>
              <a:t> </a:t>
            </a:r>
            <a:r>
              <a:rPr lang="nl-BE" b="1"/>
              <a:t>│</a:t>
            </a:r>
            <a:fld id="{B263F6C6-2226-4286-8995-C42CB1E7C290}" type="slidenum">
              <a:rPr lang="nl-BE" smtClean="0"/>
              <a:pPr/>
              <a:t>‹nr.›</a:t>
            </a:fld>
            <a:endParaRPr lang="nl-BE" dirty="0"/>
          </a:p>
        </p:txBody>
      </p:sp>
    </p:spTree>
    <p:extLst>
      <p:ext uri="{BB962C8B-B14F-4D97-AF65-F5344CB8AC3E}">
        <p14:creationId xmlns:p14="http://schemas.microsoft.com/office/powerpoint/2010/main" val="328811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eldia">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3"/>
          </p:nvPr>
        </p:nvSpPr>
        <p:spPr>
          <a:xfrm>
            <a:off x="313200" y="-26377"/>
            <a:ext cx="8820000" cy="6012000"/>
          </a:xfrm>
        </p:spPr>
        <p:txBody>
          <a:bodyPr anchor="ctr"/>
          <a:lstStyle>
            <a:lvl1pPr algn="ctr">
              <a:buNone/>
              <a:defRPr>
                <a:solidFill>
                  <a:srgbClr val="FF0000"/>
                </a:solidFill>
              </a:defRPr>
            </a:lvl1pPr>
          </a:lstStyle>
          <a:p>
            <a:r>
              <a:rPr lang="nl-NL"/>
              <a:t>Klik op het pictogram als u een afbeelding wilt toevoegen</a:t>
            </a:r>
            <a:endParaRPr lang="nl-BE" dirty="0"/>
          </a:p>
        </p:txBody>
      </p:sp>
      <p:grpSp>
        <p:nvGrpSpPr>
          <p:cNvPr id="11" name="Groeperen 10"/>
          <p:cNvGrpSpPr/>
          <p:nvPr userDrawn="1"/>
        </p:nvGrpSpPr>
        <p:grpSpPr>
          <a:xfrm>
            <a:off x="296792" y="3498715"/>
            <a:ext cx="8856000" cy="3359285"/>
            <a:chOff x="288000" y="3402000"/>
            <a:chExt cx="8856000" cy="3456000"/>
          </a:xfrm>
        </p:grpSpPr>
        <p:sp>
          <p:nvSpPr>
            <p:cNvPr id="5" name="Rechthoek 4"/>
            <p:cNvSpPr/>
            <p:nvPr userDrawn="1"/>
          </p:nvSpPr>
          <p:spPr>
            <a:xfrm>
              <a:off x="288000" y="4266000"/>
              <a:ext cx="8856000" cy="259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7" name="Rechthoekige driehoek 6"/>
            <p:cNvSpPr/>
            <p:nvPr userDrawn="1"/>
          </p:nvSpPr>
          <p:spPr>
            <a:xfrm flipH="1">
              <a:off x="288000" y="3402000"/>
              <a:ext cx="8856000" cy="864000"/>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2" name="Titel 1"/>
          <p:cNvSpPr>
            <a:spLocks noGrp="1"/>
          </p:cNvSpPr>
          <p:nvPr>
            <p:ph type="ctrTitle"/>
          </p:nvPr>
        </p:nvSpPr>
        <p:spPr>
          <a:xfrm>
            <a:off x="1296000" y="756000"/>
            <a:ext cx="3686547" cy="2196000"/>
          </a:xfrm>
        </p:spPr>
        <p:txBody>
          <a:bodyPr anchor="t">
            <a:noAutofit/>
          </a:bodyPr>
          <a:lstStyle>
            <a:lvl1pPr indent="0" algn="l">
              <a:lnSpc>
                <a:spcPts val="3800"/>
              </a:lnSpc>
              <a:defRPr sz="3700" b="1" i="0">
                <a:solidFill>
                  <a:srgbClr val="373736"/>
                </a:solidFill>
                <a:latin typeface="+mj-lt"/>
                <a:cs typeface="FlandersArtSans-Medium" panose="00000600000000000000" pitchFamily="2" charset="0"/>
              </a:defRPr>
            </a:lvl1pPr>
          </a:lstStyle>
          <a:p>
            <a:r>
              <a:rPr lang="nl-NL"/>
              <a:t>Klik om stijl te bewerken</a:t>
            </a:r>
            <a:endParaRPr lang="nl-BE" dirty="0"/>
          </a:p>
        </p:txBody>
      </p:sp>
      <p:sp>
        <p:nvSpPr>
          <p:cNvPr id="10" name="Tijdelijke aanduiding voor dianummer 6"/>
          <p:cNvSpPr>
            <a:spLocks noGrp="1"/>
          </p:cNvSpPr>
          <p:nvPr>
            <p:ph type="sldNum" sz="quarter" idx="12"/>
          </p:nvPr>
        </p:nvSpPr>
        <p:spPr>
          <a:xfrm>
            <a:off x="3960000" y="6242656"/>
            <a:ext cx="1080000" cy="365125"/>
          </a:xfrm>
        </p:spPr>
        <p:txBody>
          <a:bodyPr/>
          <a:lstStyle>
            <a:lvl1pPr>
              <a:defRPr sz="900">
                <a:latin typeface="+mj-lt"/>
              </a:defRPr>
            </a:lvl1pPr>
          </a:lstStyle>
          <a:p>
            <a:fld id="{7749CDD0-7D77-4D23-9A27-F361E39BA472}" type="datetime1">
              <a:rPr lang="nl-BE" smtClean="0"/>
              <a:pPr/>
              <a:t>20/11/2024</a:t>
            </a:fld>
            <a:r>
              <a:rPr lang="nl-BE"/>
              <a:t> </a:t>
            </a:r>
            <a:r>
              <a:rPr lang="nl-BE" b="1"/>
              <a:t>│</a:t>
            </a:r>
            <a:fld id="{B263F6C6-2226-4286-8995-C42CB1E7C290}" type="slidenum">
              <a:rPr lang="nl-BE" smtClean="0"/>
              <a:pPr/>
              <a:t>‹nr.›</a:t>
            </a:fld>
            <a:endParaRPr lang="nl-BE" dirty="0"/>
          </a:p>
        </p:txBody>
      </p:sp>
      <p:pic>
        <p:nvPicPr>
          <p:cNvPr id="3" name="Afbeelding 2" descr="Afbeelding met Lettertype, tekst, Graphics, schermopname&#10;&#10;Automatisch gegenereerde beschrijving">
            <a:extLst>
              <a:ext uri="{FF2B5EF4-FFF2-40B4-BE49-F238E27FC236}">
                <a16:creationId xmlns:a16="http://schemas.microsoft.com/office/drawing/2014/main" id="{E7363EEA-FA23-FBED-0136-82C1FEB180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0248" y="6032760"/>
            <a:ext cx="1425725" cy="604800"/>
          </a:xfrm>
          <a:prstGeom prst="rect">
            <a:avLst/>
          </a:prstGeom>
        </p:spPr>
      </p:pic>
      <p:pic>
        <p:nvPicPr>
          <p:cNvPr id="4" name="Afbeelding 3">
            <a:extLst>
              <a:ext uri="{FF2B5EF4-FFF2-40B4-BE49-F238E27FC236}">
                <a16:creationId xmlns:a16="http://schemas.microsoft.com/office/drawing/2014/main" id="{E08B9547-5F15-DBD1-9274-F37598681F8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948000" y="6309884"/>
            <a:ext cx="1828800" cy="130009"/>
          </a:xfrm>
          <a:prstGeom prst="rect">
            <a:avLst/>
          </a:prstGeom>
        </p:spPr>
      </p:pic>
    </p:spTree>
    <p:extLst>
      <p:ext uri="{BB962C8B-B14F-4D97-AF65-F5344CB8AC3E}">
        <p14:creationId xmlns:p14="http://schemas.microsoft.com/office/powerpoint/2010/main" val="336198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1296000" y="756000"/>
            <a:ext cx="7416000" cy="1116000"/>
          </a:xfrm>
        </p:spPr>
        <p:txBody>
          <a:bodyPr anchor="t" anchorCtr="0"/>
          <a:lstStyle>
            <a:lvl1pPr>
              <a:defRPr b="1" i="0">
                <a:solidFill>
                  <a:srgbClr val="373736"/>
                </a:solidFill>
                <a:latin typeface="+mj-lt"/>
                <a:cs typeface="FlandersArtSans-Medium" panose="00000600000000000000" pitchFamily="2" charset="0"/>
              </a:defRPr>
            </a:lvl1pPr>
          </a:lstStyle>
          <a:p>
            <a:r>
              <a:rPr lang="nl-NL"/>
              <a:t>Klik om stijl te bewerken</a:t>
            </a:r>
            <a:endParaRPr lang="nl-BE" dirty="0"/>
          </a:p>
        </p:txBody>
      </p:sp>
      <p:sp>
        <p:nvSpPr>
          <p:cNvPr id="3" name="Tijdelijke aanduiding voor inhoud 2"/>
          <p:cNvSpPr>
            <a:spLocks noGrp="1"/>
          </p:cNvSpPr>
          <p:nvPr>
            <p:ph idx="1"/>
          </p:nvPr>
        </p:nvSpPr>
        <p:spPr>
          <a:xfrm>
            <a:off x="5320146" y="1908000"/>
            <a:ext cx="3391854" cy="3780000"/>
          </a:xfrm>
        </p:spPr>
        <p:txBody>
          <a:bodyPr bIns="0"/>
          <a:lstStyle>
            <a:lvl1pPr>
              <a:spcBef>
                <a:spcPts val="300"/>
              </a:spcBef>
              <a:defRPr sz="2000">
                <a:solidFill>
                  <a:srgbClr val="373736"/>
                </a:solidFill>
              </a:defRPr>
            </a:lvl1pPr>
            <a:lvl2pPr>
              <a:spcBef>
                <a:spcPts val="300"/>
              </a:spcBef>
              <a:defRPr sz="2000">
                <a:solidFill>
                  <a:schemeClr val="bg1">
                    <a:lumMod val="50000"/>
                  </a:schemeClr>
                </a:solidFill>
              </a:defRPr>
            </a:lvl2pPr>
            <a:lvl3pPr>
              <a:spcBef>
                <a:spcPts val="300"/>
              </a:spcBef>
              <a:defRPr sz="1600"/>
            </a:lvl3pPr>
            <a:lvl4pPr>
              <a:spcBef>
                <a:spcPts val="300"/>
              </a:spcBef>
              <a:defRPr sz="1600"/>
            </a:lvl4pPr>
            <a:lvl5pPr>
              <a:spcBef>
                <a:spcPts val="300"/>
              </a:spcBef>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Tijdelijke aanduiding voor afbeelding 4"/>
          <p:cNvSpPr>
            <a:spLocks noGrp="1"/>
          </p:cNvSpPr>
          <p:nvPr>
            <p:ph type="pic" sz="quarter" idx="13"/>
          </p:nvPr>
        </p:nvSpPr>
        <p:spPr>
          <a:xfrm>
            <a:off x="1294228" y="1908000"/>
            <a:ext cx="3708000" cy="3780000"/>
          </a:xfrm>
        </p:spPr>
        <p:txBody>
          <a:bodyPr anchor="ctr"/>
          <a:lstStyle>
            <a:lvl1pPr algn="ctr">
              <a:buNone/>
              <a:defRPr>
                <a:solidFill>
                  <a:srgbClr val="FF0000"/>
                </a:solidFill>
              </a:defRPr>
            </a:lvl1pPr>
          </a:lstStyle>
          <a:p>
            <a:r>
              <a:rPr lang="nl-NL"/>
              <a:t>Klik op het pictogram als u een afbeelding wilt toevoegen</a:t>
            </a:r>
            <a:endParaRPr lang="nl-BE"/>
          </a:p>
        </p:txBody>
      </p:sp>
      <p:sp>
        <p:nvSpPr>
          <p:cNvPr id="6" name="Tijdelijke aanduiding voor dianummer 6"/>
          <p:cNvSpPr>
            <a:spLocks noGrp="1"/>
          </p:cNvSpPr>
          <p:nvPr>
            <p:ph type="sldNum" sz="quarter" idx="12"/>
          </p:nvPr>
        </p:nvSpPr>
        <p:spPr>
          <a:xfrm>
            <a:off x="3960000" y="6242656"/>
            <a:ext cx="1080000" cy="365125"/>
          </a:xfrm>
        </p:spPr>
        <p:txBody>
          <a:bodyPr/>
          <a:lstStyle>
            <a:lvl1pPr>
              <a:defRPr sz="900">
                <a:latin typeface="+mj-lt"/>
              </a:defRPr>
            </a:lvl1pPr>
          </a:lstStyle>
          <a:p>
            <a:fld id="{7749CDD0-7D77-4D23-9A27-F361E39BA472}" type="datetime1">
              <a:rPr lang="nl-BE" smtClean="0"/>
              <a:pPr/>
              <a:t>20/11/2024</a:t>
            </a:fld>
            <a:r>
              <a:rPr lang="nl-BE"/>
              <a:t> </a:t>
            </a:r>
            <a:r>
              <a:rPr lang="nl-BE" b="1"/>
              <a:t>│</a:t>
            </a:r>
            <a:fld id="{B263F6C6-2226-4286-8995-C42CB1E7C290}" type="slidenum">
              <a:rPr lang="nl-BE" smtClean="0"/>
              <a:pPr/>
              <a:t>‹nr.›</a:t>
            </a:fld>
            <a:endParaRPr lang="nl-BE" dirty="0"/>
          </a:p>
        </p:txBody>
      </p:sp>
    </p:spTree>
    <p:extLst>
      <p:ext uri="{BB962C8B-B14F-4D97-AF65-F5344CB8AC3E}">
        <p14:creationId xmlns:p14="http://schemas.microsoft.com/office/powerpoint/2010/main" val="933013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1296000" y="756000"/>
            <a:ext cx="7416000" cy="1116000"/>
          </a:xfrm>
        </p:spPr>
        <p:txBody>
          <a:bodyPr anchor="t" anchorCtr="0"/>
          <a:lstStyle>
            <a:lvl1pPr>
              <a:defRPr b="1" i="0">
                <a:solidFill>
                  <a:srgbClr val="373736"/>
                </a:solidFill>
                <a:latin typeface="+mj-lt"/>
                <a:cs typeface="FlandersArtSans-Bold" panose="00000800000000000000" pitchFamily="2" charset="0"/>
              </a:defRPr>
            </a:lvl1pPr>
          </a:lstStyle>
          <a:p>
            <a:r>
              <a:rPr lang="nl-NL"/>
              <a:t>Klik om stijl te bewerken</a:t>
            </a:r>
            <a:endParaRPr lang="nl-BE" dirty="0"/>
          </a:p>
        </p:txBody>
      </p:sp>
      <p:sp>
        <p:nvSpPr>
          <p:cNvPr id="3" name="Tijdelijke aanduiding voor inhoud 2"/>
          <p:cNvSpPr>
            <a:spLocks noGrp="1"/>
          </p:cNvSpPr>
          <p:nvPr>
            <p:ph sz="half" idx="1"/>
          </p:nvPr>
        </p:nvSpPr>
        <p:spPr>
          <a:xfrm>
            <a:off x="1296000" y="1908000"/>
            <a:ext cx="3708000" cy="3780000"/>
          </a:xfrm>
        </p:spPr>
        <p:txBody>
          <a:bodyPr bIns="0"/>
          <a:lstStyle>
            <a:lvl1pPr>
              <a:spcBef>
                <a:spcPts val="300"/>
              </a:spcBef>
              <a:defRPr sz="2000">
                <a:solidFill>
                  <a:srgbClr val="373736"/>
                </a:solidFill>
                <a:latin typeface="+mj-lt"/>
              </a:defRPr>
            </a:lvl1pPr>
            <a:lvl2pPr>
              <a:spcBef>
                <a:spcPts val="300"/>
              </a:spcBef>
              <a:defRPr sz="2000">
                <a:solidFill>
                  <a:schemeClr val="bg1">
                    <a:lumMod val="50000"/>
                  </a:schemeClr>
                </a:solidFill>
                <a:latin typeface="+mj-lt"/>
              </a:defRPr>
            </a:lvl2pPr>
            <a:lvl3pPr>
              <a:spcBef>
                <a:spcPts val="300"/>
              </a:spcBef>
              <a:defRPr sz="1800">
                <a:latin typeface="+mj-lt"/>
              </a:defRPr>
            </a:lvl3pPr>
            <a:lvl4pPr>
              <a:spcBef>
                <a:spcPts val="300"/>
              </a:spcBef>
              <a:defRPr sz="1800">
                <a:latin typeface="+mj-lt"/>
              </a:defRPr>
            </a:lvl4pPr>
            <a:lvl5pPr>
              <a:spcBef>
                <a:spcPts val="300"/>
              </a:spcBef>
              <a:defRPr sz="1800">
                <a:latin typeface="+mj-lt"/>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10" name="Tijdelijke aanduiding voor inhoud 3"/>
          <p:cNvSpPr>
            <a:spLocks noGrp="1"/>
          </p:cNvSpPr>
          <p:nvPr>
            <p:ph sz="half" idx="13"/>
          </p:nvPr>
        </p:nvSpPr>
        <p:spPr>
          <a:xfrm>
            <a:off x="5040000" y="1908000"/>
            <a:ext cx="3672000" cy="3780000"/>
          </a:xfrm>
        </p:spPr>
        <p:txBody>
          <a:bodyPr bIns="0"/>
          <a:lstStyle>
            <a:lvl1pPr>
              <a:defRPr sz="2000">
                <a:solidFill>
                  <a:srgbClr val="373736"/>
                </a:solidFill>
                <a:latin typeface="+mj-lt"/>
              </a:defRPr>
            </a:lvl1pPr>
            <a:lvl2pPr>
              <a:spcBef>
                <a:spcPts val="300"/>
              </a:spcBef>
              <a:defRPr sz="2000">
                <a:solidFill>
                  <a:schemeClr val="bg1">
                    <a:lumMod val="50000"/>
                  </a:schemeClr>
                </a:solidFill>
                <a:latin typeface="+mj-lt"/>
              </a:defRPr>
            </a:lvl2pPr>
            <a:lvl3pPr>
              <a:spcBef>
                <a:spcPts val="300"/>
              </a:spcBef>
              <a:defRPr sz="1800">
                <a:latin typeface="+mj-lt"/>
              </a:defRPr>
            </a:lvl3pPr>
            <a:lvl4pPr>
              <a:spcBef>
                <a:spcPts val="300"/>
              </a:spcBef>
              <a:defRPr sz="1800">
                <a:latin typeface="+mj-lt"/>
              </a:defRPr>
            </a:lvl4pPr>
            <a:lvl5pPr>
              <a:spcBef>
                <a:spcPts val="300"/>
              </a:spcBef>
              <a:defRPr sz="1800">
                <a:latin typeface="+mj-lt"/>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6" name="Tijdelijke aanduiding voor dianummer 6"/>
          <p:cNvSpPr>
            <a:spLocks noGrp="1"/>
          </p:cNvSpPr>
          <p:nvPr>
            <p:ph type="sldNum" sz="quarter" idx="12"/>
          </p:nvPr>
        </p:nvSpPr>
        <p:spPr>
          <a:xfrm>
            <a:off x="3960000" y="6242656"/>
            <a:ext cx="1080000" cy="365125"/>
          </a:xfrm>
        </p:spPr>
        <p:txBody>
          <a:bodyPr/>
          <a:lstStyle>
            <a:lvl1pPr>
              <a:defRPr sz="900">
                <a:latin typeface="+mj-lt"/>
              </a:defRPr>
            </a:lvl1pPr>
          </a:lstStyle>
          <a:p>
            <a:fld id="{7749CDD0-7D77-4D23-9A27-F361E39BA472}" type="datetime1">
              <a:rPr lang="nl-BE" smtClean="0"/>
              <a:pPr/>
              <a:t>20/11/2024</a:t>
            </a:fld>
            <a:r>
              <a:rPr lang="nl-BE"/>
              <a:t> </a:t>
            </a:r>
            <a:r>
              <a:rPr lang="nl-BE" b="1"/>
              <a:t>│</a:t>
            </a:r>
            <a:fld id="{B263F6C6-2226-4286-8995-C42CB1E7C290}" type="slidenum">
              <a:rPr lang="nl-BE" smtClean="0"/>
              <a:pPr/>
              <a:t>‹nr.›</a:t>
            </a:fld>
            <a:endParaRPr lang="nl-BE" dirty="0"/>
          </a:p>
        </p:txBody>
      </p:sp>
    </p:spTree>
    <p:extLst>
      <p:ext uri="{BB962C8B-B14F-4D97-AF65-F5344CB8AC3E}">
        <p14:creationId xmlns:p14="http://schemas.microsoft.com/office/powerpoint/2010/main" val="272729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8" name="Titel 1"/>
          <p:cNvSpPr>
            <a:spLocks noGrp="1"/>
          </p:cNvSpPr>
          <p:nvPr>
            <p:ph type="title"/>
          </p:nvPr>
        </p:nvSpPr>
        <p:spPr>
          <a:xfrm>
            <a:off x="1296000" y="756000"/>
            <a:ext cx="7416000" cy="1116000"/>
          </a:xfrm>
        </p:spPr>
        <p:txBody>
          <a:bodyPr anchor="t" anchorCtr="0"/>
          <a:lstStyle>
            <a:lvl1pPr>
              <a:defRPr>
                <a:solidFill>
                  <a:srgbClr val="373736"/>
                </a:solidFill>
                <a:latin typeface="+mj-lt"/>
              </a:defRPr>
            </a:lvl1pPr>
          </a:lstStyle>
          <a:p>
            <a:r>
              <a:rPr lang="nl-NL"/>
              <a:t>Klik om stijl te bewerken</a:t>
            </a:r>
            <a:endParaRPr lang="nl-BE" dirty="0"/>
          </a:p>
        </p:txBody>
      </p:sp>
      <p:sp>
        <p:nvSpPr>
          <p:cNvPr id="9" name="Tijdelijke aanduiding voor inhoud 2"/>
          <p:cNvSpPr>
            <a:spLocks noGrp="1"/>
          </p:cNvSpPr>
          <p:nvPr>
            <p:ph sz="half" idx="1"/>
          </p:nvPr>
        </p:nvSpPr>
        <p:spPr>
          <a:xfrm>
            <a:off x="1296000" y="1915200"/>
            <a:ext cx="7416000" cy="3672000"/>
          </a:xfrm>
        </p:spPr>
        <p:txBody>
          <a:bodyPr bIns="0"/>
          <a:lstStyle>
            <a:lvl1pPr marL="0" indent="0">
              <a:lnSpc>
                <a:spcPct val="90000"/>
              </a:lnSpc>
              <a:buFontTx/>
              <a:buBlip>
                <a:blip r:embed="rId2"/>
              </a:buBlip>
              <a:defRPr sz="2200">
                <a:solidFill>
                  <a:srgbClr val="373736"/>
                </a:solidFill>
                <a:latin typeface="+mj-lt"/>
              </a:defRPr>
            </a:lvl1pPr>
            <a:lvl2pPr>
              <a:lnSpc>
                <a:spcPct val="90000"/>
              </a:lnSpc>
              <a:buSzPct val="75000"/>
              <a:buFontTx/>
              <a:buBlip>
                <a:blip r:embed="rId3"/>
              </a:buBlip>
              <a:defRPr sz="2200">
                <a:solidFill>
                  <a:schemeClr val="bg1">
                    <a:lumMod val="50000"/>
                  </a:schemeClr>
                </a:solidFill>
                <a:latin typeface="+mj-lt"/>
              </a:defRPr>
            </a:lvl2pPr>
            <a:lvl3pPr>
              <a:lnSpc>
                <a:spcPct val="90000"/>
              </a:lnSpc>
              <a:buSzPct val="85000"/>
              <a:defRPr>
                <a:latin typeface="+mj-lt"/>
              </a:defRPr>
            </a:lvl3pPr>
            <a:lvl4pPr>
              <a:lnSpc>
                <a:spcPct val="90000"/>
              </a:lnSpc>
              <a:defRPr>
                <a:latin typeface="+mj-lt"/>
              </a:defRPr>
            </a:lvl4pPr>
            <a:lvl5pPr>
              <a:lnSpc>
                <a:spcPct val="90000"/>
              </a:lnSpc>
              <a:defRPr>
                <a:latin typeface="+mj-lt"/>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Tijdelijke aanduiding voor dianummer 6"/>
          <p:cNvSpPr>
            <a:spLocks noGrp="1"/>
          </p:cNvSpPr>
          <p:nvPr>
            <p:ph type="sldNum" sz="quarter" idx="12"/>
          </p:nvPr>
        </p:nvSpPr>
        <p:spPr>
          <a:xfrm>
            <a:off x="3960000" y="6242656"/>
            <a:ext cx="1080000" cy="365125"/>
          </a:xfrm>
        </p:spPr>
        <p:txBody>
          <a:bodyPr/>
          <a:lstStyle>
            <a:lvl1pPr>
              <a:defRPr sz="900">
                <a:latin typeface="+mj-lt"/>
              </a:defRPr>
            </a:lvl1pPr>
          </a:lstStyle>
          <a:p>
            <a:fld id="{7749CDD0-7D77-4D23-9A27-F361E39BA472}" type="datetime1">
              <a:rPr lang="nl-BE" smtClean="0"/>
              <a:pPr/>
              <a:t>20/11/2024</a:t>
            </a:fld>
            <a:r>
              <a:rPr lang="nl-BE"/>
              <a:t> </a:t>
            </a:r>
            <a:r>
              <a:rPr lang="nl-BE" b="1"/>
              <a:t>│</a:t>
            </a:r>
            <a:fld id="{B263F6C6-2226-4286-8995-C42CB1E7C290}" type="slidenum">
              <a:rPr lang="nl-BE" smtClean="0"/>
              <a:pPr/>
              <a:t>‹nr.›</a:t>
            </a:fld>
            <a:endParaRPr lang="nl-BE" dirty="0"/>
          </a:p>
        </p:txBody>
      </p:sp>
    </p:spTree>
    <p:extLst>
      <p:ext uri="{BB962C8B-B14F-4D97-AF65-F5344CB8AC3E}">
        <p14:creationId xmlns:p14="http://schemas.microsoft.com/office/powerpoint/2010/main" val="1785133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sp>
        <p:nvSpPr>
          <p:cNvPr id="3" name="Tijdelijke aanduiding voor afbeelding 2"/>
          <p:cNvSpPr>
            <a:spLocks noGrp="1"/>
          </p:cNvSpPr>
          <p:nvPr>
            <p:ph type="pic" sz="quarter" idx="10"/>
          </p:nvPr>
        </p:nvSpPr>
        <p:spPr>
          <a:xfrm>
            <a:off x="309220" y="0"/>
            <a:ext cx="8847137" cy="6858000"/>
          </a:xfrm>
        </p:spPr>
        <p:txBody>
          <a:bodyPr/>
          <a:lstStyle/>
          <a:p>
            <a:r>
              <a:rPr lang="nl-NL"/>
              <a:t>Klik op het pictogram als u een afbeelding wilt toevoegen</a:t>
            </a:r>
            <a:endParaRPr lang="nl-BE" dirty="0"/>
          </a:p>
        </p:txBody>
      </p:sp>
      <p:sp>
        <p:nvSpPr>
          <p:cNvPr id="7" name="Titel 4"/>
          <p:cNvSpPr>
            <a:spLocks noGrp="1"/>
          </p:cNvSpPr>
          <p:nvPr>
            <p:ph type="ctrTitle"/>
          </p:nvPr>
        </p:nvSpPr>
        <p:spPr>
          <a:xfrm>
            <a:off x="1296000" y="756000"/>
            <a:ext cx="3686547" cy="2196000"/>
          </a:xfrm>
        </p:spPr>
        <p:txBody>
          <a:bodyPr/>
          <a:lstStyle/>
          <a:p>
            <a:r>
              <a:rPr lang="nl-NL"/>
              <a:t>Klik om stijl te bewerken</a:t>
            </a:r>
            <a:endParaRPr lang="nl-BE" dirty="0"/>
          </a:p>
        </p:txBody>
      </p:sp>
      <p:sp>
        <p:nvSpPr>
          <p:cNvPr id="8" name="Ondertitel 5"/>
          <p:cNvSpPr>
            <a:spLocks noGrp="1"/>
          </p:cNvSpPr>
          <p:nvPr>
            <p:ph type="subTitle" idx="4294967295"/>
          </p:nvPr>
        </p:nvSpPr>
        <p:spPr>
          <a:xfrm>
            <a:off x="5176691" y="4191642"/>
            <a:ext cx="3408509" cy="1731171"/>
          </a:xfrm>
        </p:spPr>
        <p:txBody>
          <a:bodyPr/>
          <a:lstStyle/>
          <a:p>
            <a:r>
              <a:rPr lang="nl-NL"/>
              <a:t>Klikken om de ondertitelstijl van het model te bewerken</a:t>
            </a:r>
            <a:endParaRPr lang="nl-BE" dirty="0"/>
          </a:p>
        </p:txBody>
      </p:sp>
    </p:spTree>
    <p:extLst>
      <p:ext uri="{BB962C8B-B14F-4D97-AF65-F5344CB8AC3E}">
        <p14:creationId xmlns:p14="http://schemas.microsoft.com/office/powerpoint/2010/main" val="1823390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17"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296000" y="756000"/>
            <a:ext cx="7416000" cy="1116000"/>
          </a:xfrm>
          <a:prstGeom prst="rect">
            <a:avLst/>
          </a:prstGeom>
        </p:spPr>
        <p:txBody>
          <a:bodyPr vert="horz" lIns="0" tIns="0" rIns="0" bIns="0" rtlCol="0" anchor="t" anchorCtr="0">
            <a:no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1296000" y="1916140"/>
            <a:ext cx="7416000" cy="3672000"/>
          </a:xfrm>
          <a:prstGeom prst="rect">
            <a:avLst/>
          </a:prstGeom>
        </p:spPr>
        <p:txBody>
          <a:bodyPr vert="horz" lIns="0" tIns="0" rIns="0" bIns="4572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 </a:t>
            </a:r>
            <a:endParaRPr lang="nl-BE" dirty="0"/>
          </a:p>
          <a:p>
            <a:pPr lvl="4"/>
            <a:endParaRPr lang="nl-BE" dirty="0"/>
          </a:p>
        </p:txBody>
      </p:sp>
      <p:sp>
        <p:nvSpPr>
          <p:cNvPr id="4" name="Tijdelijke aanduiding voor datum 3"/>
          <p:cNvSpPr>
            <a:spLocks noGrp="1"/>
          </p:cNvSpPr>
          <p:nvPr>
            <p:ph type="dt" sz="half" idx="2"/>
          </p:nvPr>
        </p:nvSpPr>
        <p:spPr>
          <a:xfrm>
            <a:off x="3050875" y="6248079"/>
            <a:ext cx="900000" cy="360000"/>
          </a:xfrm>
          <a:prstGeom prst="rect">
            <a:avLst/>
          </a:prstGeom>
        </p:spPr>
        <p:txBody>
          <a:bodyPr vert="horz" lIns="91440" tIns="45720" rIns="91440" bIns="45720" rtlCol="0" anchor="ctr"/>
          <a:lstStyle>
            <a:lvl1pPr algn="l">
              <a:defRPr sz="900">
                <a:solidFill>
                  <a:schemeClr val="bg1">
                    <a:lumMod val="50000"/>
                  </a:schemeClr>
                </a:solidFill>
                <a:latin typeface="+mj-lt"/>
              </a:defRPr>
            </a:lvl1pPr>
          </a:lstStyle>
          <a:p>
            <a:fld id="{78E01FDF-814C-414C-A981-DB97E46D0926}" type="datetime1">
              <a:rPr lang="nl-BE" smtClean="0"/>
              <a:pPr/>
              <a:t>20/11/2024</a:t>
            </a:fld>
            <a:endParaRPr lang="nl-BE" dirty="0"/>
          </a:p>
        </p:txBody>
      </p:sp>
      <p:sp>
        <p:nvSpPr>
          <p:cNvPr id="5" name="Tijdelijke aanduiding voor voettekst 4"/>
          <p:cNvSpPr>
            <a:spLocks noGrp="1"/>
          </p:cNvSpPr>
          <p:nvPr>
            <p:ph type="ftr" sz="quarter" idx="3"/>
          </p:nvPr>
        </p:nvSpPr>
        <p:spPr>
          <a:xfrm>
            <a:off x="3993393" y="6248079"/>
            <a:ext cx="1890000" cy="360000"/>
          </a:xfrm>
          <a:prstGeom prst="rect">
            <a:avLst/>
          </a:prstGeom>
        </p:spPr>
        <p:txBody>
          <a:bodyPr vert="horz" lIns="91440" tIns="45720" rIns="91440" bIns="45720" rtlCol="0" anchor="ctr"/>
          <a:lstStyle>
            <a:lvl1pPr algn="ctr">
              <a:defRPr sz="900">
                <a:solidFill>
                  <a:schemeClr val="bg1">
                    <a:lumMod val="50000"/>
                  </a:schemeClr>
                </a:solidFill>
                <a:latin typeface="+mj-lt"/>
              </a:defRPr>
            </a:lvl1pPr>
          </a:lstStyle>
          <a:p>
            <a:endParaRPr lang="nl-BE" dirty="0"/>
          </a:p>
        </p:txBody>
      </p:sp>
      <p:sp>
        <p:nvSpPr>
          <p:cNvPr id="6" name="Tijdelijke aanduiding voor dianummer 5"/>
          <p:cNvSpPr>
            <a:spLocks noGrp="1"/>
          </p:cNvSpPr>
          <p:nvPr>
            <p:ph type="sldNum" sz="quarter" idx="4"/>
          </p:nvPr>
        </p:nvSpPr>
        <p:spPr>
          <a:xfrm>
            <a:off x="5944611" y="6248079"/>
            <a:ext cx="540000" cy="360000"/>
          </a:xfrm>
          <a:prstGeom prst="rect">
            <a:avLst/>
          </a:prstGeom>
        </p:spPr>
        <p:txBody>
          <a:bodyPr vert="horz" lIns="91440" tIns="45720" rIns="91440" bIns="45720" rtlCol="0" anchor="ctr"/>
          <a:lstStyle>
            <a:lvl1pPr algn="r">
              <a:defRPr sz="900">
                <a:solidFill>
                  <a:schemeClr val="bg1">
                    <a:lumMod val="50000"/>
                  </a:schemeClr>
                </a:solidFill>
                <a:latin typeface="+mj-lt"/>
              </a:defRPr>
            </a:lvl1pPr>
          </a:lstStyle>
          <a:p>
            <a:fld id="{492AD3B4-D906-4191-84FB-4FE613E48036}" type="slidenum">
              <a:rPr lang="nl-BE" smtClean="0"/>
              <a:pPr/>
              <a:t>‹nr.›</a:t>
            </a:fld>
            <a:endParaRPr lang="nl-BE" dirty="0"/>
          </a:p>
        </p:txBody>
      </p:sp>
      <p:sp>
        <p:nvSpPr>
          <p:cNvPr id="7" name="Rechthoek 6"/>
          <p:cNvSpPr/>
          <p:nvPr userDrawn="1"/>
        </p:nvSpPr>
        <p:spPr>
          <a:xfrm>
            <a:off x="0" y="0"/>
            <a:ext cx="288000"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a:xfrm>
            <a:off x="6948000" y="6309884"/>
            <a:ext cx="1828800" cy="130009"/>
          </a:xfrm>
          <a:prstGeom prst="rect">
            <a:avLst/>
          </a:prstGeom>
        </p:spPr>
      </p:pic>
      <p:pic>
        <p:nvPicPr>
          <p:cNvPr id="10" name="Afbeelding 9" descr="Afbeelding met Lettertype, tekst, Graphics, schermopname&#10;&#10;Automatisch gegenereerde beschrijving">
            <a:extLst>
              <a:ext uri="{FF2B5EF4-FFF2-40B4-BE49-F238E27FC236}">
                <a16:creationId xmlns:a16="http://schemas.microsoft.com/office/drawing/2014/main" id="{76EE1044-D218-5F18-BA22-6673D9FB15C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60248" y="6032760"/>
            <a:ext cx="1425725" cy="604800"/>
          </a:xfrm>
          <a:prstGeom prst="rect">
            <a:avLst/>
          </a:prstGeom>
        </p:spPr>
      </p:pic>
    </p:spTree>
    <p:extLst>
      <p:ext uri="{BB962C8B-B14F-4D97-AF65-F5344CB8AC3E}">
        <p14:creationId xmlns:p14="http://schemas.microsoft.com/office/powerpoint/2010/main" val="2448228591"/>
      </p:ext>
    </p:extLst>
  </p:cSld>
  <p:clrMap bg1="lt1" tx1="dk1" bg2="lt2" tx2="dk2" accent1="accent1" accent2="accent2" accent3="accent3" accent4="accent4" accent5="accent5" accent6="accent6" hlink="hlink" folHlink="folHlink"/>
  <p:sldLayoutIdLst>
    <p:sldLayoutId id="2147483674" r:id="rId1"/>
    <p:sldLayoutId id="2147483649" r:id="rId2"/>
    <p:sldLayoutId id="2147483673" r:id="rId3"/>
    <p:sldLayoutId id="2147483672" r:id="rId4"/>
    <p:sldLayoutId id="2147483678" r:id="rId5"/>
    <p:sldLayoutId id="2147483650" r:id="rId6"/>
    <p:sldLayoutId id="2147483652" r:id="rId7"/>
    <p:sldLayoutId id="2147483655" r:id="rId8"/>
    <p:sldLayoutId id="2147483681" r:id="rId9"/>
    <p:sldLayoutId id="2147483687" r:id="rId10"/>
  </p:sldLayoutIdLst>
  <p:hf hdr="0"/>
  <p:txStyles>
    <p:titleStyle>
      <a:lvl1pPr algn="l" defTabSz="914400" rtl="0" eaLnBrk="1" latinLnBrk="0" hangingPunct="1">
        <a:lnSpc>
          <a:spcPts val="3800"/>
        </a:lnSpc>
        <a:spcBef>
          <a:spcPts val="0"/>
        </a:spcBef>
        <a:buNone/>
        <a:defRPr sz="3700" b="1" i="0" kern="1200">
          <a:solidFill>
            <a:schemeClr val="tx1"/>
          </a:solidFill>
          <a:latin typeface="Calibri" panose="020F0502020204030204" pitchFamily="34" charset="0"/>
          <a:ea typeface="+mj-ea"/>
          <a:cs typeface="Calibri" panose="020F0502020204030204" pitchFamily="34" charset="0"/>
        </a:defRPr>
      </a:lvl1pPr>
    </p:titleStyle>
    <p:bodyStyle>
      <a:lvl1pPr marL="288000" indent="-288000" algn="l" defTabSz="914400" rtl="0" eaLnBrk="1" latinLnBrk="0" hangingPunct="1">
        <a:lnSpc>
          <a:spcPct val="90000"/>
        </a:lnSpc>
        <a:spcBef>
          <a:spcPts val="300"/>
        </a:spcBef>
        <a:buSzPct val="90000"/>
        <a:buFontTx/>
        <a:buBlip>
          <a:blip r:embed="rId14"/>
        </a:buBlip>
        <a:defRPr sz="2200" b="1" kern="1200" spc="0">
          <a:solidFill>
            <a:schemeClr val="tx1"/>
          </a:solidFill>
          <a:latin typeface="Calibri" panose="020F0502020204030204" pitchFamily="34" charset="0"/>
          <a:ea typeface="+mn-ea"/>
          <a:cs typeface="Calibri" panose="020F0502020204030204" pitchFamily="34" charset="0"/>
        </a:defRPr>
      </a:lvl1pPr>
      <a:lvl2pPr marL="576000" indent="-288000" algn="l" defTabSz="914400" rtl="0" eaLnBrk="1" latinLnBrk="0" hangingPunct="1">
        <a:lnSpc>
          <a:spcPct val="90000"/>
        </a:lnSpc>
        <a:spcBef>
          <a:spcPts val="300"/>
        </a:spcBef>
        <a:buSzPct val="70000"/>
        <a:buFontTx/>
        <a:buBlip>
          <a:blip r:embed="rId15"/>
        </a:buBlip>
        <a:defRPr sz="2200" kern="1200" spc="0">
          <a:solidFill>
            <a:schemeClr val="bg1">
              <a:lumMod val="50000"/>
            </a:schemeClr>
          </a:solidFill>
          <a:latin typeface="Calibri" panose="020F0502020204030204" pitchFamily="34" charset="0"/>
          <a:ea typeface="+mn-ea"/>
          <a:cs typeface="Calibri" panose="020F0502020204030204" pitchFamily="34" charset="0"/>
        </a:defRPr>
      </a:lvl2pPr>
      <a:lvl3pPr marL="864000" indent="-288000" algn="l" defTabSz="914400" rtl="0" eaLnBrk="1" latinLnBrk="0" hangingPunct="1">
        <a:lnSpc>
          <a:spcPct val="90000"/>
        </a:lnSpc>
        <a:spcBef>
          <a:spcPts val="300"/>
        </a:spcBef>
        <a:buSzPct val="90000"/>
        <a:buFontTx/>
        <a:buBlip>
          <a:blip r:embed="rId16"/>
        </a:buBlip>
        <a:defRPr sz="2000" kern="1200" spc="0">
          <a:solidFill>
            <a:schemeClr val="tx1"/>
          </a:solidFill>
          <a:latin typeface="Calibri" panose="020F0502020204030204" pitchFamily="34" charset="0"/>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17"/>
        </a:buBlip>
        <a:defRPr sz="2000" kern="1200" spc="0">
          <a:solidFill>
            <a:schemeClr val="tx1"/>
          </a:solidFill>
          <a:latin typeface="Calibri" panose="020F0502020204030204" pitchFamily="34" charset="0"/>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14"/>
        </a:buBlip>
        <a:defRPr sz="200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296000" y="756000"/>
            <a:ext cx="7416000" cy="1116000"/>
          </a:xfrm>
          <a:prstGeom prst="rect">
            <a:avLst/>
          </a:prstGeom>
        </p:spPr>
        <p:txBody>
          <a:bodyPr vert="horz" lIns="0" tIns="0" rIns="0" bIns="0" rtlCol="0" anchor="t" anchorCtr="0">
            <a:noAutofit/>
          </a:bodyPr>
          <a:lstStyle/>
          <a:p>
            <a:r>
              <a:rPr lang="nl-NL" dirty="0"/>
              <a:t>Klik om de stijl te bewerken</a:t>
            </a:r>
            <a:endParaRPr lang="nl-BE" dirty="0"/>
          </a:p>
        </p:txBody>
      </p:sp>
      <p:sp>
        <p:nvSpPr>
          <p:cNvPr id="7" name="Tijdelijke aanduiding voor datum 3"/>
          <p:cNvSpPr>
            <a:spLocks noGrp="1"/>
          </p:cNvSpPr>
          <p:nvPr>
            <p:ph type="dt" sz="half" idx="2"/>
          </p:nvPr>
        </p:nvSpPr>
        <p:spPr>
          <a:xfrm>
            <a:off x="3003395" y="6339600"/>
            <a:ext cx="947480" cy="360000"/>
          </a:xfrm>
          <a:prstGeom prst="rect">
            <a:avLst/>
          </a:prstGeom>
        </p:spPr>
        <p:txBody>
          <a:bodyPr vert="horz" lIns="91440" tIns="45720" rIns="91440" bIns="45720" rtlCol="0" anchor="ctr"/>
          <a:lstStyle>
            <a:lvl1pPr algn="l">
              <a:defRPr sz="1200">
                <a:solidFill>
                  <a:schemeClr val="tx1">
                    <a:tint val="75000"/>
                  </a:schemeClr>
                </a:solidFill>
                <a:latin typeface="+mj-lt"/>
                <a:cs typeface="Arial" panose="020B0604020202020204" pitchFamily="34" charset="0"/>
              </a:defRPr>
            </a:lvl1pPr>
          </a:lstStyle>
          <a:p>
            <a:fld id="{0E616D67-9FA4-4D58-8F88-7E5585C76E10}" type="datetime1">
              <a:rPr lang="nl-BE" smtClean="0"/>
              <a:t>20/11/2024</a:t>
            </a:fld>
            <a:endParaRPr lang="nl-BE" dirty="0"/>
          </a:p>
        </p:txBody>
      </p:sp>
      <p:sp>
        <p:nvSpPr>
          <p:cNvPr id="8" name="Tijdelijke aanduiding voor voettekst 4"/>
          <p:cNvSpPr>
            <a:spLocks noGrp="1"/>
          </p:cNvSpPr>
          <p:nvPr>
            <p:ph type="ftr" sz="quarter" idx="3"/>
          </p:nvPr>
        </p:nvSpPr>
        <p:spPr>
          <a:xfrm>
            <a:off x="3993393" y="6339600"/>
            <a:ext cx="1890000" cy="360000"/>
          </a:xfrm>
          <a:prstGeom prst="rect">
            <a:avLst/>
          </a:prstGeom>
        </p:spPr>
        <p:txBody>
          <a:bodyPr vert="horz" lIns="91440" tIns="45720" rIns="91440" bIns="45720" rtlCol="0" anchor="ctr"/>
          <a:lstStyle>
            <a:lvl1pPr algn="ctr">
              <a:defRPr sz="1200">
                <a:solidFill>
                  <a:schemeClr val="tx1">
                    <a:tint val="75000"/>
                  </a:schemeClr>
                </a:solidFill>
                <a:latin typeface="+mj-lt"/>
                <a:cs typeface="Arial" panose="020B0604020202020204" pitchFamily="34" charset="0"/>
              </a:defRPr>
            </a:lvl1pPr>
          </a:lstStyle>
          <a:p>
            <a:endParaRPr lang="nl-BE" dirty="0"/>
          </a:p>
        </p:txBody>
      </p:sp>
      <p:sp>
        <p:nvSpPr>
          <p:cNvPr id="9" name="Tijdelijke aanduiding voor dianummer 5"/>
          <p:cNvSpPr>
            <a:spLocks noGrp="1"/>
          </p:cNvSpPr>
          <p:nvPr>
            <p:ph type="sldNum" sz="quarter" idx="4"/>
          </p:nvPr>
        </p:nvSpPr>
        <p:spPr>
          <a:xfrm>
            <a:off x="5944611" y="6339600"/>
            <a:ext cx="540000" cy="360000"/>
          </a:xfrm>
          <a:prstGeom prst="rect">
            <a:avLst/>
          </a:prstGeom>
        </p:spPr>
        <p:txBody>
          <a:bodyPr vert="horz" lIns="91440" tIns="45720" rIns="91440" bIns="45720" rtlCol="0" anchor="ctr"/>
          <a:lstStyle>
            <a:lvl1pPr algn="r">
              <a:defRPr sz="1100">
                <a:solidFill>
                  <a:schemeClr val="tx1">
                    <a:tint val="75000"/>
                  </a:schemeClr>
                </a:solidFill>
                <a:latin typeface="+mj-lt"/>
                <a:cs typeface="Arial" panose="020B0604020202020204" pitchFamily="34" charset="0"/>
              </a:defRPr>
            </a:lvl1pPr>
          </a:lstStyle>
          <a:p>
            <a:fld id="{492AD3B4-D906-4191-84FB-4FE613E48036}" type="slidenum">
              <a:rPr lang="nl-BE" smtClean="0"/>
              <a:pPr/>
              <a:t>‹nr.›</a:t>
            </a:fld>
            <a:endParaRPr lang="nl-BE" dirty="0"/>
          </a:p>
        </p:txBody>
      </p:sp>
      <p:sp>
        <p:nvSpPr>
          <p:cNvPr id="10" name="Tijdelijke aanduiding voor tekst 2"/>
          <p:cNvSpPr>
            <a:spLocks noGrp="1"/>
          </p:cNvSpPr>
          <p:nvPr>
            <p:ph type="body" idx="1"/>
          </p:nvPr>
        </p:nvSpPr>
        <p:spPr>
          <a:xfrm>
            <a:off x="1296000" y="1915200"/>
            <a:ext cx="7444800" cy="4352400"/>
          </a:xfrm>
          <a:prstGeom prst="rect">
            <a:avLst/>
          </a:prstGeom>
        </p:spPr>
        <p:txBody>
          <a:bodyPr vert="horz" lIns="0" tIns="0" rIns="0" bIns="4572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 </a:t>
            </a:r>
            <a:endParaRPr lang="nl-BE" dirty="0"/>
          </a:p>
          <a:p>
            <a:pPr lvl="4"/>
            <a:endParaRPr lang="nl-BE" dirty="0"/>
          </a:p>
        </p:txBody>
      </p:sp>
    </p:spTree>
    <p:extLst>
      <p:ext uri="{BB962C8B-B14F-4D97-AF65-F5344CB8AC3E}">
        <p14:creationId xmlns:p14="http://schemas.microsoft.com/office/powerpoint/2010/main" val="423211203"/>
      </p:ext>
    </p:extLst>
  </p:cSld>
  <p:clrMap bg1="lt1" tx1="dk1" bg2="lt2" tx2="dk2" accent1="accent1" accent2="accent2" accent3="accent3" accent4="accent4" accent5="accent5" accent6="accent6" hlink="hlink" folHlink="folHlink"/>
  <p:sldLayoutIdLst>
    <p:sldLayoutId id="2147483683" r:id="rId1"/>
    <p:sldLayoutId id="2147483685" r:id="rId2"/>
    <p:sldLayoutId id="2147483686" r:id="rId3"/>
  </p:sldLayoutIdLst>
  <p:hf hdr="0"/>
  <p:txStyles>
    <p:titleStyle>
      <a:lvl1pPr algn="l" defTabSz="914400" rtl="0" eaLnBrk="1" latinLnBrk="0" hangingPunct="1">
        <a:lnSpc>
          <a:spcPts val="3800"/>
        </a:lnSpc>
        <a:spcBef>
          <a:spcPct val="0"/>
        </a:spcBef>
        <a:buNone/>
        <a:defRPr sz="3700" b="1" kern="1200">
          <a:solidFill>
            <a:schemeClr val="tx1"/>
          </a:solidFill>
          <a:latin typeface="+mn-lt"/>
          <a:ea typeface="+mj-ea"/>
          <a:cs typeface="Arial" panose="020B0604020202020204" pitchFamily="34" charset="0"/>
        </a:defRPr>
      </a:lvl1pPr>
    </p:titleStyle>
    <p:bodyStyle>
      <a:lvl1pPr marL="288000" marR="0" indent="-288000" algn="l" defTabSz="914400" rtl="0" eaLnBrk="1" fontAlgn="auto" latinLnBrk="0" hangingPunct="1">
        <a:lnSpc>
          <a:spcPct val="90000"/>
        </a:lnSpc>
        <a:spcBef>
          <a:spcPts val="300"/>
        </a:spcBef>
        <a:spcAft>
          <a:spcPts val="0"/>
        </a:spcAft>
        <a:buClrTx/>
        <a:buSzPct val="90000"/>
        <a:buFontTx/>
        <a:buBlip>
          <a:blip r:embed="rId5"/>
        </a:buBlip>
        <a:tabLst/>
        <a:defRPr sz="2200" b="1" kern="1200" spc="0" baseline="0">
          <a:solidFill>
            <a:schemeClr val="tx1"/>
          </a:solidFill>
          <a:latin typeface="+mn-lt"/>
          <a:ea typeface="+mn-ea"/>
          <a:cs typeface="Arial" panose="020B0604020202020204" pitchFamily="34" charset="0"/>
        </a:defRPr>
      </a:lvl1pPr>
      <a:lvl2pPr marL="576000" marR="0" indent="-288000" algn="l" defTabSz="914400" rtl="0" eaLnBrk="1" fontAlgn="auto" latinLnBrk="0" hangingPunct="1">
        <a:lnSpc>
          <a:spcPct val="90000"/>
        </a:lnSpc>
        <a:spcBef>
          <a:spcPts val="300"/>
        </a:spcBef>
        <a:spcAft>
          <a:spcPts val="0"/>
        </a:spcAft>
        <a:buClrTx/>
        <a:buSzPct val="75000"/>
        <a:buFontTx/>
        <a:buBlip>
          <a:blip r:embed="rId6"/>
        </a:buBlip>
        <a:tabLst/>
        <a:defRPr sz="2200" b="0" kern="1200" spc="0" baseline="0">
          <a:solidFill>
            <a:srgbClr val="9B9B9B"/>
          </a:solidFill>
          <a:latin typeface="+mn-lt"/>
          <a:ea typeface="+mn-ea"/>
          <a:cs typeface="Arial" panose="020B0604020202020204" pitchFamily="34" charset="0"/>
        </a:defRPr>
      </a:lvl2pPr>
      <a:lvl3pPr marL="864000" marR="0" indent="-288000" algn="l" defTabSz="914400" rtl="0" eaLnBrk="1" fontAlgn="auto" latinLnBrk="0" hangingPunct="1">
        <a:lnSpc>
          <a:spcPct val="90000"/>
        </a:lnSpc>
        <a:spcBef>
          <a:spcPts val="300"/>
        </a:spcBef>
        <a:spcAft>
          <a:spcPts val="0"/>
        </a:spcAft>
        <a:buClrTx/>
        <a:buSzPct val="85000"/>
        <a:buFontTx/>
        <a:buBlip>
          <a:blip r:embed="rId7"/>
        </a:buBlip>
        <a:tabLst/>
        <a:defRPr sz="2000" kern="1200" spc="0" baseline="0">
          <a:solidFill>
            <a:schemeClr val="tx1"/>
          </a:solidFill>
          <a:latin typeface="+mn-lt"/>
          <a:ea typeface="+mn-ea"/>
          <a:cs typeface="Arial" panose="020B0604020202020204" pitchFamily="34" charset="0"/>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8"/>
        </a:buBlip>
        <a:tabLst/>
        <a:defRPr sz="2000" kern="1200" spc="0" baseline="0">
          <a:solidFill>
            <a:schemeClr val="tx1"/>
          </a:solidFill>
          <a:latin typeface="+mn-lt"/>
          <a:ea typeface="+mn-ea"/>
          <a:cs typeface="Arial" panose="020B0604020202020204" pitchFamily="34" charset="0"/>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spc="0" baseline="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rechtenverkenner.be/" TargetMode="Externa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4.png"/><Relationship Id="rId7" Type="http://schemas.openxmlformats.org/officeDocument/2006/relationships/slide" Target="slide18.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slide" Target="slide15.xml"/><Relationship Id="rId5" Type="http://schemas.openxmlformats.org/officeDocument/2006/relationships/image" Target="../media/image6.png"/><Relationship Id="rId10" Type="http://schemas.openxmlformats.org/officeDocument/2006/relationships/slide" Target="slide21.xml"/><Relationship Id="rId4" Type="http://schemas.openxmlformats.org/officeDocument/2006/relationships/image" Target="../media/image5.png"/><Relationship Id="rId9" Type="http://schemas.openxmlformats.org/officeDocument/2006/relationships/slide" Target="slide20.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hyperlink" Target="https://departementwvg.be/vormingsmateriaal-de-sociale-kaart-en-rechtenverkenner"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mailto:rechtenverkenner@vlaanderen.be"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mailto:desocialekaart@vlaanderen.be" TargetMode="External"/><Relationship Id="rId2" Type="http://schemas.openxmlformats.org/officeDocument/2006/relationships/hyperlink" Target="mailto:rechtenverkenner@vlaanderen.be" TargetMode="Externa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hyperlink" Target="http://www.rechtenverkenner.be/"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sv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sv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1DF545-055E-5A16-A426-F625D5B02F26}"/>
              </a:ext>
            </a:extLst>
          </p:cNvPr>
          <p:cNvSpPr>
            <a:spLocks noGrp="1"/>
          </p:cNvSpPr>
          <p:nvPr>
            <p:ph type="ctrTitle"/>
          </p:nvPr>
        </p:nvSpPr>
        <p:spPr>
          <a:xfrm>
            <a:off x="327171" y="2556001"/>
            <a:ext cx="5083728" cy="1943999"/>
          </a:xfrm>
        </p:spPr>
        <p:txBody>
          <a:bodyPr/>
          <a:lstStyle/>
          <a:p>
            <a:r>
              <a:rPr lang="nl-BE" dirty="0">
                <a:cs typeface="Arial"/>
              </a:rPr>
              <a:t>De (nieuwe) Rechtenverkenner</a:t>
            </a:r>
          </a:p>
        </p:txBody>
      </p:sp>
      <p:sp>
        <p:nvSpPr>
          <p:cNvPr id="3" name="Ondertitel 2">
            <a:extLst>
              <a:ext uri="{FF2B5EF4-FFF2-40B4-BE49-F238E27FC236}">
                <a16:creationId xmlns:a16="http://schemas.microsoft.com/office/drawing/2014/main" id="{E89F18A0-1B9F-2898-BF12-0E45C58E4AD9}"/>
              </a:ext>
            </a:extLst>
          </p:cNvPr>
          <p:cNvSpPr>
            <a:spLocks noGrp="1"/>
          </p:cNvSpPr>
          <p:nvPr>
            <p:ph type="subTitle" idx="1"/>
          </p:nvPr>
        </p:nvSpPr>
        <p:spPr>
          <a:xfrm>
            <a:off x="4336836" y="4298634"/>
            <a:ext cx="3816000" cy="1224000"/>
          </a:xfrm>
        </p:spPr>
        <p:txBody>
          <a:bodyPr vert="horz" lIns="0" tIns="0" rIns="0" bIns="0" rtlCol="0" anchor="t">
            <a:noAutofit/>
          </a:bodyPr>
          <a:lstStyle/>
          <a:p>
            <a:r>
              <a:rPr lang="nl-BE" sz="1550" dirty="0">
                <a:cs typeface="Arial"/>
              </a:rPr>
              <a:t>Netwerklunch</a:t>
            </a:r>
            <a:endParaRPr lang="nl-NL" dirty="0"/>
          </a:p>
          <a:p>
            <a:r>
              <a:rPr lang="nl-BE" sz="1550">
                <a:cs typeface="Arial"/>
              </a:rPr>
              <a:t>Dender-Zuid </a:t>
            </a:r>
          </a:p>
          <a:p>
            <a:endParaRPr lang="nl-BE" sz="1550" dirty="0"/>
          </a:p>
        </p:txBody>
      </p:sp>
      <p:pic>
        <p:nvPicPr>
          <p:cNvPr id="5" name="Afbeelding 4" descr="Afbeelding met persoon, kleding, Menselijk gezicht, overdekt&#10;&#10;Automatisch gegenereerde beschrijving">
            <a:extLst>
              <a:ext uri="{FF2B5EF4-FFF2-40B4-BE49-F238E27FC236}">
                <a16:creationId xmlns:a16="http://schemas.microsoft.com/office/drawing/2014/main" id="{3CEBC20A-5B9B-C1A7-4EF6-8826861EFA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6534" y="1723239"/>
            <a:ext cx="3165795" cy="2110530"/>
          </a:xfrm>
          <a:prstGeom prst="rect">
            <a:avLst/>
          </a:prstGeom>
        </p:spPr>
      </p:pic>
    </p:spTree>
    <p:extLst>
      <p:ext uri="{BB962C8B-B14F-4D97-AF65-F5344CB8AC3E}">
        <p14:creationId xmlns:p14="http://schemas.microsoft.com/office/powerpoint/2010/main" val="322447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7749CDD0-7D77-4D23-9A27-F361E39BA472}" type="datetime1">
              <a:rPr lang="nl-BE" smtClean="0"/>
              <a:pPr/>
              <a:t>20/11/2024</a:t>
            </a:fld>
            <a:r>
              <a:rPr lang="nl-BE"/>
              <a:t> </a:t>
            </a:r>
            <a:r>
              <a:rPr lang="nl-BE" b="1"/>
              <a:t>│</a:t>
            </a:r>
            <a:fld id="{B263F6C6-2226-4286-8995-C42CB1E7C290}" type="slidenum">
              <a:rPr lang="nl-BE" smtClean="0"/>
              <a:pPr/>
              <a:t>10</a:t>
            </a:fld>
            <a:endParaRPr lang="nl-BE" dirty="0"/>
          </a:p>
        </p:txBody>
      </p:sp>
      <p:sp>
        <p:nvSpPr>
          <p:cNvPr id="5" name="Titel 1">
            <a:extLst>
              <a:ext uri="{FF2B5EF4-FFF2-40B4-BE49-F238E27FC236}">
                <a16:creationId xmlns:a16="http://schemas.microsoft.com/office/drawing/2014/main" id="{5AE09EA0-C348-91C9-F0A6-DD421F9B2D47}"/>
              </a:ext>
            </a:extLst>
          </p:cNvPr>
          <p:cNvSpPr>
            <a:spLocks noGrp="1"/>
          </p:cNvSpPr>
          <p:nvPr>
            <p:ph type="ctrTitle"/>
          </p:nvPr>
        </p:nvSpPr>
        <p:spPr>
          <a:xfrm>
            <a:off x="1296000" y="488922"/>
            <a:ext cx="6799976" cy="2197100"/>
          </a:xfrm>
        </p:spPr>
        <p:txBody>
          <a:bodyPr/>
          <a:lstStyle/>
          <a:p>
            <a:r>
              <a:rPr lang="nl-BE" b="1" dirty="0">
                <a:latin typeface="+mj-lt"/>
              </a:rPr>
              <a:t>Wat vind je er wel en niet in? </a:t>
            </a:r>
          </a:p>
        </p:txBody>
      </p:sp>
      <p:sp>
        <p:nvSpPr>
          <p:cNvPr id="6" name="Tijdelijke aanduiding voor inhoud 2">
            <a:extLst>
              <a:ext uri="{FF2B5EF4-FFF2-40B4-BE49-F238E27FC236}">
                <a16:creationId xmlns:a16="http://schemas.microsoft.com/office/drawing/2014/main" id="{7425EAD9-5242-E90E-E12D-4C85512187F7}"/>
              </a:ext>
            </a:extLst>
          </p:cNvPr>
          <p:cNvSpPr txBox="1">
            <a:spLocks/>
          </p:cNvSpPr>
          <p:nvPr/>
        </p:nvSpPr>
        <p:spPr>
          <a:xfrm>
            <a:off x="1296000" y="1587472"/>
            <a:ext cx="7416000" cy="3672000"/>
          </a:xfrm>
          <a:prstGeom prst="rect">
            <a:avLst/>
          </a:prstGeom>
        </p:spPr>
        <p:txBody>
          <a:bodyPr lIns="91440" tIns="45720" rIns="91440" bIns="45720" anchor="t"/>
          <a:lstStyle>
            <a:lvl1pPr marL="288000" indent="-288000" algn="l" defTabSz="914400" rtl="0" eaLnBrk="1" latinLnBrk="0" hangingPunct="1">
              <a:lnSpc>
                <a:spcPct val="90000"/>
              </a:lnSpc>
              <a:spcBef>
                <a:spcPts val="300"/>
              </a:spcBef>
              <a:buSzPct val="90000"/>
              <a:buFontTx/>
              <a:buBlip>
                <a:blip r:embed="rId2"/>
              </a:buBlip>
              <a:defRPr sz="2200" b="1" kern="1200" spc="0">
                <a:solidFill>
                  <a:schemeClr val="tx1"/>
                </a:solidFill>
                <a:latin typeface="Calibri" panose="020F0502020204030204" pitchFamily="34" charset="0"/>
                <a:ea typeface="+mn-ea"/>
                <a:cs typeface="Calibri" panose="020F0502020204030204" pitchFamily="34" charset="0"/>
              </a:defRPr>
            </a:lvl1pPr>
            <a:lvl2pPr marL="576000" indent="-288000" algn="l" defTabSz="914400" rtl="0" eaLnBrk="1" latinLnBrk="0" hangingPunct="1">
              <a:lnSpc>
                <a:spcPct val="90000"/>
              </a:lnSpc>
              <a:spcBef>
                <a:spcPts val="300"/>
              </a:spcBef>
              <a:buSzPct val="70000"/>
              <a:buFontTx/>
              <a:buBlip>
                <a:blip r:embed="rId3"/>
              </a:buBlip>
              <a:defRPr sz="2200" kern="1200" spc="0">
                <a:solidFill>
                  <a:schemeClr val="bg1">
                    <a:lumMod val="50000"/>
                  </a:schemeClr>
                </a:solidFill>
                <a:latin typeface="Calibri" panose="020F0502020204030204" pitchFamily="34" charset="0"/>
                <a:ea typeface="+mn-ea"/>
                <a:cs typeface="Calibri" panose="020F0502020204030204" pitchFamily="34" charset="0"/>
              </a:defRPr>
            </a:lvl2pPr>
            <a:lvl3pPr marL="864000" indent="-288000" algn="l" defTabSz="914400" rtl="0" eaLnBrk="1" latinLnBrk="0" hangingPunct="1">
              <a:lnSpc>
                <a:spcPct val="90000"/>
              </a:lnSpc>
              <a:spcBef>
                <a:spcPts val="300"/>
              </a:spcBef>
              <a:buSzPct val="90000"/>
              <a:buFontTx/>
              <a:buBlip>
                <a:blip r:embed="rId4"/>
              </a:buBlip>
              <a:defRPr sz="2000" kern="1200" spc="0">
                <a:solidFill>
                  <a:schemeClr val="tx1"/>
                </a:solidFill>
                <a:latin typeface="Calibri" panose="020F0502020204030204" pitchFamily="34" charset="0"/>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5"/>
              </a:buBlip>
              <a:defRPr sz="2000" kern="1200" spc="0">
                <a:solidFill>
                  <a:schemeClr val="tx1"/>
                </a:solidFill>
                <a:latin typeface="Calibri" panose="020F0502020204030204" pitchFamily="34" charset="0"/>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2"/>
              </a:buBlip>
              <a:defRPr sz="200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dirty="0">
                <a:solidFill>
                  <a:schemeClr val="accent5">
                    <a:lumMod val="75000"/>
                  </a:schemeClr>
                </a:solidFill>
                <a:latin typeface="+mj-lt"/>
              </a:rPr>
              <a:t>NIET</a:t>
            </a:r>
            <a:r>
              <a:rPr lang="nl-BE" dirty="0">
                <a:latin typeface="+mj-lt"/>
              </a:rPr>
              <a:t>: </a:t>
            </a:r>
            <a:endParaRPr lang="nl-NL"/>
          </a:p>
          <a:p>
            <a:pPr marL="287655" indent="-287655"/>
            <a:endParaRPr lang="nl-BE" dirty="0">
              <a:latin typeface="+mj-lt"/>
            </a:endParaRPr>
          </a:p>
          <a:p>
            <a:pPr marL="287655" indent="-287655"/>
            <a:r>
              <a:rPr lang="nl-BE" dirty="0">
                <a:latin typeface="+mj-lt"/>
              </a:rPr>
              <a:t>Lokale rechten: </a:t>
            </a:r>
          </a:p>
          <a:p>
            <a:pPr marL="575945" lvl="1" indent="-287655"/>
            <a:r>
              <a:rPr lang="nl-BE" dirty="0">
                <a:latin typeface="+mj-lt"/>
              </a:rPr>
              <a:t>Enkel vindbaar als lokaal bestuur ze heeft ingevoerd = aantal vindbare lokale besturen neemt dagelijks toe. </a:t>
            </a:r>
          </a:p>
          <a:p>
            <a:pPr marL="575945" lvl="1" indent="-287655"/>
            <a:r>
              <a:rPr lang="nl-BE" dirty="0">
                <a:latin typeface="+mj-lt"/>
              </a:rPr>
              <a:t>Elk lokaal bestuur kiest zelf welke en hoeveel informatie in de fiche staat. </a:t>
            </a:r>
          </a:p>
          <a:p>
            <a:pPr marL="575945" lvl="1" indent="-287655"/>
            <a:r>
              <a:rPr lang="nl-BE" dirty="0">
                <a:latin typeface="+mj-lt"/>
              </a:rPr>
              <a:t>Streefdoel= volledige voorwaarden, procedure en contactgegevens, maar is keuze van het lokaal bestuur</a:t>
            </a:r>
          </a:p>
          <a:p>
            <a:pPr marL="575945" lvl="1" indent="-287655"/>
            <a:r>
              <a:rPr lang="nl-BE" dirty="0">
                <a:latin typeface="+mj-lt"/>
                <a:cs typeface="Calibri"/>
              </a:rPr>
              <a:t>ELZ Dender Zuid: Geraardsbergen is te vinden</a:t>
            </a:r>
          </a:p>
          <a:p>
            <a:pPr marL="575945" lvl="1" indent="-287655"/>
            <a:endParaRPr lang="nl-BE" dirty="0">
              <a:latin typeface="+mj-lt"/>
            </a:endParaRPr>
          </a:p>
          <a:p>
            <a:pPr marL="287655" indent="-287655"/>
            <a:endParaRPr lang="nl-BE" dirty="0">
              <a:latin typeface="+mj-lt"/>
            </a:endParaRPr>
          </a:p>
        </p:txBody>
      </p:sp>
      <p:pic>
        <p:nvPicPr>
          <p:cNvPr id="3" name="Graphic 2" descr="Sluiten met effen opvulling">
            <a:extLst>
              <a:ext uri="{FF2B5EF4-FFF2-40B4-BE49-F238E27FC236}">
                <a16:creationId xmlns:a16="http://schemas.microsoft.com/office/drawing/2014/main" id="{C3BFE1C4-2F30-3D67-8626-FC5B7198A4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87400" y="597715"/>
            <a:ext cx="1321200" cy="1321200"/>
          </a:xfrm>
          <a:prstGeom prst="rect">
            <a:avLst/>
          </a:prstGeom>
        </p:spPr>
      </p:pic>
    </p:spTree>
    <p:extLst>
      <p:ext uri="{BB962C8B-B14F-4D97-AF65-F5344CB8AC3E}">
        <p14:creationId xmlns:p14="http://schemas.microsoft.com/office/powerpoint/2010/main" val="720107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94031BF-5C2B-A192-8C2B-BBD35C25627D}"/>
              </a:ext>
            </a:extLst>
          </p:cNvPr>
          <p:cNvSpPr txBox="1">
            <a:spLocks/>
          </p:cNvSpPr>
          <p:nvPr/>
        </p:nvSpPr>
        <p:spPr>
          <a:xfrm>
            <a:off x="1296000" y="488922"/>
            <a:ext cx="6799976" cy="2197100"/>
          </a:xfrm>
          <a:prstGeom prst="rect">
            <a:avLst/>
          </a:prstGeom>
        </p:spPr>
        <p:txBody>
          <a:bodyPr vert="horz" lIns="0" tIns="0" rIns="0" bIns="0" rtlCol="0" anchor="t" anchorCtr="0">
            <a:noAutofit/>
          </a:bodyPr>
          <a:lstStyle>
            <a:lvl1pPr algn="l" defTabSz="914400" rtl="0" eaLnBrk="1" latinLnBrk="0" hangingPunct="1">
              <a:lnSpc>
                <a:spcPts val="3800"/>
              </a:lnSpc>
              <a:spcBef>
                <a:spcPts val="0"/>
              </a:spcBef>
              <a:buNone/>
              <a:defRPr sz="3700" b="1" i="0" kern="1200">
                <a:solidFill>
                  <a:schemeClr val="accent6"/>
                </a:solidFill>
                <a:latin typeface="FlandersArtSans-Bold" panose="00000800000000000000" pitchFamily="2" charset="0"/>
                <a:ea typeface="+mj-ea"/>
                <a:cs typeface="Calibri" panose="020F0502020204030204" pitchFamily="34" charset="0"/>
              </a:defRPr>
            </a:lvl1pPr>
          </a:lstStyle>
          <a:p>
            <a:r>
              <a:rPr lang="nl-BE" dirty="0">
                <a:solidFill>
                  <a:schemeClr val="tx1"/>
                </a:solidFill>
                <a:latin typeface="+mj-lt"/>
              </a:rPr>
              <a:t>De drie zoekmethoden</a:t>
            </a:r>
          </a:p>
        </p:txBody>
      </p:sp>
      <p:pic>
        <p:nvPicPr>
          <p:cNvPr id="10" name="Afbeelding 9">
            <a:hlinkClick r:id="rId2"/>
            <a:extLst>
              <a:ext uri="{FF2B5EF4-FFF2-40B4-BE49-F238E27FC236}">
                <a16:creationId xmlns:a16="http://schemas.microsoft.com/office/drawing/2014/main" id="{7884F3A3-B269-176F-7C29-6F817691BD9F}"/>
              </a:ext>
            </a:extLst>
          </p:cNvPr>
          <p:cNvPicPr>
            <a:picLocks noChangeAspect="1"/>
          </p:cNvPicPr>
          <p:nvPr/>
        </p:nvPicPr>
        <p:blipFill>
          <a:blip r:embed="rId3"/>
          <a:stretch>
            <a:fillRect/>
          </a:stretch>
        </p:blipFill>
        <p:spPr>
          <a:xfrm>
            <a:off x="942975" y="1017732"/>
            <a:ext cx="7258050" cy="5476875"/>
          </a:xfrm>
          <a:prstGeom prst="rect">
            <a:avLst/>
          </a:prstGeom>
        </p:spPr>
      </p:pic>
    </p:spTree>
    <p:extLst>
      <p:ext uri="{BB962C8B-B14F-4D97-AF65-F5344CB8AC3E}">
        <p14:creationId xmlns:p14="http://schemas.microsoft.com/office/powerpoint/2010/main" val="1955629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94031BF-5C2B-A192-8C2B-BBD35C25627D}"/>
              </a:ext>
            </a:extLst>
          </p:cNvPr>
          <p:cNvSpPr txBox="1">
            <a:spLocks/>
          </p:cNvSpPr>
          <p:nvPr/>
        </p:nvSpPr>
        <p:spPr>
          <a:xfrm>
            <a:off x="1296000" y="756000"/>
            <a:ext cx="7416000" cy="1116000"/>
          </a:xfrm>
          <a:prstGeom prst="rect">
            <a:avLst/>
          </a:prstGeom>
        </p:spPr>
        <p:txBody>
          <a:bodyPr vert="horz" lIns="0" tIns="0" rIns="0" bIns="0" rtlCol="0" anchor="t" anchorCtr="0">
            <a:normAutofit/>
          </a:bodyPr>
          <a:lstStyle>
            <a:lvl1pPr algn="l" defTabSz="914400" rtl="0" eaLnBrk="1" latinLnBrk="0" hangingPunct="1">
              <a:lnSpc>
                <a:spcPts val="3800"/>
              </a:lnSpc>
              <a:spcBef>
                <a:spcPts val="0"/>
              </a:spcBef>
              <a:buNone/>
              <a:defRPr sz="3700" b="1" i="0" kern="1200">
                <a:solidFill>
                  <a:schemeClr val="accent6"/>
                </a:solidFill>
                <a:latin typeface="FlandersArtSans-Bold" panose="00000800000000000000" pitchFamily="2" charset="0"/>
                <a:ea typeface="+mj-ea"/>
                <a:cs typeface="Calibri" panose="020F0502020204030204" pitchFamily="34" charset="0"/>
              </a:defRPr>
            </a:lvl1pPr>
          </a:lstStyle>
          <a:p>
            <a:pPr>
              <a:spcAft>
                <a:spcPts val="600"/>
              </a:spcAft>
            </a:pPr>
            <a:r>
              <a:rPr lang="en-US">
                <a:solidFill>
                  <a:srgbClr val="373736"/>
                </a:solidFill>
                <a:latin typeface="+mj-lt"/>
              </a:rPr>
              <a:t>De drie zoekmethoden</a:t>
            </a:r>
          </a:p>
        </p:txBody>
      </p:sp>
      <p:pic>
        <p:nvPicPr>
          <p:cNvPr id="10" name="Afbeelding 9">
            <a:extLst>
              <a:ext uri="{FF2B5EF4-FFF2-40B4-BE49-F238E27FC236}">
                <a16:creationId xmlns:a16="http://schemas.microsoft.com/office/drawing/2014/main" id="{7884F3A3-B269-176F-7C29-6F817691BD9F}"/>
              </a:ext>
            </a:extLst>
          </p:cNvPr>
          <p:cNvPicPr>
            <a:picLocks noChangeAspect="1"/>
          </p:cNvPicPr>
          <p:nvPr/>
        </p:nvPicPr>
        <p:blipFill>
          <a:blip r:embed="rId2"/>
          <a:stretch>
            <a:fillRect/>
          </a:stretch>
        </p:blipFill>
        <p:spPr>
          <a:xfrm>
            <a:off x="432000" y="2104615"/>
            <a:ext cx="3708000" cy="2799539"/>
          </a:xfrm>
          <a:prstGeom prst="rect">
            <a:avLst/>
          </a:prstGeom>
          <a:noFill/>
        </p:spPr>
      </p:pic>
      <p:sp>
        <p:nvSpPr>
          <p:cNvPr id="2" name="Tijdelijke aanduiding voor inhoud 1">
            <a:extLst>
              <a:ext uri="{FF2B5EF4-FFF2-40B4-BE49-F238E27FC236}">
                <a16:creationId xmlns:a16="http://schemas.microsoft.com/office/drawing/2014/main" id="{CD437F85-FFBB-4DEE-306A-90028DA40444}"/>
              </a:ext>
            </a:extLst>
          </p:cNvPr>
          <p:cNvSpPr>
            <a:spLocks noGrp="1"/>
          </p:cNvSpPr>
          <p:nvPr>
            <p:ph sz="half" idx="13"/>
          </p:nvPr>
        </p:nvSpPr>
        <p:spPr>
          <a:xfrm>
            <a:off x="4454554" y="1858365"/>
            <a:ext cx="4257446" cy="4194760"/>
          </a:xfrm>
        </p:spPr>
        <p:txBody>
          <a:bodyPr vert="horz" lIns="0" tIns="0" rIns="0" bIns="0" rtlCol="0">
            <a:normAutofit/>
          </a:bodyPr>
          <a:lstStyle/>
          <a:p>
            <a:pPr>
              <a:buFontTx/>
              <a:buNone/>
            </a:pPr>
            <a:r>
              <a:rPr lang="nl-NL" sz="1300" dirty="0"/>
              <a:t>Zoek in het overzicht van alle rechten. ​</a:t>
            </a:r>
          </a:p>
          <a:p>
            <a:pPr lvl="1">
              <a:buFont typeface="Arial" panose="020B0604020202020204" pitchFamily="34" charset="0"/>
              <a:buChar char="•"/>
            </a:pPr>
            <a:r>
              <a:rPr lang="nl-NL" sz="1300" dirty="0">
                <a:solidFill>
                  <a:srgbClr val="373736"/>
                </a:solidFill>
              </a:rPr>
              <a:t>Vanuit ALLE federale, Vlaamse en lokale rechten gebruik je de zoekcriteria, een trefwoord of locatie om de resultaten te beïnvloeden.</a:t>
            </a:r>
            <a:r>
              <a:rPr lang="nl-NL" sz="1300" dirty="0">
                <a:solidFill>
                  <a:schemeClr val="accent2"/>
                </a:solidFill>
              </a:rPr>
              <a:t> Per zoekcriterium kan je de rechten bekijken. </a:t>
            </a:r>
          </a:p>
          <a:p>
            <a:pPr marL="918900" lvl="1">
              <a:buFontTx/>
              <a:buChar char="•"/>
            </a:pPr>
            <a:endParaRPr lang="nl-NL" sz="1300" dirty="0">
              <a:solidFill>
                <a:srgbClr val="373736"/>
              </a:solidFill>
            </a:endParaRPr>
          </a:p>
          <a:p>
            <a:pPr>
              <a:buFontTx/>
              <a:buNone/>
            </a:pPr>
            <a:r>
              <a:rPr lang="nl-NL" sz="1300" dirty="0"/>
              <a:t>Vind rechten op maat. ​</a:t>
            </a:r>
          </a:p>
          <a:p>
            <a:pPr lvl="1">
              <a:buFont typeface="Arial" panose="020B0604020202020204" pitchFamily="34" charset="0"/>
              <a:buChar char="•"/>
            </a:pPr>
            <a:r>
              <a:rPr lang="nl-NL" sz="1300" dirty="0">
                <a:solidFill>
                  <a:srgbClr val="373736"/>
                </a:solidFill>
              </a:rPr>
              <a:t>Je wil meer begeleiding bij het zoeken en doorloopt een korte vragenlijst. Je kunt deze </a:t>
            </a:r>
            <a:r>
              <a:rPr lang="nl-NL" sz="1300" dirty="0">
                <a:solidFill>
                  <a:schemeClr val="accent2"/>
                </a:solidFill>
              </a:rPr>
              <a:t>vragenlijst </a:t>
            </a:r>
            <a:r>
              <a:rPr lang="nl-NL" sz="1300" dirty="0">
                <a:solidFill>
                  <a:srgbClr val="373736"/>
                </a:solidFill>
              </a:rPr>
              <a:t>gebruiken </a:t>
            </a:r>
            <a:r>
              <a:rPr lang="nl-NL" sz="1300" dirty="0">
                <a:solidFill>
                  <a:schemeClr val="accent2"/>
                </a:solidFill>
              </a:rPr>
              <a:t>als leidraad voor het gesprek met de cliënt </a:t>
            </a:r>
            <a:r>
              <a:rPr lang="nl-NL" sz="1300" dirty="0">
                <a:solidFill>
                  <a:srgbClr val="373736"/>
                </a:solidFill>
              </a:rPr>
              <a:t>om rechten te zoeken. Je </a:t>
            </a:r>
            <a:r>
              <a:rPr lang="nl-NL" sz="1300" dirty="0">
                <a:solidFill>
                  <a:schemeClr val="accent2"/>
                </a:solidFill>
              </a:rPr>
              <a:t>combineert hierdoor meteen meerdere zoekcriteria en krijgt een uitgebreide lijst van resultaten. ​</a:t>
            </a:r>
          </a:p>
          <a:p>
            <a:endParaRPr lang="nl-NL" sz="1300" dirty="0"/>
          </a:p>
          <a:p>
            <a:pPr>
              <a:buFontTx/>
              <a:buNone/>
            </a:pPr>
            <a:r>
              <a:rPr lang="nl-NL" sz="1300" dirty="0"/>
              <a:t>Zoek op trefwoord, locatie en/of thema. ​</a:t>
            </a:r>
          </a:p>
          <a:p>
            <a:pPr lvl="1">
              <a:buFont typeface="Arial" panose="020B0604020202020204" pitchFamily="34" charset="0"/>
              <a:buChar char="•"/>
            </a:pPr>
            <a:r>
              <a:rPr lang="nl-NL" sz="1300" dirty="0">
                <a:solidFill>
                  <a:srgbClr val="373736"/>
                </a:solidFill>
              </a:rPr>
              <a:t>Je wil snel en gericht zoeken naar een specifiek recht, omdat je bv. het recht al kent, maar de procedure wilt weten. Je hebt al een trefwoord en/of thema in gedachten. ​</a:t>
            </a:r>
            <a:r>
              <a:rPr lang="nl-NL" sz="1300" dirty="0">
                <a:solidFill>
                  <a:schemeClr val="accent2"/>
                </a:solidFill>
              </a:rPr>
              <a:t>Je krijgt een beperkt aantal resultaten. </a:t>
            </a:r>
            <a:endParaRPr lang="nl-BE" sz="1300" dirty="0">
              <a:solidFill>
                <a:schemeClr val="accent2"/>
              </a:solidFill>
            </a:endParaRPr>
          </a:p>
        </p:txBody>
      </p:sp>
      <p:sp>
        <p:nvSpPr>
          <p:cNvPr id="15" name="Slide Number Placeholder 4">
            <a:extLst>
              <a:ext uri="{FF2B5EF4-FFF2-40B4-BE49-F238E27FC236}">
                <a16:creationId xmlns:a16="http://schemas.microsoft.com/office/drawing/2014/main" id="{22118D58-04D9-3615-0C48-EEB21659E730}"/>
              </a:ext>
            </a:extLst>
          </p:cNvPr>
          <p:cNvSpPr>
            <a:spLocks noGrp="1"/>
          </p:cNvSpPr>
          <p:nvPr>
            <p:ph type="sldNum" sz="quarter" idx="12"/>
          </p:nvPr>
        </p:nvSpPr>
        <p:spPr>
          <a:xfrm>
            <a:off x="3960000" y="6242656"/>
            <a:ext cx="1080000" cy="365125"/>
          </a:xfrm>
        </p:spPr>
        <p:txBody>
          <a:bodyPr/>
          <a:lstStyle/>
          <a:p>
            <a:pPr>
              <a:spcAft>
                <a:spcPts val="600"/>
              </a:spcAft>
            </a:pPr>
            <a:fld id="{7749CDD0-7D77-4D23-9A27-F361E39BA472}" type="datetime1">
              <a:rPr lang="nl-BE" smtClean="0"/>
              <a:pPr>
                <a:spcAft>
                  <a:spcPts val="600"/>
                </a:spcAft>
              </a:pPr>
              <a:t>20/11/2024</a:t>
            </a:fld>
            <a:r>
              <a:rPr lang="nl-BE"/>
              <a:t> </a:t>
            </a:r>
            <a:r>
              <a:rPr lang="nl-BE" b="1"/>
              <a:t>│</a:t>
            </a:r>
            <a:fld id="{B263F6C6-2226-4286-8995-C42CB1E7C290}" type="slidenum">
              <a:rPr lang="nl-BE" smtClean="0"/>
              <a:pPr>
                <a:spcAft>
                  <a:spcPts val="600"/>
                </a:spcAft>
              </a:pPr>
              <a:t>12</a:t>
            </a:fld>
            <a:endParaRPr lang="nl-BE"/>
          </a:p>
        </p:txBody>
      </p:sp>
      <p:cxnSp>
        <p:nvCxnSpPr>
          <p:cNvPr id="5" name="Verbindingslijn: gekromd 4">
            <a:extLst>
              <a:ext uri="{FF2B5EF4-FFF2-40B4-BE49-F238E27FC236}">
                <a16:creationId xmlns:a16="http://schemas.microsoft.com/office/drawing/2014/main" id="{8F576371-4646-92DF-FB51-CF3B63388E54}"/>
              </a:ext>
            </a:extLst>
          </p:cNvPr>
          <p:cNvCxnSpPr>
            <a:cxnSpLocks/>
          </p:cNvCxnSpPr>
          <p:nvPr/>
        </p:nvCxnSpPr>
        <p:spPr>
          <a:xfrm flipV="1">
            <a:off x="1770077" y="1915084"/>
            <a:ext cx="2600587" cy="73811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Verbindingslijn: gekromd 5">
            <a:extLst>
              <a:ext uri="{FF2B5EF4-FFF2-40B4-BE49-F238E27FC236}">
                <a16:creationId xmlns:a16="http://schemas.microsoft.com/office/drawing/2014/main" id="{D7EE4D66-141E-1CF3-1245-4F27789215BA}"/>
              </a:ext>
            </a:extLst>
          </p:cNvPr>
          <p:cNvCxnSpPr>
            <a:cxnSpLocks/>
          </p:cNvCxnSpPr>
          <p:nvPr/>
        </p:nvCxnSpPr>
        <p:spPr>
          <a:xfrm>
            <a:off x="3538456" y="2732836"/>
            <a:ext cx="832208" cy="37948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Verbindingslijn: gekromd 8">
            <a:extLst>
              <a:ext uri="{FF2B5EF4-FFF2-40B4-BE49-F238E27FC236}">
                <a16:creationId xmlns:a16="http://schemas.microsoft.com/office/drawing/2014/main" id="{D9ADE72B-6251-347F-596C-CD783FCF2A00}"/>
              </a:ext>
            </a:extLst>
          </p:cNvPr>
          <p:cNvCxnSpPr>
            <a:cxnSpLocks/>
          </p:cNvCxnSpPr>
          <p:nvPr/>
        </p:nvCxnSpPr>
        <p:spPr>
          <a:xfrm>
            <a:off x="2801923" y="3678010"/>
            <a:ext cx="1568741" cy="83526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Afbeelding 20" descr="Gloeilamp">
            <a:extLst>
              <a:ext uri="{FF2B5EF4-FFF2-40B4-BE49-F238E27FC236}">
                <a16:creationId xmlns:a16="http://schemas.microsoft.com/office/drawing/2014/main" id="{9B27D1F7-4BFB-D242-6B6D-08D41F2C47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662" y="5236181"/>
            <a:ext cx="939644" cy="1371600"/>
          </a:xfrm>
          <a:prstGeom prst="rect">
            <a:avLst/>
          </a:prstGeom>
        </p:spPr>
      </p:pic>
      <p:sp>
        <p:nvSpPr>
          <p:cNvPr id="22" name="Tekstvak 21">
            <a:extLst>
              <a:ext uri="{FF2B5EF4-FFF2-40B4-BE49-F238E27FC236}">
                <a16:creationId xmlns:a16="http://schemas.microsoft.com/office/drawing/2014/main" id="{252A0A6E-578D-A520-E51F-B23CABDED72A}"/>
              </a:ext>
            </a:extLst>
          </p:cNvPr>
          <p:cNvSpPr txBox="1"/>
          <p:nvPr/>
        </p:nvSpPr>
        <p:spPr>
          <a:xfrm>
            <a:off x="3406123" y="5602232"/>
            <a:ext cx="4487984" cy="646331"/>
          </a:xfrm>
          <a:prstGeom prst="rect">
            <a:avLst/>
          </a:prstGeom>
          <a:noFill/>
        </p:spPr>
        <p:txBody>
          <a:bodyPr wrap="square" rtlCol="0">
            <a:spAutoFit/>
          </a:bodyPr>
          <a:lstStyle/>
          <a:p>
            <a:r>
              <a:rPr lang="nl-BE" dirty="0">
                <a:solidFill>
                  <a:schemeClr val="accent1"/>
                </a:solidFill>
              </a:rPr>
              <a:t>Gebruik een locatie. Duid aan om ook Vlaamse of federale rechten te zien. </a:t>
            </a:r>
          </a:p>
        </p:txBody>
      </p:sp>
    </p:spTree>
    <p:extLst>
      <p:ext uri="{BB962C8B-B14F-4D97-AF65-F5344CB8AC3E}">
        <p14:creationId xmlns:p14="http://schemas.microsoft.com/office/powerpoint/2010/main" val="3582634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kleding, persoon, Menselijk gezicht, overdekt&#10;&#10;Automatisch gegenereerde beschrijving">
            <a:extLst>
              <a:ext uri="{FF2B5EF4-FFF2-40B4-BE49-F238E27FC236}">
                <a16:creationId xmlns:a16="http://schemas.microsoft.com/office/drawing/2014/main" id="{9E48120A-2CB4-E494-4994-852356BB48CF}"/>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r="13888" b="-1"/>
          <a:stretch/>
        </p:blipFill>
        <p:spPr>
          <a:xfrm>
            <a:off x="296863" y="-5523"/>
            <a:ext cx="8847137" cy="6857990"/>
          </a:xfrm>
          <a:prstGeom prst="rect">
            <a:avLst/>
          </a:prstGeom>
          <a:noFill/>
        </p:spPr>
      </p:pic>
      <p:sp>
        <p:nvSpPr>
          <p:cNvPr id="5" name="Titel 1">
            <a:extLst>
              <a:ext uri="{FF2B5EF4-FFF2-40B4-BE49-F238E27FC236}">
                <a16:creationId xmlns:a16="http://schemas.microsoft.com/office/drawing/2014/main" id="{5AE09EA0-C348-91C9-F0A6-DD421F9B2D47}"/>
              </a:ext>
            </a:extLst>
          </p:cNvPr>
          <p:cNvSpPr>
            <a:spLocks noGrp="1"/>
          </p:cNvSpPr>
          <p:nvPr>
            <p:ph type="ctrTitle"/>
          </p:nvPr>
        </p:nvSpPr>
        <p:spPr>
          <a:xfrm>
            <a:off x="1677000" y="194025"/>
            <a:ext cx="3686547" cy="2196000"/>
          </a:xfrm>
        </p:spPr>
        <p:txBody>
          <a:bodyPr vert="horz" lIns="0" tIns="0" rIns="0" bIns="0" rtlCol="0" anchor="t" anchorCtr="0">
            <a:normAutofit/>
          </a:bodyPr>
          <a:lstStyle/>
          <a:p>
            <a:r>
              <a:rPr lang="nl-BE" dirty="0"/>
              <a:t>DIY-demo</a:t>
            </a:r>
            <a:br>
              <a:rPr lang="nl-BE" dirty="0"/>
            </a:br>
            <a:br>
              <a:rPr lang="nl-BE" dirty="0"/>
            </a:br>
            <a:endParaRPr lang="nl-BE" dirty="0"/>
          </a:p>
        </p:txBody>
      </p:sp>
      <p:sp>
        <p:nvSpPr>
          <p:cNvPr id="2" name="Tijdelijke aanduiding voor inhoud 2">
            <a:extLst>
              <a:ext uri="{FF2B5EF4-FFF2-40B4-BE49-F238E27FC236}">
                <a16:creationId xmlns:a16="http://schemas.microsoft.com/office/drawing/2014/main" id="{EB7247D3-C5BF-8F4A-0EA2-E880271E7727}"/>
              </a:ext>
            </a:extLst>
          </p:cNvPr>
          <p:cNvSpPr txBox="1">
            <a:spLocks/>
          </p:cNvSpPr>
          <p:nvPr/>
        </p:nvSpPr>
        <p:spPr>
          <a:xfrm>
            <a:off x="2266951" y="5387519"/>
            <a:ext cx="5172326" cy="1731171"/>
          </a:xfrm>
          <a:prstGeom prst="rect">
            <a:avLst/>
          </a:prstGeom>
        </p:spPr>
        <p:txBody>
          <a:bodyPr vert="horz" lIns="0" tIns="0" rIns="0" bIns="45720" rtlCol="0" anchor="t">
            <a:normAutofit/>
          </a:bodyPr>
          <a:lstStyle>
            <a:lvl1pPr marL="288000" indent="-288000" algn="l" defTabSz="914400" rtl="0" eaLnBrk="1" latinLnBrk="0" hangingPunct="1">
              <a:lnSpc>
                <a:spcPct val="90000"/>
              </a:lnSpc>
              <a:spcBef>
                <a:spcPts val="300"/>
              </a:spcBef>
              <a:buSzPct val="90000"/>
              <a:buFontTx/>
              <a:buBlip>
                <a:blip r:embed="rId3"/>
              </a:buBlip>
              <a:defRPr sz="2200" b="1" kern="1200" spc="0">
                <a:solidFill>
                  <a:schemeClr val="tx1"/>
                </a:solidFill>
                <a:latin typeface="Calibri" panose="020F0502020204030204" pitchFamily="34" charset="0"/>
                <a:ea typeface="+mn-ea"/>
                <a:cs typeface="Calibri" panose="020F0502020204030204" pitchFamily="34" charset="0"/>
              </a:defRPr>
            </a:lvl1pPr>
            <a:lvl2pPr marL="576000" indent="-288000" algn="l" defTabSz="914400" rtl="0" eaLnBrk="1" latinLnBrk="0" hangingPunct="1">
              <a:lnSpc>
                <a:spcPct val="90000"/>
              </a:lnSpc>
              <a:spcBef>
                <a:spcPts val="300"/>
              </a:spcBef>
              <a:buSzPct val="70000"/>
              <a:buFontTx/>
              <a:buBlip>
                <a:blip r:embed="rId4"/>
              </a:buBlip>
              <a:defRPr sz="2200" kern="1200" spc="0">
                <a:solidFill>
                  <a:schemeClr val="bg1">
                    <a:lumMod val="50000"/>
                  </a:schemeClr>
                </a:solidFill>
                <a:latin typeface="Calibri" panose="020F0502020204030204" pitchFamily="34" charset="0"/>
                <a:ea typeface="+mn-ea"/>
                <a:cs typeface="Calibri" panose="020F0502020204030204" pitchFamily="34" charset="0"/>
              </a:defRPr>
            </a:lvl2pPr>
            <a:lvl3pPr marL="864000" indent="-288000" algn="l" defTabSz="914400" rtl="0" eaLnBrk="1" latinLnBrk="0" hangingPunct="1">
              <a:lnSpc>
                <a:spcPct val="90000"/>
              </a:lnSpc>
              <a:spcBef>
                <a:spcPts val="300"/>
              </a:spcBef>
              <a:buSzPct val="90000"/>
              <a:buFontTx/>
              <a:buBlip>
                <a:blip r:embed="rId5"/>
              </a:buBlip>
              <a:defRPr sz="2000" kern="1200" spc="0">
                <a:solidFill>
                  <a:schemeClr val="tx1"/>
                </a:solidFill>
                <a:latin typeface="Calibri" panose="020F0502020204030204" pitchFamily="34" charset="0"/>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6"/>
              </a:buBlip>
              <a:defRPr sz="2000" kern="1200" spc="0">
                <a:solidFill>
                  <a:schemeClr val="tx1"/>
                </a:solidFill>
                <a:latin typeface="Calibri" panose="020F0502020204030204" pitchFamily="34" charset="0"/>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3"/>
              </a:buBlip>
              <a:defRPr sz="200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en-US" sz="1700" dirty="0">
                <a:latin typeface="Calibri"/>
                <a:cs typeface="Calibri"/>
              </a:rPr>
              <a:t>Ga </a:t>
            </a:r>
            <a:r>
              <a:rPr lang="en-US" sz="1700" err="1">
                <a:latin typeface="Calibri"/>
                <a:cs typeface="Calibri"/>
              </a:rPr>
              <a:t>zelf</a:t>
            </a:r>
            <a:r>
              <a:rPr lang="en-US" sz="1700" dirty="0">
                <a:latin typeface="Calibri"/>
                <a:cs typeface="Calibri"/>
              </a:rPr>
              <a:t> op </a:t>
            </a:r>
            <a:r>
              <a:rPr lang="en-US" sz="1700" err="1">
                <a:latin typeface="Calibri"/>
                <a:cs typeface="Calibri"/>
              </a:rPr>
              <a:t>zoek</a:t>
            </a:r>
            <a:r>
              <a:rPr lang="en-US" sz="1700">
                <a:latin typeface="Calibri"/>
                <a:cs typeface="Calibri"/>
              </a:rPr>
              <a:t> in </a:t>
            </a:r>
            <a:r>
              <a:rPr lang="en-US" sz="1700" err="1">
                <a:latin typeface="Calibri"/>
                <a:cs typeface="Calibri"/>
              </a:rPr>
              <a:t>Rechtenverkenner</a:t>
            </a:r>
            <a:r>
              <a:rPr lang="en-US" sz="1700">
                <a:latin typeface="Calibri"/>
                <a:cs typeface="Calibri"/>
              </a:rPr>
              <a:t>. </a:t>
            </a:r>
            <a:endParaRPr lang="nl-NL">
              <a:latin typeface="Calibri"/>
              <a:cs typeface="Calibri"/>
            </a:endParaRPr>
          </a:p>
          <a:p>
            <a:pPr marL="287655" indent="-287655"/>
            <a:r>
              <a:rPr lang="en-US" sz="1700" dirty="0" err="1">
                <a:latin typeface="Calibri"/>
                <a:cs typeface="Calibri"/>
              </a:rPr>
              <a:t>Opmerkingen</a:t>
            </a:r>
            <a:r>
              <a:rPr lang="en-US" sz="1700" dirty="0">
                <a:latin typeface="Calibri"/>
                <a:cs typeface="Calibri"/>
              </a:rPr>
              <a:t>/</a:t>
            </a:r>
            <a:r>
              <a:rPr lang="en-US" sz="1700" dirty="0" err="1">
                <a:latin typeface="Calibri"/>
                <a:cs typeface="Calibri"/>
              </a:rPr>
              <a:t>Vragen</a:t>
            </a:r>
            <a:r>
              <a:rPr lang="en-US" sz="1700" dirty="0">
                <a:latin typeface="Calibri"/>
                <a:cs typeface="Calibri"/>
              </a:rPr>
              <a:t>?</a:t>
            </a:r>
            <a:endParaRPr lang="en-US" sz="1700" dirty="0"/>
          </a:p>
          <a:p>
            <a:pPr marL="287655" lvl="1" indent="-287655">
              <a:buSzPct val="90000"/>
              <a:buBlip>
                <a:blip r:embed="rId3"/>
              </a:buBlip>
            </a:pPr>
            <a:endParaRPr lang="en-US" sz="1700" b="1" dirty="0">
              <a:solidFill>
                <a:schemeClr val="tx1"/>
              </a:solidFill>
            </a:endParaRPr>
          </a:p>
          <a:p>
            <a:pPr marL="287655" indent="-287655"/>
            <a:endParaRPr lang="en-US" sz="1700" dirty="0"/>
          </a:p>
        </p:txBody>
      </p:sp>
      <p:sp>
        <p:nvSpPr>
          <p:cNvPr id="6" name="Tijdelijke aanduiding voor inhoud 2">
            <a:extLst>
              <a:ext uri="{FF2B5EF4-FFF2-40B4-BE49-F238E27FC236}">
                <a16:creationId xmlns:a16="http://schemas.microsoft.com/office/drawing/2014/main" id="{7425EAD9-5242-E90E-E12D-4C85512187F7}"/>
              </a:ext>
            </a:extLst>
          </p:cNvPr>
          <p:cNvSpPr txBox="1">
            <a:spLocks/>
          </p:cNvSpPr>
          <p:nvPr/>
        </p:nvSpPr>
        <p:spPr>
          <a:xfrm>
            <a:off x="1296000" y="1587472"/>
            <a:ext cx="7416000" cy="3672000"/>
          </a:xfrm>
          <a:prstGeom prst="rect">
            <a:avLst/>
          </a:prstGeom>
        </p:spPr>
        <p:txBody>
          <a:bodyPr/>
          <a:lstStyle>
            <a:lvl1pPr marL="288000" indent="-288000" algn="l" defTabSz="914400" rtl="0" eaLnBrk="1" latinLnBrk="0" hangingPunct="1">
              <a:lnSpc>
                <a:spcPct val="90000"/>
              </a:lnSpc>
              <a:spcBef>
                <a:spcPts val="300"/>
              </a:spcBef>
              <a:buSzPct val="90000"/>
              <a:buFontTx/>
              <a:buBlip>
                <a:blip r:embed="rId3"/>
              </a:buBlip>
              <a:defRPr sz="2200" b="1" kern="1200" spc="0">
                <a:solidFill>
                  <a:schemeClr val="tx1"/>
                </a:solidFill>
                <a:latin typeface="Calibri" panose="020F0502020204030204" pitchFamily="34" charset="0"/>
                <a:ea typeface="+mn-ea"/>
                <a:cs typeface="Calibri" panose="020F0502020204030204" pitchFamily="34" charset="0"/>
              </a:defRPr>
            </a:lvl1pPr>
            <a:lvl2pPr marL="576000" indent="-288000" algn="l" defTabSz="914400" rtl="0" eaLnBrk="1" latinLnBrk="0" hangingPunct="1">
              <a:lnSpc>
                <a:spcPct val="90000"/>
              </a:lnSpc>
              <a:spcBef>
                <a:spcPts val="300"/>
              </a:spcBef>
              <a:buSzPct val="70000"/>
              <a:buFontTx/>
              <a:buBlip>
                <a:blip r:embed="rId4"/>
              </a:buBlip>
              <a:defRPr sz="2200" kern="1200" spc="0">
                <a:solidFill>
                  <a:schemeClr val="bg1">
                    <a:lumMod val="50000"/>
                  </a:schemeClr>
                </a:solidFill>
                <a:latin typeface="Calibri" panose="020F0502020204030204" pitchFamily="34" charset="0"/>
                <a:ea typeface="+mn-ea"/>
                <a:cs typeface="Calibri" panose="020F0502020204030204" pitchFamily="34" charset="0"/>
              </a:defRPr>
            </a:lvl2pPr>
            <a:lvl3pPr marL="864000" indent="-288000" algn="l" defTabSz="914400" rtl="0" eaLnBrk="1" latinLnBrk="0" hangingPunct="1">
              <a:lnSpc>
                <a:spcPct val="90000"/>
              </a:lnSpc>
              <a:spcBef>
                <a:spcPts val="300"/>
              </a:spcBef>
              <a:buSzPct val="90000"/>
              <a:buFontTx/>
              <a:buBlip>
                <a:blip r:embed="rId5"/>
              </a:buBlip>
              <a:defRPr sz="2000" kern="1200" spc="0">
                <a:solidFill>
                  <a:schemeClr val="tx1"/>
                </a:solidFill>
                <a:latin typeface="Calibri" panose="020F0502020204030204" pitchFamily="34" charset="0"/>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6"/>
              </a:buBlip>
              <a:defRPr sz="2000" kern="1200" spc="0">
                <a:solidFill>
                  <a:schemeClr val="tx1"/>
                </a:solidFill>
                <a:latin typeface="Calibri" panose="020F0502020204030204" pitchFamily="34" charset="0"/>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3"/>
              </a:buBlip>
              <a:defRPr sz="200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nl-BE" dirty="0">
              <a:latin typeface="+mj-lt"/>
            </a:endParaRPr>
          </a:p>
          <a:p>
            <a:endParaRPr lang="nl-BE" dirty="0">
              <a:latin typeface="+mj-lt"/>
            </a:endParaRPr>
          </a:p>
        </p:txBody>
      </p:sp>
      <p:sp>
        <p:nvSpPr>
          <p:cNvPr id="4" name="Tijdelijke aanduiding voor dianummer 3" hidden="1"/>
          <p:cNvSpPr>
            <a:spLocks noGrp="1"/>
          </p:cNvSpPr>
          <p:nvPr>
            <p:ph type="sldNum" sz="quarter" idx="4294967295"/>
          </p:nvPr>
        </p:nvSpPr>
        <p:spPr>
          <a:xfrm>
            <a:off x="3960000" y="6242656"/>
            <a:ext cx="1080000" cy="365125"/>
          </a:xfrm>
        </p:spPr>
        <p:txBody>
          <a:bodyPr/>
          <a:lstStyle/>
          <a:p>
            <a:pPr>
              <a:spcAft>
                <a:spcPts val="600"/>
              </a:spcAft>
            </a:pPr>
            <a:fld id="{7749CDD0-7D77-4D23-9A27-F361E39BA472}" type="datetime1">
              <a:rPr lang="nl-BE" smtClean="0"/>
              <a:pPr>
                <a:spcAft>
                  <a:spcPts val="600"/>
                </a:spcAft>
              </a:pPr>
              <a:t>20/11/2024</a:t>
            </a:fld>
            <a:r>
              <a:rPr lang="nl-BE"/>
              <a:t> </a:t>
            </a:r>
            <a:r>
              <a:rPr lang="nl-BE" b="1"/>
              <a:t>│</a:t>
            </a:r>
            <a:fld id="{B263F6C6-2226-4286-8995-C42CB1E7C290}" type="slidenum">
              <a:rPr lang="nl-BE" smtClean="0"/>
              <a:pPr>
                <a:spcAft>
                  <a:spcPts val="600"/>
                </a:spcAft>
              </a:pPr>
              <a:t>13</a:t>
            </a:fld>
            <a:endParaRPr lang="nl-BE"/>
          </a:p>
        </p:txBody>
      </p:sp>
      <p:sp>
        <p:nvSpPr>
          <p:cNvPr id="7" name="Tekstvak 6">
            <a:extLst>
              <a:ext uri="{FF2B5EF4-FFF2-40B4-BE49-F238E27FC236}">
                <a16:creationId xmlns:a16="http://schemas.microsoft.com/office/drawing/2014/main" id="{E77021B6-7F5E-9592-1E4C-AF79C15A2C6B}"/>
              </a:ext>
            </a:extLst>
          </p:cNvPr>
          <p:cNvSpPr txBox="1"/>
          <p:nvPr/>
        </p:nvSpPr>
        <p:spPr>
          <a:xfrm>
            <a:off x="929114" y="2039486"/>
            <a:ext cx="7848000" cy="2677656"/>
          </a:xfrm>
          <a:prstGeom prst="rect">
            <a:avLst/>
          </a:prstGeom>
          <a:noFill/>
        </p:spPr>
        <p:txBody>
          <a:bodyPr wrap="square" lIns="91440" tIns="45720" rIns="91440" bIns="45720" rtlCol="0" anchor="t">
            <a:spAutoFit/>
          </a:bodyPr>
          <a:lstStyle/>
          <a:p>
            <a:pPr algn="l" rtl="0" fontAlgn="base"/>
            <a:r>
              <a:rPr lang="nl-BE" sz="2800" b="0" i="0" dirty="0">
                <a:solidFill>
                  <a:schemeClr val="accent2"/>
                </a:solidFill>
                <a:effectLst/>
                <a:highlight>
                  <a:srgbClr val="F6F5F3"/>
                </a:highlight>
                <a:latin typeface="Flanders Art Sans"/>
              </a:rPr>
              <a:t>Lies</a:t>
            </a:r>
            <a:r>
              <a:rPr lang="en-US" sz="2800" b="1" i="0" dirty="0">
                <a:solidFill>
                  <a:schemeClr val="accent2"/>
                </a:solidFill>
                <a:effectLst/>
                <a:highlight>
                  <a:srgbClr val="F6F5F3"/>
                </a:highlight>
                <a:latin typeface="Flanders Art Sans"/>
              </a:rPr>
              <a:t>​ (36 </a:t>
            </a:r>
            <a:r>
              <a:rPr lang="en-US" sz="2800" b="1" i="0" dirty="0" err="1">
                <a:solidFill>
                  <a:schemeClr val="accent2"/>
                </a:solidFill>
                <a:effectLst/>
                <a:highlight>
                  <a:srgbClr val="F6F5F3"/>
                </a:highlight>
                <a:latin typeface="Flanders Art Sans"/>
              </a:rPr>
              <a:t>jaar</a:t>
            </a:r>
            <a:r>
              <a:rPr lang="en-US" sz="2800" b="1" i="0" dirty="0">
                <a:solidFill>
                  <a:schemeClr val="accent2"/>
                </a:solidFill>
                <a:effectLst/>
                <a:highlight>
                  <a:srgbClr val="F6F5F3"/>
                </a:highlight>
                <a:latin typeface="Flanders Art Sans"/>
              </a:rPr>
              <a:t>)</a:t>
            </a:r>
            <a:endParaRPr lang="en-US" sz="2800" b="1" i="0" dirty="0">
              <a:solidFill>
                <a:schemeClr val="accent2"/>
              </a:solidFill>
              <a:effectLst/>
              <a:highlight>
                <a:srgbClr val="F6F5F3"/>
              </a:highlight>
              <a:latin typeface="Segoe UI" panose="020B0502040204020203" pitchFamily="34" charset="0"/>
            </a:endParaRPr>
          </a:p>
          <a:p>
            <a:pPr algn="l" rtl="0" fontAlgn="base">
              <a:buFont typeface="Arial" panose="020B0604020202020204" pitchFamily="34" charset="0"/>
              <a:buChar char="•"/>
            </a:pPr>
            <a:r>
              <a:rPr lang="nl-BE" sz="2800" b="0" i="0" dirty="0">
                <a:solidFill>
                  <a:srgbClr val="373636"/>
                </a:solidFill>
                <a:effectLst/>
                <a:highlight>
                  <a:srgbClr val="F6F5F3"/>
                </a:highlight>
                <a:latin typeface="Flanders Art Sans"/>
              </a:rPr>
              <a:t> Alleenstaande moeder die terug bij haar ouders is gaan wonen, werkzoekend, met leefloon. </a:t>
            </a:r>
            <a:r>
              <a:rPr lang="en-US" sz="2800" b="1" i="0" dirty="0">
                <a:solidFill>
                  <a:srgbClr val="FFFFFF"/>
                </a:solidFill>
                <a:effectLst/>
                <a:highlight>
                  <a:srgbClr val="F6F5F3"/>
                </a:highlight>
                <a:latin typeface="Flanders Art Sans"/>
              </a:rPr>
              <a:t>​</a:t>
            </a:r>
            <a:endParaRPr lang="en-US" sz="2800" b="1" i="0" dirty="0">
              <a:solidFill>
                <a:srgbClr val="FFFFFF"/>
              </a:solidFill>
              <a:effectLst/>
              <a:highlight>
                <a:srgbClr val="F6F5F3"/>
              </a:highlight>
              <a:latin typeface="Arial" panose="020B0604020202020204" pitchFamily="34" charset="0"/>
            </a:endParaRPr>
          </a:p>
          <a:p>
            <a:pPr algn="l" rtl="0" fontAlgn="base">
              <a:buFont typeface="Arial" panose="020B0604020202020204" pitchFamily="34" charset="0"/>
              <a:buChar char="•"/>
            </a:pPr>
            <a:r>
              <a:rPr lang="nl-BE" sz="2800" b="0" i="0" dirty="0">
                <a:solidFill>
                  <a:srgbClr val="373636"/>
                </a:solidFill>
                <a:effectLst/>
                <a:highlight>
                  <a:srgbClr val="F6F5F3"/>
                </a:highlight>
                <a:latin typeface="Flanders Art Sans"/>
              </a:rPr>
              <a:t> Op zoek naar een betaalbare (huur)woning en de mogelijkheden daartoe.</a:t>
            </a:r>
            <a:r>
              <a:rPr lang="en-US" sz="2800" b="1" i="0" dirty="0">
                <a:solidFill>
                  <a:srgbClr val="FFFFFF"/>
                </a:solidFill>
                <a:effectLst/>
                <a:highlight>
                  <a:srgbClr val="F6F5F3"/>
                </a:highlight>
                <a:latin typeface="Flanders Art Sans"/>
              </a:rPr>
              <a:t>​,</a:t>
            </a:r>
            <a:endParaRPr lang="en-US" sz="2800" b="1" i="0" dirty="0">
              <a:solidFill>
                <a:srgbClr val="FFFFFF"/>
              </a:solidFill>
              <a:effectLst/>
              <a:highlight>
                <a:srgbClr val="F6F5F3"/>
              </a:highlight>
              <a:latin typeface="Arial" panose="020B0604020202020204" pitchFamily="34" charset="0"/>
            </a:endParaRPr>
          </a:p>
          <a:p>
            <a:pPr algn="l" rtl="0" fontAlgn="base">
              <a:buFont typeface="Arial" panose="020B0604020202020204" pitchFamily="34" charset="0"/>
              <a:buChar char="•"/>
            </a:pPr>
            <a:r>
              <a:rPr lang="nl-BE" sz="2800" b="0" i="0" dirty="0">
                <a:solidFill>
                  <a:srgbClr val="373636"/>
                </a:solidFill>
                <a:effectLst/>
                <a:highlight>
                  <a:srgbClr val="F6F5F3"/>
                </a:highlight>
                <a:latin typeface="Flanders Art Sans"/>
              </a:rPr>
              <a:t> Verblijft in </a:t>
            </a:r>
            <a:r>
              <a:rPr lang="nl-BE" sz="2800" dirty="0">
                <a:solidFill>
                  <a:srgbClr val="373636"/>
                </a:solidFill>
                <a:highlight>
                  <a:srgbClr val="F6F5F3"/>
                </a:highlight>
                <a:latin typeface="Flanders Art Sans"/>
              </a:rPr>
              <a:t>Geraardsbergen</a:t>
            </a:r>
            <a:r>
              <a:rPr lang="nl-BE" sz="2800" b="0" i="0" dirty="0">
                <a:solidFill>
                  <a:srgbClr val="373636"/>
                </a:solidFill>
                <a:effectLst/>
                <a:highlight>
                  <a:srgbClr val="F6F5F3"/>
                </a:highlight>
                <a:latin typeface="Flanders Art Sans"/>
              </a:rPr>
              <a:t>.</a:t>
            </a:r>
            <a:endParaRPr lang="nl-BE" sz="2800" b="1" i="0" dirty="0">
              <a:solidFill>
                <a:srgbClr val="FFFFFF"/>
              </a:solidFill>
              <a:effectLst/>
              <a:highlight>
                <a:srgbClr val="F6F5F3"/>
              </a:highlight>
              <a:latin typeface="Arial" panose="020B0604020202020204" pitchFamily="34" charset="0"/>
            </a:endParaRPr>
          </a:p>
        </p:txBody>
      </p:sp>
    </p:spTree>
    <p:extLst>
      <p:ext uri="{BB962C8B-B14F-4D97-AF65-F5344CB8AC3E}">
        <p14:creationId xmlns:p14="http://schemas.microsoft.com/office/powerpoint/2010/main" val="2656134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94031BF-5C2B-A192-8C2B-BBD35C25627D}"/>
              </a:ext>
            </a:extLst>
          </p:cNvPr>
          <p:cNvSpPr txBox="1">
            <a:spLocks/>
          </p:cNvSpPr>
          <p:nvPr/>
        </p:nvSpPr>
        <p:spPr>
          <a:xfrm>
            <a:off x="792000" y="364890"/>
            <a:ext cx="7416000" cy="1116000"/>
          </a:xfrm>
          <a:prstGeom prst="rect">
            <a:avLst/>
          </a:prstGeom>
        </p:spPr>
        <p:txBody>
          <a:bodyPr vert="horz" lIns="0" tIns="0" rIns="0" bIns="0" rtlCol="0" anchor="t" anchorCtr="0">
            <a:normAutofit/>
          </a:bodyPr>
          <a:lstStyle>
            <a:lvl1pPr algn="l" defTabSz="914400" rtl="0" eaLnBrk="1" latinLnBrk="0" hangingPunct="1">
              <a:lnSpc>
                <a:spcPts val="3800"/>
              </a:lnSpc>
              <a:spcBef>
                <a:spcPts val="0"/>
              </a:spcBef>
              <a:buNone/>
              <a:defRPr sz="3700" b="1" i="0" kern="1200">
                <a:solidFill>
                  <a:schemeClr val="accent6"/>
                </a:solidFill>
                <a:latin typeface="FlandersArtSans-Bold" panose="00000800000000000000" pitchFamily="2" charset="0"/>
                <a:ea typeface="+mj-ea"/>
                <a:cs typeface="Calibri" panose="020F0502020204030204" pitchFamily="34" charset="0"/>
              </a:defRPr>
            </a:lvl1pPr>
          </a:lstStyle>
          <a:p>
            <a:pPr>
              <a:spcAft>
                <a:spcPts val="600"/>
              </a:spcAft>
            </a:pPr>
            <a:r>
              <a:rPr lang="en-US" dirty="0">
                <a:solidFill>
                  <a:srgbClr val="373736"/>
                </a:solidFill>
                <a:latin typeface="+mj-lt"/>
              </a:rPr>
              <a:t>DIY-demo</a:t>
            </a:r>
          </a:p>
        </p:txBody>
      </p:sp>
      <p:sp>
        <p:nvSpPr>
          <p:cNvPr id="15" name="Slide Number Placeholder 4">
            <a:extLst>
              <a:ext uri="{FF2B5EF4-FFF2-40B4-BE49-F238E27FC236}">
                <a16:creationId xmlns:a16="http://schemas.microsoft.com/office/drawing/2014/main" id="{22118D58-04D9-3615-0C48-EEB21659E730}"/>
              </a:ext>
            </a:extLst>
          </p:cNvPr>
          <p:cNvSpPr>
            <a:spLocks noGrp="1"/>
          </p:cNvSpPr>
          <p:nvPr>
            <p:ph type="sldNum" sz="quarter" idx="12"/>
          </p:nvPr>
        </p:nvSpPr>
        <p:spPr>
          <a:xfrm>
            <a:off x="3960000" y="6242656"/>
            <a:ext cx="1080000" cy="365125"/>
          </a:xfrm>
        </p:spPr>
        <p:txBody>
          <a:bodyPr/>
          <a:lstStyle/>
          <a:p>
            <a:pPr>
              <a:spcAft>
                <a:spcPts val="600"/>
              </a:spcAft>
            </a:pPr>
            <a:fld id="{7749CDD0-7D77-4D23-9A27-F361E39BA472}" type="datetime1">
              <a:rPr lang="nl-BE" smtClean="0"/>
              <a:pPr>
                <a:spcAft>
                  <a:spcPts val="600"/>
                </a:spcAft>
              </a:pPr>
              <a:t>20/11/2024</a:t>
            </a:fld>
            <a:r>
              <a:rPr lang="nl-BE"/>
              <a:t> </a:t>
            </a:r>
            <a:r>
              <a:rPr lang="nl-BE" b="1"/>
              <a:t>│</a:t>
            </a:r>
            <a:fld id="{B263F6C6-2226-4286-8995-C42CB1E7C290}" type="slidenum">
              <a:rPr lang="nl-BE" smtClean="0"/>
              <a:pPr>
                <a:spcAft>
                  <a:spcPts val="600"/>
                </a:spcAft>
              </a:pPr>
              <a:t>14</a:t>
            </a:fld>
            <a:endParaRPr lang="nl-BE"/>
          </a:p>
        </p:txBody>
      </p:sp>
      <p:sp>
        <p:nvSpPr>
          <p:cNvPr id="3" name="Tijdelijke aanduiding voor inhoud 2">
            <a:extLst>
              <a:ext uri="{FF2B5EF4-FFF2-40B4-BE49-F238E27FC236}">
                <a16:creationId xmlns:a16="http://schemas.microsoft.com/office/drawing/2014/main" id="{F908472D-E2D2-6E57-CEF0-28EF51A2C7DD}"/>
              </a:ext>
            </a:extLst>
          </p:cNvPr>
          <p:cNvSpPr txBox="1">
            <a:spLocks/>
          </p:cNvSpPr>
          <p:nvPr/>
        </p:nvSpPr>
        <p:spPr>
          <a:xfrm>
            <a:off x="792000" y="834997"/>
            <a:ext cx="7416000" cy="3672000"/>
          </a:xfrm>
          <a:prstGeom prst="rect">
            <a:avLst/>
          </a:prstGeom>
        </p:spPr>
        <p:txBody>
          <a:bodyPr/>
          <a:lstStyle>
            <a:lvl1pPr marL="288000" indent="-288000" algn="l" defTabSz="914400" rtl="0" eaLnBrk="1" latinLnBrk="0" hangingPunct="1">
              <a:lnSpc>
                <a:spcPct val="90000"/>
              </a:lnSpc>
              <a:spcBef>
                <a:spcPts val="300"/>
              </a:spcBef>
              <a:buSzPct val="90000"/>
              <a:buFontTx/>
              <a:buBlip>
                <a:blip r:embed="rId2"/>
              </a:buBlip>
              <a:defRPr sz="2200" b="1" kern="1200" spc="0">
                <a:solidFill>
                  <a:schemeClr val="tx1"/>
                </a:solidFill>
                <a:latin typeface="Calibri" panose="020F0502020204030204" pitchFamily="34" charset="0"/>
                <a:ea typeface="+mn-ea"/>
                <a:cs typeface="Calibri" panose="020F0502020204030204" pitchFamily="34" charset="0"/>
              </a:defRPr>
            </a:lvl1pPr>
            <a:lvl2pPr marL="576000" indent="-288000" algn="l" defTabSz="914400" rtl="0" eaLnBrk="1" latinLnBrk="0" hangingPunct="1">
              <a:lnSpc>
                <a:spcPct val="90000"/>
              </a:lnSpc>
              <a:spcBef>
                <a:spcPts val="300"/>
              </a:spcBef>
              <a:buSzPct val="70000"/>
              <a:buFontTx/>
              <a:buBlip>
                <a:blip r:embed="rId3"/>
              </a:buBlip>
              <a:defRPr sz="2200" kern="1200" spc="0">
                <a:solidFill>
                  <a:schemeClr val="bg1">
                    <a:lumMod val="50000"/>
                  </a:schemeClr>
                </a:solidFill>
                <a:latin typeface="Calibri" panose="020F0502020204030204" pitchFamily="34" charset="0"/>
                <a:ea typeface="+mn-ea"/>
                <a:cs typeface="Calibri" panose="020F0502020204030204" pitchFamily="34" charset="0"/>
              </a:defRPr>
            </a:lvl2pPr>
            <a:lvl3pPr marL="864000" indent="-288000" algn="l" defTabSz="914400" rtl="0" eaLnBrk="1" latinLnBrk="0" hangingPunct="1">
              <a:lnSpc>
                <a:spcPct val="90000"/>
              </a:lnSpc>
              <a:spcBef>
                <a:spcPts val="300"/>
              </a:spcBef>
              <a:buSzPct val="90000"/>
              <a:buFontTx/>
              <a:buBlip>
                <a:blip r:embed="rId4"/>
              </a:buBlip>
              <a:defRPr sz="2000" kern="1200" spc="0">
                <a:solidFill>
                  <a:schemeClr val="tx1"/>
                </a:solidFill>
                <a:latin typeface="Calibri" panose="020F0502020204030204" pitchFamily="34" charset="0"/>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5"/>
              </a:buBlip>
              <a:defRPr sz="2000" kern="1200" spc="0">
                <a:solidFill>
                  <a:schemeClr val="tx1"/>
                </a:solidFill>
                <a:latin typeface="Calibri" panose="020F0502020204030204" pitchFamily="34" charset="0"/>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2"/>
              </a:buBlip>
              <a:defRPr sz="200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800" b="0" dirty="0">
                <a:solidFill>
                  <a:schemeClr val="accent1"/>
                </a:solidFill>
                <a:latin typeface="+mj-lt"/>
                <a:hlinkClick r:id="rId6" action="ppaction://hlinksldjump"/>
              </a:rPr>
              <a:t>Waarom verschijnen er meer rechten als ik meer zoekcriteria aanduid? Zou dit niet omgekeerd moeten zijn? </a:t>
            </a:r>
            <a:endParaRPr lang="nl-BE" sz="1800" b="0" dirty="0">
              <a:solidFill>
                <a:schemeClr val="accent1"/>
              </a:solidFill>
              <a:latin typeface="+mj-lt"/>
            </a:endParaRPr>
          </a:p>
          <a:p>
            <a:pPr marL="0" indent="0">
              <a:buNone/>
            </a:pPr>
            <a:endParaRPr lang="nl-BE" sz="1800" b="0" dirty="0">
              <a:solidFill>
                <a:schemeClr val="accent1"/>
              </a:solidFill>
              <a:latin typeface="+mj-lt"/>
            </a:endParaRPr>
          </a:p>
          <a:p>
            <a:r>
              <a:rPr lang="nl-BE" sz="1800" b="0" dirty="0">
                <a:solidFill>
                  <a:schemeClr val="accent1"/>
                </a:solidFill>
                <a:latin typeface="+mj-lt"/>
                <a:hlinkClick r:id="rId7" action="ppaction://hlinksldjump"/>
              </a:rPr>
              <a:t>Ondanks ik aanduid dat ik in een andere woonsituatie zit, krijg ik rechten voor huurders en eigenaars. </a:t>
            </a:r>
            <a:endParaRPr lang="nl-BE" sz="1800" b="0" dirty="0">
              <a:solidFill>
                <a:schemeClr val="accent1"/>
              </a:solidFill>
              <a:latin typeface="+mj-lt"/>
            </a:endParaRPr>
          </a:p>
          <a:p>
            <a:pPr marL="0" indent="0">
              <a:buNone/>
            </a:pPr>
            <a:endParaRPr lang="nl-BE" sz="1800" b="0" dirty="0">
              <a:solidFill>
                <a:schemeClr val="accent1"/>
              </a:solidFill>
              <a:latin typeface="+mj-lt"/>
            </a:endParaRPr>
          </a:p>
          <a:p>
            <a:r>
              <a:rPr lang="nl-BE" sz="1800" b="0" dirty="0">
                <a:solidFill>
                  <a:schemeClr val="accent1"/>
                </a:solidFill>
                <a:latin typeface="+mj-lt"/>
                <a:hlinkClick r:id="rId7" action="ppaction://hlinksldjump"/>
              </a:rPr>
              <a:t>Waarom staan bepaalde doelgroepen niet tussen de zoekcriteria? Bv. alleenstaanden, bepaalde woonvormen, uitkeringen enzovoort. </a:t>
            </a:r>
            <a:endParaRPr lang="nl-BE" sz="1800" b="0" dirty="0">
              <a:solidFill>
                <a:schemeClr val="accent1"/>
              </a:solidFill>
              <a:latin typeface="+mj-lt"/>
            </a:endParaRPr>
          </a:p>
          <a:p>
            <a:pPr marL="0" indent="0">
              <a:buNone/>
            </a:pPr>
            <a:endParaRPr lang="nl-BE" sz="1800" b="0" dirty="0">
              <a:solidFill>
                <a:schemeClr val="accent1"/>
              </a:solidFill>
              <a:latin typeface="+mj-lt"/>
            </a:endParaRPr>
          </a:p>
          <a:p>
            <a:r>
              <a:rPr lang="nl-BE" sz="1800" b="0" dirty="0">
                <a:solidFill>
                  <a:schemeClr val="accent1"/>
                </a:solidFill>
                <a:latin typeface="+mj-lt"/>
                <a:hlinkClick r:id="rId8" action="ppaction://hlinksldjump"/>
              </a:rPr>
              <a:t>Hoe komt het dat eenzelfde recht zoals bv. leefloon onder verschillende thema’s staat? </a:t>
            </a:r>
            <a:endParaRPr lang="nl-BE" sz="1800" b="0" dirty="0">
              <a:solidFill>
                <a:schemeClr val="accent1"/>
              </a:solidFill>
              <a:latin typeface="+mj-lt"/>
            </a:endParaRPr>
          </a:p>
          <a:p>
            <a:endParaRPr lang="nl-BE" sz="1800" b="0" dirty="0">
              <a:solidFill>
                <a:schemeClr val="accent1"/>
              </a:solidFill>
              <a:latin typeface="+mj-lt"/>
            </a:endParaRPr>
          </a:p>
          <a:p>
            <a:r>
              <a:rPr lang="nl-BE" sz="1800" b="0" dirty="0">
                <a:solidFill>
                  <a:schemeClr val="accent1"/>
                </a:solidFill>
                <a:latin typeface="+mj-lt"/>
                <a:hlinkClick r:id="rId9" action="ppaction://hlinksldjump"/>
              </a:rPr>
              <a:t>Wat zijn rechten voor iedereen? </a:t>
            </a:r>
            <a:endParaRPr lang="nl-BE" sz="1800" b="0" dirty="0">
              <a:solidFill>
                <a:schemeClr val="accent1"/>
              </a:solidFill>
              <a:latin typeface="+mj-lt"/>
            </a:endParaRPr>
          </a:p>
          <a:p>
            <a:pPr marL="0" indent="0">
              <a:buNone/>
            </a:pPr>
            <a:endParaRPr lang="nl-BE" sz="1800" b="0" dirty="0">
              <a:solidFill>
                <a:schemeClr val="accent1"/>
              </a:solidFill>
              <a:latin typeface="+mj-lt"/>
            </a:endParaRPr>
          </a:p>
          <a:p>
            <a:r>
              <a:rPr lang="nl-BE" sz="1800" b="0" dirty="0">
                <a:solidFill>
                  <a:schemeClr val="accent1"/>
                </a:solidFill>
                <a:latin typeface="+mj-lt"/>
                <a:hlinkClick r:id="rId10" action="ppaction://hlinksldjump"/>
              </a:rPr>
              <a:t>Ik snap niet waarom ik dit resultaat krijg bij het trefwoord dat ik invoer? </a:t>
            </a:r>
            <a:endParaRPr lang="nl-BE" sz="1800" b="0" dirty="0">
              <a:solidFill>
                <a:schemeClr val="accent1"/>
              </a:solidFill>
              <a:latin typeface="+mj-lt"/>
            </a:endParaRPr>
          </a:p>
          <a:p>
            <a:pPr marL="0" indent="0">
              <a:buNone/>
            </a:pPr>
            <a:endParaRPr lang="nl-BE" b="0" dirty="0">
              <a:solidFill>
                <a:schemeClr val="accent1"/>
              </a:solidFill>
              <a:latin typeface="+mj-lt"/>
            </a:endParaRPr>
          </a:p>
          <a:p>
            <a:endParaRPr lang="nl-BE" b="0" dirty="0">
              <a:solidFill>
                <a:schemeClr val="accent1"/>
              </a:solidFill>
              <a:latin typeface="+mj-lt"/>
            </a:endParaRPr>
          </a:p>
          <a:p>
            <a:pPr marL="0" indent="0">
              <a:buNone/>
            </a:pPr>
            <a:endParaRPr lang="nl-BE" b="0" dirty="0">
              <a:solidFill>
                <a:schemeClr val="accent1"/>
              </a:solidFill>
              <a:latin typeface="+mj-lt"/>
            </a:endParaRPr>
          </a:p>
          <a:p>
            <a:endParaRPr lang="nl-BE" b="0" dirty="0">
              <a:solidFill>
                <a:schemeClr val="accent1"/>
              </a:solidFill>
              <a:latin typeface="+mj-lt"/>
            </a:endParaRPr>
          </a:p>
          <a:p>
            <a:endParaRPr lang="nl-BE" b="0" dirty="0">
              <a:solidFill>
                <a:schemeClr val="accent1"/>
              </a:solidFill>
              <a:latin typeface="+mj-lt"/>
            </a:endParaRPr>
          </a:p>
          <a:p>
            <a:endParaRPr lang="nl-BE" dirty="0">
              <a:solidFill>
                <a:schemeClr val="accent5">
                  <a:lumMod val="75000"/>
                </a:schemeClr>
              </a:solidFill>
              <a:latin typeface="+mj-lt"/>
            </a:endParaRPr>
          </a:p>
        </p:txBody>
      </p:sp>
    </p:spTree>
    <p:extLst>
      <p:ext uri="{BB962C8B-B14F-4D97-AF65-F5344CB8AC3E}">
        <p14:creationId xmlns:p14="http://schemas.microsoft.com/office/powerpoint/2010/main" val="2240544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94031BF-5C2B-A192-8C2B-BBD35C25627D}"/>
              </a:ext>
            </a:extLst>
          </p:cNvPr>
          <p:cNvSpPr txBox="1">
            <a:spLocks/>
          </p:cNvSpPr>
          <p:nvPr/>
        </p:nvSpPr>
        <p:spPr>
          <a:xfrm>
            <a:off x="792000" y="364890"/>
            <a:ext cx="7416000" cy="1116000"/>
          </a:xfrm>
          <a:prstGeom prst="rect">
            <a:avLst/>
          </a:prstGeom>
        </p:spPr>
        <p:txBody>
          <a:bodyPr vert="horz" lIns="0" tIns="0" rIns="0" bIns="0" rtlCol="0" anchor="t" anchorCtr="0">
            <a:normAutofit/>
          </a:bodyPr>
          <a:lstStyle>
            <a:lvl1pPr algn="l" defTabSz="914400" rtl="0" eaLnBrk="1" latinLnBrk="0" hangingPunct="1">
              <a:lnSpc>
                <a:spcPts val="3800"/>
              </a:lnSpc>
              <a:spcBef>
                <a:spcPts val="0"/>
              </a:spcBef>
              <a:buNone/>
              <a:defRPr sz="3700" b="1" i="0" kern="1200">
                <a:solidFill>
                  <a:schemeClr val="accent6"/>
                </a:solidFill>
                <a:latin typeface="FlandersArtSans-Bold" panose="00000800000000000000" pitchFamily="2" charset="0"/>
                <a:ea typeface="+mj-ea"/>
                <a:cs typeface="Calibri" panose="020F0502020204030204" pitchFamily="34" charset="0"/>
              </a:defRPr>
            </a:lvl1pPr>
          </a:lstStyle>
          <a:p>
            <a:pPr>
              <a:spcAft>
                <a:spcPts val="600"/>
              </a:spcAft>
            </a:pPr>
            <a:r>
              <a:rPr lang="en-US" dirty="0">
                <a:solidFill>
                  <a:srgbClr val="373736"/>
                </a:solidFill>
                <a:latin typeface="+mj-lt"/>
              </a:rPr>
              <a:t>DIY-demo</a:t>
            </a:r>
          </a:p>
        </p:txBody>
      </p:sp>
      <p:sp>
        <p:nvSpPr>
          <p:cNvPr id="15" name="Slide Number Placeholder 4">
            <a:extLst>
              <a:ext uri="{FF2B5EF4-FFF2-40B4-BE49-F238E27FC236}">
                <a16:creationId xmlns:a16="http://schemas.microsoft.com/office/drawing/2014/main" id="{22118D58-04D9-3615-0C48-EEB21659E730}"/>
              </a:ext>
            </a:extLst>
          </p:cNvPr>
          <p:cNvSpPr>
            <a:spLocks noGrp="1"/>
          </p:cNvSpPr>
          <p:nvPr>
            <p:ph type="sldNum" sz="quarter" idx="12"/>
          </p:nvPr>
        </p:nvSpPr>
        <p:spPr>
          <a:xfrm>
            <a:off x="3960000" y="6242656"/>
            <a:ext cx="1080000" cy="365125"/>
          </a:xfrm>
        </p:spPr>
        <p:txBody>
          <a:bodyPr/>
          <a:lstStyle/>
          <a:p>
            <a:pPr>
              <a:spcAft>
                <a:spcPts val="600"/>
              </a:spcAft>
            </a:pPr>
            <a:fld id="{7749CDD0-7D77-4D23-9A27-F361E39BA472}" type="datetime1">
              <a:rPr lang="nl-BE" smtClean="0"/>
              <a:pPr>
                <a:spcAft>
                  <a:spcPts val="600"/>
                </a:spcAft>
              </a:pPr>
              <a:t>20/11/2024</a:t>
            </a:fld>
            <a:r>
              <a:rPr lang="nl-BE"/>
              <a:t> </a:t>
            </a:r>
            <a:r>
              <a:rPr lang="nl-BE" b="1"/>
              <a:t>│</a:t>
            </a:r>
            <a:fld id="{B263F6C6-2226-4286-8995-C42CB1E7C290}" type="slidenum">
              <a:rPr lang="nl-BE" smtClean="0"/>
              <a:pPr>
                <a:spcAft>
                  <a:spcPts val="600"/>
                </a:spcAft>
              </a:pPr>
              <a:t>15</a:t>
            </a:fld>
            <a:endParaRPr lang="nl-BE"/>
          </a:p>
        </p:txBody>
      </p:sp>
      <p:sp>
        <p:nvSpPr>
          <p:cNvPr id="3" name="Tijdelijke aanduiding voor inhoud 2">
            <a:extLst>
              <a:ext uri="{FF2B5EF4-FFF2-40B4-BE49-F238E27FC236}">
                <a16:creationId xmlns:a16="http://schemas.microsoft.com/office/drawing/2014/main" id="{F908472D-E2D2-6E57-CEF0-28EF51A2C7DD}"/>
              </a:ext>
            </a:extLst>
          </p:cNvPr>
          <p:cNvSpPr txBox="1">
            <a:spLocks/>
          </p:cNvSpPr>
          <p:nvPr/>
        </p:nvSpPr>
        <p:spPr>
          <a:xfrm>
            <a:off x="792000" y="1092172"/>
            <a:ext cx="7416000" cy="3672000"/>
          </a:xfrm>
          <a:prstGeom prst="rect">
            <a:avLst/>
          </a:prstGeom>
        </p:spPr>
        <p:txBody>
          <a:bodyPr/>
          <a:lstStyle>
            <a:lvl1pPr marL="288000" indent="-288000" algn="l" defTabSz="914400" rtl="0" eaLnBrk="1" latinLnBrk="0" hangingPunct="1">
              <a:lnSpc>
                <a:spcPct val="90000"/>
              </a:lnSpc>
              <a:spcBef>
                <a:spcPts val="300"/>
              </a:spcBef>
              <a:buSzPct val="90000"/>
              <a:buFontTx/>
              <a:buBlip>
                <a:blip r:embed="rId2"/>
              </a:buBlip>
              <a:defRPr sz="2200" b="1" kern="1200" spc="0">
                <a:solidFill>
                  <a:schemeClr val="tx1"/>
                </a:solidFill>
                <a:latin typeface="Calibri" panose="020F0502020204030204" pitchFamily="34" charset="0"/>
                <a:ea typeface="+mn-ea"/>
                <a:cs typeface="Calibri" panose="020F0502020204030204" pitchFamily="34" charset="0"/>
              </a:defRPr>
            </a:lvl1pPr>
            <a:lvl2pPr marL="576000" indent="-288000" algn="l" defTabSz="914400" rtl="0" eaLnBrk="1" latinLnBrk="0" hangingPunct="1">
              <a:lnSpc>
                <a:spcPct val="90000"/>
              </a:lnSpc>
              <a:spcBef>
                <a:spcPts val="300"/>
              </a:spcBef>
              <a:buSzPct val="70000"/>
              <a:buFontTx/>
              <a:buBlip>
                <a:blip r:embed="rId3"/>
              </a:buBlip>
              <a:defRPr sz="2200" kern="1200" spc="0">
                <a:solidFill>
                  <a:schemeClr val="bg1">
                    <a:lumMod val="50000"/>
                  </a:schemeClr>
                </a:solidFill>
                <a:latin typeface="Calibri" panose="020F0502020204030204" pitchFamily="34" charset="0"/>
                <a:ea typeface="+mn-ea"/>
                <a:cs typeface="Calibri" panose="020F0502020204030204" pitchFamily="34" charset="0"/>
              </a:defRPr>
            </a:lvl2pPr>
            <a:lvl3pPr marL="864000" indent="-288000" algn="l" defTabSz="914400" rtl="0" eaLnBrk="1" latinLnBrk="0" hangingPunct="1">
              <a:lnSpc>
                <a:spcPct val="90000"/>
              </a:lnSpc>
              <a:spcBef>
                <a:spcPts val="300"/>
              </a:spcBef>
              <a:buSzPct val="90000"/>
              <a:buFontTx/>
              <a:buBlip>
                <a:blip r:embed="rId4"/>
              </a:buBlip>
              <a:defRPr sz="2000" kern="1200" spc="0">
                <a:solidFill>
                  <a:schemeClr val="tx1"/>
                </a:solidFill>
                <a:latin typeface="Calibri" panose="020F0502020204030204" pitchFamily="34" charset="0"/>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5"/>
              </a:buBlip>
              <a:defRPr sz="2000" kern="1200" spc="0">
                <a:solidFill>
                  <a:schemeClr val="tx1"/>
                </a:solidFill>
                <a:latin typeface="Calibri" panose="020F0502020204030204" pitchFamily="34" charset="0"/>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2"/>
              </a:buBlip>
              <a:defRPr sz="200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b="0" dirty="0">
                <a:solidFill>
                  <a:schemeClr val="accent1"/>
                </a:solidFill>
                <a:latin typeface="+mj-lt"/>
              </a:rPr>
              <a:t>Waarom verschijnen er meer rechten als ik meer zoekcriteria aanduid? Zou dit niet omgekeerd moeten zijn? </a:t>
            </a:r>
          </a:p>
          <a:p>
            <a:pPr marL="0" indent="0">
              <a:buNone/>
            </a:pPr>
            <a:endParaRPr lang="nl-BE" dirty="0">
              <a:solidFill>
                <a:schemeClr val="accent5">
                  <a:lumMod val="75000"/>
                </a:schemeClr>
              </a:solidFill>
              <a:latin typeface="+mj-lt"/>
            </a:endParaRPr>
          </a:p>
          <a:p>
            <a:pPr marL="0" indent="0">
              <a:buNone/>
            </a:pPr>
            <a:endParaRPr lang="nl-BE" dirty="0">
              <a:solidFill>
                <a:schemeClr val="accent5">
                  <a:lumMod val="75000"/>
                </a:schemeClr>
              </a:solidFill>
              <a:latin typeface="+mj-lt"/>
            </a:endParaRPr>
          </a:p>
          <a:p>
            <a:pPr marL="0" indent="0">
              <a:buNone/>
            </a:pPr>
            <a:endParaRPr lang="nl-BE" dirty="0">
              <a:solidFill>
                <a:schemeClr val="accent5">
                  <a:lumMod val="75000"/>
                </a:schemeClr>
              </a:solidFill>
              <a:latin typeface="+mj-lt"/>
            </a:endParaRPr>
          </a:p>
        </p:txBody>
      </p:sp>
      <p:pic>
        <p:nvPicPr>
          <p:cNvPr id="1026" name="Picture 2" descr="Afbeelding met tekst, schermopname, Lettertype, document&#10;&#10;Automatisch gegenereerde beschrijving">
            <a:extLst>
              <a:ext uri="{FF2B5EF4-FFF2-40B4-BE49-F238E27FC236}">
                <a16:creationId xmlns:a16="http://schemas.microsoft.com/office/drawing/2014/main" id="{51099000-3AA2-05BE-3088-D62A4F176F2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1776" b="15210"/>
          <a:stretch/>
        </p:blipFill>
        <p:spPr bwMode="auto">
          <a:xfrm>
            <a:off x="683175" y="2371724"/>
            <a:ext cx="4418175" cy="3529305"/>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descr="Afbeelding met tekst, schermopname, Lettertype, nummer&#10;&#10;Automatisch gegenereerde beschrijving">
            <a:extLst>
              <a:ext uri="{FF2B5EF4-FFF2-40B4-BE49-F238E27FC236}">
                <a16:creationId xmlns:a16="http://schemas.microsoft.com/office/drawing/2014/main" id="{F355F86E-45CD-31FF-E43F-89A9DBBD91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7450" y="1943458"/>
            <a:ext cx="2560800" cy="3844684"/>
          </a:xfrm>
          <a:prstGeom prst="rect">
            <a:avLst/>
          </a:prstGeom>
        </p:spPr>
      </p:pic>
      <p:sp>
        <p:nvSpPr>
          <p:cNvPr id="5" name="Ovaal 4">
            <a:extLst>
              <a:ext uri="{FF2B5EF4-FFF2-40B4-BE49-F238E27FC236}">
                <a16:creationId xmlns:a16="http://schemas.microsoft.com/office/drawing/2014/main" id="{C90E00FE-9AAA-A5EC-E73D-ABEC129E97B6}"/>
              </a:ext>
            </a:extLst>
          </p:cNvPr>
          <p:cNvSpPr/>
          <p:nvPr/>
        </p:nvSpPr>
        <p:spPr>
          <a:xfrm>
            <a:off x="782475" y="4557752"/>
            <a:ext cx="1219200" cy="241300"/>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sp>
        <p:nvSpPr>
          <p:cNvPr id="6" name="Ovaal 5">
            <a:extLst>
              <a:ext uri="{FF2B5EF4-FFF2-40B4-BE49-F238E27FC236}">
                <a16:creationId xmlns:a16="http://schemas.microsoft.com/office/drawing/2014/main" id="{41FC94A1-D2F5-0144-546F-3AB9704C8402}"/>
              </a:ext>
            </a:extLst>
          </p:cNvPr>
          <p:cNvSpPr/>
          <p:nvPr/>
        </p:nvSpPr>
        <p:spPr>
          <a:xfrm>
            <a:off x="1895475" y="5034857"/>
            <a:ext cx="1219200" cy="241300"/>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BE"/>
          </a:p>
        </p:txBody>
      </p:sp>
      <p:cxnSp>
        <p:nvCxnSpPr>
          <p:cNvPr id="7" name="Rechte verbindingslijn met pijl 6">
            <a:extLst>
              <a:ext uri="{FF2B5EF4-FFF2-40B4-BE49-F238E27FC236}">
                <a16:creationId xmlns:a16="http://schemas.microsoft.com/office/drawing/2014/main" id="{C09D92AB-A166-EB45-D199-05CF5B861816}"/>
              </a:ext>
            </a:extLst>
          </p:cNvPr>
          <p:cNvCxnSpPr>
            <a:cxnSpLocks/>
          </p:cNvCxnSpPr>
          <p:nvPr/>
        </p:nvCxnSpPr>
        <p:spPr>
          <a:xfrm flipV="1">
            <a:off x="3046100" y="2562225"/>
            <a:ext cx="3267550" cy="247263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9" name="Rechte verbindingslijn met pijl 8">
            <a:extLst>
              <a:ext uri="{FF2B5EF4-FFF2-40B4-BE49-F238E27FC236}">
                <a16:creationId xmlns:a16="http://schemas.microsoft.com/office/drawing/2014/main" id="{25AAE7D5-FB96-F00B-4FE8-E7B8EEF436D6}"/>
              </a:ext>
            </a:extLst>
          </p:cNvPr>
          <p:cNvCxnSpPr>
            <a:cxnSpLocks/>
          </p:cNvCxnSpPr>
          <p:nvPr/>
        </p:nvCxnSpPr>
        <p:spPr>
          <a:xfrm flipV="1">
            <a:off x="2276500" y="4600494"/>
            <a:ext cx="3857600" cy="8662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5245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94031BF-5C2B-A192-8C2B-BBD35C25627D}"/>
              </a:ext>
            </a:extLst>
          </p:cNvPr>
          <p:cNvSpPr txBox="1">
            <a:spLocks/>
          </p:cNvSpPr>
          <p:nvPr/>
        </p:nvSpPr>
        <p:spPr>
          <a:xfrm>
            <a:off x="792000" y="364890"/>
            <a:ext cx="7416000" cy="1116000"/>
          </a:xfrm>
          <a:prstGeom prst="rect">
            <a:avLst/>
          </a:prstGeom>
        </p:spPr>
        <p:txBody>
          <a:bodyPr vert="horz" lIns="0" tIns="0" rIns="0" bIns="0" rtlCol="0" anchor="t" anchorCtr="0">
            <a:normAutofit/>
          </a:bodyPr>
          <a:lstStyle>
            <a:lvl1pPr algn="l" defTabSz="914400" rtl="0" eaLnBrk="1" latinLnBrk="0" hangingPunct="1">
              <a:lnSpc>
                <a:spcPts val="3800"/>
              </a:lnSpc>
              <a:spcBef>
                <a:spcPts val="0"/>
              </a:spcBef>
              <a:buNone/>
              <a:defRPr sz="3700" b="1" i="0" kern="1200">
                <a:solidFill>
                  <a:schemeClr val="accent6"/>
                </a:solidFill>
                <a:latin typeface="FlandersArtSans-Bold" panose="00000800000000000000" pitchFamily="2" charset="0"/>
                <a:ea typeface="+mj-ea"/>
                <a:cs typeface="Calibri" panose="020F0502020204030204" pitchFamily="34" charset="0"/>
              </a:defRPr>
            </a:lvl1pPr>
          </a:lstStyle>
          <a:p>
            <a:pPr>
              <a:spcAft>
                <a:spcPts val="600"/>
              </a:spcAft>
            </a:pPr>
            <a:r>
              <a:rPr lang="en-US" dirty="0">
                <a:solidFill>
                  <a:srgbClr val="373736"/>
                </a:solidFill>
                <a:latin typeface="+mj-lt"/>
              </a:rPr>
              <a:t>DIY-demo</a:t>
            </a:r>
          </a:p>
        </p:txBody>
      </p:sp>
      <p:sp>
        <p:nvSpPr>
          <p:cNvPr id="15" name="Slide Number Placeholder 4">
            <a:extLst>
              <a:ext uri="{FF2B5EF4-FFF2-40B4-BE49-F238E27FC236}">
                <a16:creationId xmlns:a16="http://schemas.microsoft.com/office/drawing/2014/main" id="{22118D58-04D9-3615-0C48-EEB21659E730}"/>
              </a:ext>
            </a:extLst>
          </p:cNvPr>
          <p:cNvSpPr>
            <a:spLocks noGrp="1"/>
          </p:cNvSpPr>
          <p:nvPr>
            <p:ph type="sldNum" sz="quarter" idx="12"/>
          </p:nvPr>
        </p:nvSpPr>
        <p:spPr>
          <a:xfrm>
            <a:off x="3960000" y="6242656"/>
            <a:ext cx="1080000" cy="365125"/>
          </a:xfrm>
        </p:spPr>
        <p:txBody>
          <a:bodyPr/>
          <a:lstStyle/>
          <a:p>
            <a:pPr>
              <a:spcAft>
                <a:spcPts val="600"/>
              </a:spcAft>
            </a:pPr>
            <a:fld id="{7749CDD0-7D77-4D23-9A27-F361E39BA472}" type="datetime1">
              <a:rPr lang="nl-BE" smtClean="0"/>
              <a:pPr>
                <a:spcAft>
                  <a:spcPts val="600"/>
                </a:spcAft>
              </a:pPr>
              <a:t>20/11/2024</a:t>
            </a:fld>
            <a:r>
              <a:rPr lang="nl-BE"/>
              <a:t> </a:t>
            </a:r>
            <a:r>
              <a:rPr lang="nl-BE" b="1"/>
              <a:t>│</a:t>
            </a:r>
            <a:fld id="{B263F6C6-2226-4286-8995-C42CB1E7C290}" type="slidenum">
              <a:rPr lang="nl-BE" smtClean="0"/>
              <a:pPr>
                <a:spcAft>
                  <a:spcPts val="600"/>
                </a:spcAft>
              </a:pPr>
              <a:t>16</a:t>
            </a:fld>
            <a:endParaRPr lang="nl-BE"/>
          </a:p>
        </p:txBody>
      </p:sp>
      <p:sp>
        <p:nvSpPr>
          <p:cNvPr id="3" name="Tijdelijke aanduiding voor inhoud 2">
            <a:extLst>
              <a:ext uri="{FF2B5EF4-FFF2-40B4-BE49-F238E27FC236}">
                <a16:creationId xmlns:a16="http://schemas.microsoft.com/office/drawing/2014/main" id="{F908472D-E2D2-6E57-CEF0-28EF51A2C7DD}"/>
              </a:ext>
            </a:extLst>
          </p:cNvPr>
          <p:cNvSpPr txBox="1">
            <a:spLocks/>
          </p:cNvSpPr>
          <p:nvPr/>
        </p:nvSpPr>
        <p:spPr>
          <a:xfrm>
            <a:off x="792000" y="1092172"/>
            <a:ext cx="7416000" cy="3672000"/>
          </a:xfrm>
          <a:prstGeom prst="rect">
            <a:avLst/>
          </a:prstGeom>
        </p:spPr>
        <p:txBody>
          <a:bodyPr/>
          <a:lstStyle>
            <a:lvl1pPr marL="288000" indent="-288000" algn="l" defTabSz="914400" rtl="0" eaLnBrk="1" latinLnBrk="0" hangingPunct="1">
              <a:lnSpc>
                <a:spcPct val="90000"/>
              </a:lnSpc>
              <a:spcBef>
                <a:spcPts val="300"/>
              </a:spcBef>
              <a:buSzPct val="90000"/>
              <a:buFontTx/>
              <a:buBlip>
                <a:blip r:embed="rId2"/>
              </a:buBlip>
              <a:defRPr sz="2200" b="1" kern="1200" spc="0">
                <a:solidFill>
                  <a:schemeClr val="tx1"/>
                </a:solidFill>
                <a:latin typeface="Calibri" panose="020F0502020204030204" pitchFamily="34" charset="0"/>
                <a:ea typeface="+mn-ea"/>
                <a:cs typeface="Calibri" panose="020F0502020204030204" pitchFamily="34" charset="0"/>
              </a:defRPr>
            </a:lvl1pPr>
            <a:lvl2pPr marL="576000" indent="-288000" algn="l" defTabSz="914400" rtl="0" eaLnBrk="1" latinLnBrk="0" hangingPunct="1">
              <a:lnSpc>
                <a:spcPct val="90000"/>
              </a:lnSpc>
              <a:spcBef>
                <a:spcPts val="300"/>
              </a:spcBef>
              <a:buSzPct val="70000"/>
              <a:buFontTx/>
              <a:buBlip>
                <a:blip r:embed="rId3"/>
              </a:buBlip>
              <a:defRPr sz="2200" kern="1200" spc="0">
                <a:solidFill>
                  <a:schemeClr val="bg1">
                    <a:lumMod val="50000"/>
                  </a:schemeClr>
                </a:solidFill>
                <a:latin typeface="Calibri" panose="020F0502020204030204" pitchFamily="34" charset="0"/>
                <a:ea typeface="+mn-ea"/>
                <a:cs typeface="Calibri" panose="020F0502020204030204" pitchFamily="34" charset="0"/>
              </a:defRPr>
            </a:lvl2pPr>
            <a:lvl3pPr marL="864000" indent="-288000" algn="l" defTabSz="914400" rtl="0" eaLnBrk="1" latinLnBrk="0" hangingPunct="1">
              <a:lnSpc>
                <a:spcPct val="90000"/>
              </a:lnSpc>
              <a:spcBef>
                <a:spcPts val="300"/>
              </a:spcBef>
              <a:buSzPct val="90000"/>
              <a:buFontTx/>
              <a:buBlip>
                <a:blip r:embed="rId4"/>
              </a:buBlip>
              <a:defRPr sz="2000" kern="1200" spc="0">
                <a:solidFill>
                  <a:schemeClr val="tx1"/>
                </a:solidFill>
                <a:latin typeface="Calibri" panose="020F0502020204030204" pitchFamily="34" charset="0"/>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5"/>
              </a:buBlip>
              <a:defRPr sz="2000" kern="1200" spc="0">
                <a:solidFill>
                  <a:schemeClr val="tx1"/>
                </a:solidFill>
                <a:latin typeface="Calibri" panose="020F0502020204030204" pitchFamily="34" charset="0"/>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2"/>
              </a:buBlip>
              <a:defRPr sz="200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b="0" dirty="0">
                <a:solidFill>
                  <a:schemeClr val="accent1"/>
                </a:solidFill>
                <a:latin typeface="+mj-lt"/>
              </a:rPr>
              <a:t>Waarom verschijnen er meer rechten als ik meer zoekcriteria aanduid? Zou dit niet omgekeerd moeten zijn? </a:t>
            </a:r>
          </a:p>
          <a:p>
            <a:pPr marL="0" indent="0">
              <a:buNone/>
            </a:pPr>
            <a:endParaRPr lang="nl-BE" dirty="0">
              <a:solidFill>
                <a:schemeClr val="accent5">
                  <a:lumMod val="75000"/>
                </a:schemeClr>
              </a:solidFill>
              <a:latin typeface="+mj-lt"/>
            </a:endParaRPr>
          </a:p>
          <a:p>
            <a:pPr marL="0" indent="0">
              <a:buNone/>
            </a:pPr>
            <a:endParaRPr lang="nl-BE" dirty="0">
              <a:solidFill>
                <a:schemeClr val="accent5">
                  <a:lumMod val="75000"/>
                </a:schemeClr>
              </a:solidFill>
              <a:latin typeface="+mj-lt"/>
            </a:endParaRPr>
          </a:p>
          <a:p>
            <a:pPr marL="0" indent="0">
              <a:buNone/>
            </a:pPr>
            <a:endParaRPr lang="nl-BE" dirty="0">
              <a:solidFill>
                <a:schemeClr val="accent5">
                  <a:lumMod val="75000"/>
                </a:schemeClr>
              </a:solidFill>
              <a:latin typeface="+mj-lt"/>
            </a:endParaRPr>
          </a:p>
        </p:txBody>
      </p:sp>
      <p:sp>
        <p:nvSpPr>
          <p:cNvPr id="10" name="Tijdelijke aanduiding voor inhoud 2">
            <a:extLst>
              <a:ext uri="{FF2B5EF4-FFF2-40B4-BE49-F238E27FC236}">
                <a16:creationId xmlns:a16="http://schemas.microsoft.com/office/drawing/2014/main" id="{85413D42-A0B0-875D-27C4-63BEC24BA4FD}"/>
              </a:ext>
            </a:extLst>
          </p:cNvPr>
          <p:cNvSpPr txBox="1">
            <a:spLocks/>
          </p:cNvSpPr>
          <p:nvPr/>
        </p:nvSpPr>
        <p:spPr>
          <a:xfrm>
            <a:off x="444000" y="1831414"/>
            <a:ext cx="8700000" cy="3672000"/>
          </a:xfrm>
          <a:prstGeom prst="rect">
            <a:avLst/>
          </a:prstGeom>
        </p:spPr>
        <p:txBody>
          <a:bodyPr/>
          <a:lstStyle>
            <a:lvl1pPr marL="288000" indent="-288000" algn="l" defTabSz="914400" rtl="0" eaLnBrk="1" latinLnBrk="0" hangingPunct="1">
              <a:lnSpc>
                <a:spcPct val="90000"/>
              </a:lnSpc>
              <a:spcBef>
                <a:spcPts val="300"/>
              </a:spcBef>
              <a:buSzPct val="90000"/>
              <a:buFontTx/>
              <a:buBlip>
                <a:blip r:embed="rId2"/>
              </a:buBlip>
              <a:defRPr sz="2200" b="1" kern="1200" spc="0">
                <a:solidFill>
                  <a:schemeClr val="tx1"/>
                </a:solidFill>
                <a:latin typeface="Calibri" panose="020F0502020204030204" pitchFamily="34" charset="0"/>
                <a:ea typeface="+mn-ea"/>
                <a:cs typeface="Calibri" panose="020F0502020204030204" pitchFamily="34" charset="0"/>
              </a:defRPr>
            </a:lvl1pPr>
            <a:lvl2pPr marL="576000" indent="-288000" algn="l" defTabSz="914400" rtl="0" eaLnBrk="1" latinLnBrk="0" hangingPunct="1">
              <a:lnSpc>
                <a:spcPct val="90000"/>
              </a:lnSpc>
              <a:spcBef>
                <a:spcPts val="300"/>
              </a:spcBef>
              <a:buSzPct val="70000"/>
              <a:buFontTx/>
              <a:buBlip>
                <a:blip r:embed="rId3"/>
              </a:buBlip>
              <a:defRPr sz="2200" kern="1200" spc="0">
                <a:solidFill>
                  <a:schemeClr val="bg1">
                    <a:lumMod val="50000"/>
                  </a:schemeClr>
                </a:solidFill>
                <a:latin typeface="Calibri" panose="020F0502020204030204" pitchFamily="34" charset="0"/>
                <a:ea typeface="+mn-ea"/>
                <a:cs typeface="Calibri" panose="020F0502020204030204" pitchFamily="34" charset="0"/>
              </a:defRPr>
            </a:lvl2pPr>
            <a:lvl3pPr marL="864000" indent="-288000" algn="l" defTabSz="914400" rtl="0" eaLnBrk="1" latinLnBrk="0" hangingPunct="1">
              <a:lnSpc>
                <a:spcPct val="90000"/>
              </a:lnSpc>
              <a:spcBef>
                <a:spcPts val="300"/>
              </a:spcBef>
              <a:buSzPct val="90000"/>
              <a:buFontTx/>
              <a:buBlip>
                <a:blip r:embed="rId4"/>
              </a:buBlip>
              <a:defRPr sz="2000" kern="1200" spc="0">
                <a:solidFill>
                  <a:schemeClr val="tx1"/>
                </a:solidFill>
                <a:latin typeface="Calibri" panose="020F0502020204030204" pitchFamily="34" charset="0"/>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5"/>
              </a:buBlip>
              <a:defRPr sz="2000" kern="1200" spc="0">
                <a:solidFill>
                  <a:schemeClr val="tx1"/>
                </a:solidFill>
                <a:latin typeface="Calibri" panose="020F0502020204030204" pitchFamily="34" charset="0"/>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2"/>
              </a:buBlip>
              <a:defRPr sz="200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6000" lvl="2" indent="0">
              <a:buNone/>
            </a:pPr>
            <a:r>
              <a:rPr lang="nl-BE" sz="1900" dirty="0">
                <a:latin typeface="+mj-lt"/>
              </a:rPr>
              <a:t>Mogelijke omschrijving voorwaarden bij een recht: </a:t>
            </a:r>
          </a:p>
          <a:p>
            <a:pPr marL="288000" lvl="1" indent="0">
              <a:buNone/>
            </a:pPr>
            <a:r>
              <a:rPr lang="nl-BE" sz="1900" dirty="0">
                <a:latin typeface="+mj-lt"/>
              </a:rPr>
              <a:t>EN werknemer zijn EN een gezin hebben = Combinatie van zoekcriteria noodzakelijk</a:t>
            </a:r>
          </a:p>
          <a:p>
            <a:pPr marL="576000" lvl="2" indent="0">
              <a:buNone/>
            </a:pPr>
            <a:r>
              <a:rPr lang="nl-BE" sz="1900" b="1" dirty="0">
                <a:latin typeface="+mj-lt"/>
              </a:rPr>
              <a:t>Maar veel vaker is de realiteit: </a:t>
            </a:r>
          </a:p>
          <a:p>
            <a:pPr marL="288000" lvl="1" indent="0">
              <a:buNone/>
            </a:pPr>
            <a:r>
              <a:rPr lang="nl-BE" sz="1900" dirty="0">
                <a:latin typeface="+mj-lt"/>
              </a:rPr>
              <a:t>OF een leefloon OF een beperkt inkomen hebben</a:t>
            </a:r>
          </a:p>
          <a:p>
            <a:pPr marL="288000" lvl="1" indent="0">
              <a:buNone/>
            </a:pPr>
            <a:r>
              <a:rPr lang="nl-BE" sz="1900" dirty="0">
                <a:latin typeface="+mj-lt"/>
              </a:rPr>
              <a:t>OF een senior zijn OF een beperkt inkomen hebben OF een ziekte/beperking hebben </a:t>
            </a:r>
          </a:p>
          <a:p>
            <a:pPr marL="288000" lvl="1" indent="0">
              <a:buNone/>
            </a:pPr>
            <a:r>
              <a:rPr lang="nl-BE" sz="1900" dirty="0">
                <a:solidFill>
                  <a:schemeClr val="accent1"/>
                </a:solidFill>
                <a:latin typeface="+mj-lt"/>
              </a:rPr>
              <a:t>= Combinatie van zoekcriteria zou te weinig of geen resultaten opleveren</a:t>
            </a:r>
          </a:p>
          <a:p>
            <a:pPr marL="288000" lvl="1" indent="0">
              <a:buNone/>
            </a:pPr>
            <a:endParaRPr lang="nl-BE" sz="1900" dirty="0">
              <a:latin typeface="+mj-lt"/>
            </a:endParaRPr>
          </a:p>
          <a:p>
            <a:pPr marL="288000" lvl="1" indent="0">
              <a:buNone/>
            </a:pPr>
            <a:r>
              <a:rPr lang="nl-BE" sz="1900" dirty="0">
                <a:latin typeface="+mj-lt"/>
              </a:rPr>
              <a:t>Oplossing: Telkens er een voorwaarde is bij een recht, zal het bijhorende zoekcriterium het recht als resultaat geven.</a:t>
            </a:r>
          </a:p>
          <a:p>
            <a:pPr lvl="1">
              <a:buFont typeface="Wingdings" panose="05000000000000000000" pitchFamily="2" charset="2"/>
              <a:buChar char="à"/>
            </a:pPr>
            <a:r>
              <a:rPr lang="nl-BE" sz="1900" dirty="0">
                <a:latin typeface="+mj-lt"/>
                <a:sym typeface="Wingdings" panose="05000000000000000000" pitchFamily="2" charset="2"/>
              </a:rPr>
              <a:t>Aantal resultaten stijgt, verkennen en lezen van voorwaarden noodzakelijk</a:t>
            </a:r>
          </a:p>
          <a:p>
            <a:pPr lvl="1">
              <a:buFont typeface="Wingdings" panose="05000000000000000000" pitchFamily="2" charset="2"/>
              <a:buChar char="à"/>
            </a:pPr>
            <a:r>
              <a:rPr lang="nl-BE" sz="1900" dirty="0">
                <a:latin typeface="+mj-lt"/>
                <a:sym typeface="Wingdings" panose="05000000000000000000" pitchFamily="2" charset="2"/>
              </a:rPr>
              <a:t>Volgorde wordt wél bepaald door samen voorkomen van zoekcriteria</a:t>
            </a:r>
          </a:p>
          <a:p>
            <a:pPr lvl="1">
              <a:buFont typeface="Wingdings" panose="05000000000000000000" pitchFamily="2" charset="2"/>
              <a:buChar char="à"/>
            </a:pPr>
            <a:r>
              <a:rPr lang="nl-BE" sz="1900" dirty="0">
                <a:latin typeface="+mj-lt"/>
                <a:sym typeface="Wingdings" panose="05000000000000000000" pitchFamily="2" charset="2"/>
              </a:rPr>
              <a:t>Tip: gebruik de thema’s om structuur te krijgen in de resultaten, gebruik een locatie, eventueel een trefwoord. </a:t>
            </a:r>
            <a:endParaRPr lang="nl-BE" sz="1900" dirty="0">
              <a:latin typeface="+mj-lt"/>
            </a:endParaRPr>
          </a:p>
          <a:p>
            <a:endParaRPr lang="nl-BE" dirty="0">
              <a:latin typeface="+mj-lt"/>
            </a:endParaRPr>
          </a:p>
        </p:txBody>
      </p:sp>
    </p:spTree>
    <p:extLst>
      <p:ext uri="{BB962C8B-B14F-4D97-AF65-F5344CB8AC3E}">
        <p14:creationId xmlns:p14="http://schemas.microsoft.com/office/powerpoint/2010/main" val="2267965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94031BF-5C2B-A192-8C2B-BBD35C25627D}"/>
              </a:ext>
            </a:extLst>
          </p:cNvPr>
          <p:cNvSpPr txBox="1">
            <a:spLocks/>
          </p:cNvSpPr>
          <p:nvPr/>
        </p:nvSpPr>
        <p:spPr>
          <a:xfrm>
            <a:off x="792000" y="364890"/>
            <a:ext cx="7416000" cy="1116000"/>
          </a:xfrm>
          <a:prstGeom prst="rect">
            <a:avLst/>
          </a:prstGeom>
        </p:spPr>
        <p:txBody>
          <a:bodyPr vert="horz" lIns="0" tIns="0" rIns="0" bIns="0" rtlCol="0" anchor="t" anchorCtr="0">
            <a:normAutofit/>
          </a:bodyPr>
          <a:lstStyle>
            <a:lvl1pPr algn="l" defTabSz="914400" rtl="0" eaLnBrk="1" latinLnBrk="0" hangingPunct="1">
              <a:lnSpc>
                <a:spcPts val="3800"/>
              </a:lnSpc>
              <a:spcBef>
                <a:spcPts val="0"/>
              </a:spcBef>
              <a:buNone/>
              <a:defRPr sz="3700" b="1" i="0" kern="1200">
                <a:solidFill>
                  <a:schemeClr val="accent6"/>
                </a:solidFill>
                <a:latin typeface="FlandersArtSans-Bold" panose="00000800000000000000" pitchFamily="2" charset="0"/>
                <a:ea typeface="+mj-ea"/>
                <a:cs typeface="Calibri" panose="020F0502020204030204" pitchFamily="34" charset="0"/>
              </a:defRPr>
            </a:lvl1pPr>
          </a:lstStyle>
          <a:p>
            <a:pPr>
              <a:spcAft>
                <a:spcPts val="600"/>
              </a:spcAft>
            </a:pPr>
            <a:r>
              <a:rPr lang="en-US" dirty="0">
                <a:solidFill>
                  <a:srgbClr val="373736"/>
                </a:solidFill>
                <a:latin typeface="+mj-lt"/>
              </a:rPr>
              <a:t>DIY-demo</a:t>
            </a:r>
          </a:p>
        </p:txBody>
      </p:sp>
      <p:sp>
        <p:nvSpPr>
          <p:cNvPr id="15" name="Slide Number Placeholder 4">
            <a:extLst>
              <a:ext uri="{FF2B5EF4-FFF2-40B4-BE49-F238E27FC236}">
                <a16:creationId xmlns:a16="http://schemas.microsoft.com/office/drawing/2014/main" id="{22118D58-04D9-3615-0C48-EEB21659E730}"/>
              </a:ext>
            </a:extLst>
          </p:cNvPr>
          <p:cNvSpPr>
            <a:spLocks noGrp="1"/>
          </p:cNvSpPr>
          <p:nvPr>
            <p:ph type="sldNum" sz="quarter" idx="12"/>
          </p:nvPr>
        </p:nvSpPr>
        <p:spPr>
          <a:xfrm>
            <a:off x="3960000" y="6242656"/>
            <a:ext cx="1080000" cy="365125"/>
          </a:xfrm>
        </p:spPr>
        <p:txBody>
          <a:bodyPr/>
          <a:lstStyle/>
          <a:p>
            <a:pPr>
              <a:spcAft>
                <a:spcPts val="600"/>
              </a:spcAft>
            </a:pPr>
            <a:fld id="{7749CDD0-7D77-4D23-9A27-F361E39BA472}" type="datetime1">
              <a:rPr lang="nl-BE" smtClean="0"/>
              <a:pPr>
                <a:spcAft>
                  <a:spcPts val="600"/>
                </a:spcAft>
              </a:pPr>
              <a:t>20/11/2024</a:t>
            </a:fld>
            <a:r>
              <a:rPr lang="nl-BE"/>
              <a:t> </a:t>
            </a:r>
            <a:r>
              <a:rPr lang="nl-BE" b="1"/>
              <a:t>│</a:t>
            </a:r>
            <a:fld id="{B263F6C6-2226-4286-8995-C42CB1E7C290}" type="slidenum">
              <a:rPr lang="nl-BE" smtClean="0"/>
              <a:pPr>
                <a:spcAft>
                  <a:spcPts val="600"/>
                </a:spcAft>
              </a:pPr>
              <a:t>17</a:t>
            </a:fld>
            <a:endParaRPr lang="nl-BE"/>
          </a:p>
        </p:txBody>
      </p:sp>
      <p:sp>
        <p:nvSpPr>
          <p:cNvPr id="3" name="Tijdelijke aanduiding voor inhoud 2">
            <a:extLst>
              <a:ext uri="{FF2B5EF4-FFF2-40B4-BE49-F238E27FC236}">
                <a16:creationId xmlns:a16="http://schemas.microsoft.com/office/drawing/2014/main" id="{F908472D-E2D2-6E57-CEF0-28EF51A2C7DD}"/>
              </a:ext>
            </a:extLst>
          </p:cNvPr>
          <p:cNvSpPr txBox="1">
            <a:spLocks/>
          </p:cNvSpPr>
          <p:nvPr/>
        </p:nvSpPr>
        <p:spPr>
          <a:xfrm>
            <a:off x="792000" y="1092172"/>
            <a:ext cx="7416000" cy="3672000"/>
          </a:xfrm>
          <a:prstGeom prst="rect">
            <a:avLst/>
          </a:prstGeom>
        </p:spPr>
        <p:txBody>
          <a:bodyPr/>
          <a:lstStyle>
            <a:lvl1pPr marL="288000" indent="-288000" algn="l" defTabSz="914400" rtl="0" eaLnBrk="1" latinLnBrk="0" hangingPunct="1">
              <a:lnSpc>
                <a:spcPct val="90000"/>
              </a:lnSpc>
              <a:spcBef>
                <a:spcPts val="300"/>
              </a:spcBef>
              <a:buSzPct val="90000"/>
              <a:buFontTx/>
              <a:buBlip>
                <a:blip r:embed="rId2"/>
              </a:buBlip>
              <a:defRPr sz="2200" b="1" kern="1200" spc="0">
                <a:solidFill>
                  <a:schemeClr val="tx1"/>
                </a:solidFill>
                <a:latin typeface="Calibri" panose="020F0502020204030204" pitchFamily="34" charset="0"/>
                <a:ea typeface="+mn-ea"/>
                <a:cs typeface="Calibri" panose="020F0502020204030204" pitchFamily="34" charset="0"/>
              </a:defRPr>
            </a:lvl1pPr>
            <a:lvl2pPr marL="576000" indent="-288000" algn="l" defTabSz="914400" rtl="0" eaLnBrk="1" latinLnBrk="0" hangingPunct="1">
              <a:lnSpc>
                <a:spcPct val="90000"/>
              </a:lnSpc>
              <a:spcBef>
                <a:spcPts val="300"/>
              </a:spcBef>
              <a:buSzPct val="70000"/>
              <a:buFontTx/>
              <a:buBlip>
                <a:blip r:embed="rId3"/>
              </a:buBlip>
              <a:defRPr sz="2200" kern="1200" spc="0">
                <a:solidFill>
                  <a:schemeClr val="bg1">
                    <a:lumMod val="50000"/>
                  </a:schemeClr>
                </a:solidFill>
                <a:latin typeface="Calibri" panose="020F0502020204030204" pitchFamily="34" charset="0"/>
                <a:ea typeface="+mn-ea"/>
                <a:cs typeface="Calibri" panose="020F0502020204030204" pitchFamily="34" charset="0"/>
              </a:defRPr>
            </a:lvl2pPr>
            <a:lvl3pPr marL="864000" indent="-288000" algn="l" defTabSz="914400" rtl="0" eaLnBrk="1" latinLnBrk="0" hangingPunct="1">
              <a:lnSpc>
                <a:spcPct val="90000"/>
              </a:lnSpc>
              <a:spcBef>
                <a:spcPts val="300"/>
              </a:spcBef>
              <a:buSzPct val="90000"/>
              <a:buFontTx/>
              <a:buBlip>
                <a:blip r:embed="rId4"/>
              </a:buBlip>
              <a:defRPr sz="2000" kern="1200" spc="0">
                <a:solidFill>
                  <a:schemeClr val="tx1"/>
                </a:solidFill>
                <a:latin typeface="Calibri" panose="020F0502020204030204" pitchFamily="34" charset="0"/>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5"/>
              </a:buBlip>
              <a:defRPr sz="2000" kern="1200" spc="0">
                <a:solidFill>
                  <a:schemeClr val="tx1"/>
                </a:solidFill>
                <a:latin typeface="Calibri" panose="020F0502020204030204" pitchFamily="34" charset="0"/>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2"/>
              </a:buBlip>
              <a:defRPr sz="200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b="0" dirty="0">
                <a:solidFill>
                  <a:schemeClr val="accent1"/>
                </a:solidFill>
                <a:latin typeface="+mj-lt"/>
              </a:rPr>
              <a:t>Ondanks ik aanduid dat ik in een andere woonsituatie zit, krijg ik rechten voor huurders en eigenaars. </a:t>
            </a:r>
          </a:p>
          <a:p>
            <a:pPr marL="0" indent="0">
              <a:buNone/>
            </a:pPr>
            <a:endParaRPr lang="nl-BE" dirty="0">
              <a:solidFill>
                <a:schemeClr val="accent5">
                  <a:lumMod val="75000"/>
                </a:schemeClr>
              </a:solidFill>
              <a:latin typeface="+mj-lt"/>
            </a:endParaRPr>
          </a:p>
          <a:p>
            <a:pPr marL="0" indent="0">
              <a:buNone/>
            </a:pPr>
            <a:endParaRPr lang="nl-BE" dirty="0">
              <a:solidFill>
                <a:schemeClr val="accent5">
                  <a:lumMod val="75000"/>
                </a:schemeClr>
              </a:solidFill>
              <a:latin typeface="+mj-lt"/>
            </a:endParaRPr>
          </a:p>
          <a:p>
            <a:pPr marL="0" indent="0">
              <a:buNone/>
            </a:pPr>
            <a:endParaRPr lang="nl-BE" dirty="0">
              <a:solidFill>
                <a:schemeClr val="accent5">
                  <a:lumMod val="75000"/>
                </a:schemeClr>
              </a:solidFill>
              <a:latin typeface="+mj-lt"/>
            </a:endParaRPr>
          </a:p>
        </p:txBody>
      </p:sp>
      <p:sp>
        <p:nvSpPr>
          <p:cNvPr id="10" name="Tijdelijke aanduiding voor inhoud 2">
            <a:extLst>
              <a:ext uri="{FF2B5EF4-FFF2-40B4-BE49-F238E27FC236}">
                <a16:creationId xmlns:a16="http://schemas.microsoft.com/office/drawing/2014/main" id="{85413D42-A0B0-875D-27C4-63BEC24BA4FD}"/>
              </a:ext>
            </a:extLst>
          </p:cNvPr>
          <p:cNvSpPr txBox="1">
            <a:spLocks/>
          </p:cNvSpPr>
          <p:nvPr/>
        </p:nvSpPr>
        <p:spPr>
          <a:xfrm>
            <a:off x="792000" y="1922956"/>
            <a:ext cx="8228175" cy="3672000"/>
          </a:xfrm>
          <a:prstGeom prst="rect">
            <a:avLst/>
          </a:prstGeom>
        </p:spPr>
        <p:txBody>
          <a:bodyPr/>
          <a:lstStyle>
            <a:lvl1pPr marL="288000" indent="-288000" algn="l" defTabSz="914400" rtl="0" eaLnBrk="1" latinLnBrk="0" hangingPunct="1">
              <a:lnSpc>
                <a:spcPct val="90000"/>
              </a:lnSpc>
              <a:spcBef>
                <a:spcPts val="300"/>
              </a:spcBef>
              <a:buSzPct val="90000"/>
              <a:buFontTx/>
              <a:buBlip>
                <a:blip r:embed="rId2"/>
              </a:buBlip>
              <a:defRPr sz="2200" b="1" kern="1200" spc="0">
                <a:solidFill>
                  <a:schemeClr val="tx1"/>
                </a:solidFill>
                <a:latin typeface="Calibri" panose="020F0502020204030204" pitchFamily="34" charset="0"/>
                <a:ea typeface="+mn-ea"/>
                <a:cs typeface="Calibri" panose="020F0502020204030204" pitchFamily="34" charset="0"/>
              </a:defRPr>
            </a:lvl1pPr>
            <a:lvl2pPr marL="576000" indent="-288000" algn="l" defTabSz="914400" rtl="0" eaLnBrk="1" latinLnBrk="0" hangingPunct="1">
              <a:lnSpc>
                <a:spcPct val="90000"/>
              </a:lnSpc>
              <a:spcBef>
                <a:spcPts val="300"/>
              </a:spcBef>
              <a:buSzPct val="70000"/>
              <a:buFontTx/>
              <a:buBlip>
                <a:blip r:embed="rId3"/>
              </a:buBlip>
              <a:defRPr sz="2200" kern="1200" spc="0">
                <a:solidFill>
                  <a:schemeClr val="bg1">
                    <a:lumMod val="50000"/>
                  </a:schemeClr>
                </a:solidFill>
                <a:latin typeface="Calibri" panose="020F0502020204030204" pitchFamily="34" charset="0"/>
                <a:ea typeface="+mn-ea"/>
                <a:cs typeface="Calibri" panose="020F0502020204030204" pitchFamily="34" charset="0"/>
              </a:defRPr>
            </a:lvl2pPr>
            <a:lvl3pPr marL="864000" indent="-288000" algn="l" defTabSz="914400" rtl="0" eaLnBrk="1" latinLnBrk="0" hangingPunct="1">
              <a:lnSpc>
                <a:spcPct val="90000"/>
              </a:lnSpc>
              <a:spcBef>
                <a:spcPts val="300"/>
              </a:spcBef>
              <a:buSzPct val="90000"/>
              <a:buFontTx/>
              <a:buBlip>
                <a:blip r:embed="rId4"/>
              </a:buBlip>
              <a:defRPr sz="2000" kern="1200" spc="0">
                <a:solidFill>
                  <a:schemeClr val="tx1"/>
                </a:solidFill>
                <a:latin typeface="Calibri" panose="020F0502020204030204" pitchFamily="34" charset="0"/>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5"/>
              </a:buBlip>
              <a:defRPr sz="2000" kern="1200" spc="0">
                <a:solidFill>
                  <a:schemeClr val="tx1"/>
                </a:solidFill>
                <a:latin typeface="Calibri" panose="020F0502020204030204" pitchFamily="34" charset="0"/>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2"/>
              </a:buBlip>
              <a:defRPr sz="200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b="0" dirty="0">
                <a:latin typeface="+mj-lt"/>
              </a:rPr>
              <a:t>De zoekmachine werkt zodat elke voorwaarde apart een resultaat oplevert. </a:t>
            </a:r>
          </a:p>
          <a:p>
            <a:pPr marL="0" indent="0">
              <a:buNone/>
            </a:pPr>
            <a:endParaRPr lang="nl-BE" b="0" dirty="0">
              <a:latin typeface="+mj-lt"/>
            </a:endParaRPr>
          </a:p>
          <a:p>
            <a:pPr marL="0" indent="0">
              <a:buNone/>
            </a:pPr>
            <a:r>
              <a:rPr lang="nl-BE" b="0" dirty="0">
                <a:latin typeface="+mj-lt"/>
              </a:rPr>
              <a:t>Bv. Een huurpremie voor sociale woningen is voor (kandidaat-)huurders en voor mensen met een beperkt inkomen. </a:t>
            </a:r>
          </a:p>
          <a:p>
            <a:pPr marL="0" indent="0">
              <a:buNone/>
            </a:pPr>
            <a:endParaRPr lang="nl-BE" b="0" dirty="0">
              <a:latin typeface="+mj-lt"/>
            </a:endParaRPr>
          </a:p>
          <a:p>
            <a:pPr marL="0" indent="0">
              <a:buNone/>
            </a:pPr>
            <a:r>
              <a:rPr lang="nl-BE" b="0" dirty="0">
                <a:latin typeface="+mj-lt"/>
              </a:rPr>
              <a:t>Als je als zoekcriteria ‘andere woonsituatie’ ingeeft in combinatie met ‘beperkt inkomen’, zal het recht verschijnen omdat ‘beperkt inkomen’ 1 van de voorwaarden is, zelfs al is dit recht niet specifiek voor een andere woonsituatie. Interpretatie van de voorwaarden bij elk recht is nog nodig.  </a:t>
            </a:r>
          </a:p>
          <a:p>
            <a:pPr marL="0" indent="0">
              <a:buNone/>
            </a:pPr>
            <a:endParaRPr lang="nl-BE" b="0" dirty="0">
              <a:latin typeface="+mj-lt"/>
            </a:endParaRPr>
          </a:p>
          <a:p>
            <a:pPr marL="288000" lvl="1" indent="0">
              <a:buNone/>
            </a:pPr>
            <a:r>
              <a:rPr lang="nl-BE" dirty="0">
                <a:latin typeface="+mj-lt"/>
              </a:rPr>
              <a:t> </a:t>
            </a:r>
            <a:endParaRPr lang="nl-BE" b="0" dirty="0">
              <a:latin typeface="+mj-lt"/>
            </a:endParaRPr>
          </a:p>
          <a:p>
            <a:pPr marL="0" indent="0">
              <a:buNone/>
            </a:pPr>
            <a:endParaRPr lang="nl-BE" b="0" dirty="0">
              <a:latin typeface="+mj-lt"/>
            </a:endParaRPr>
          </a:p>
        </p:txBody>
      </p:sp>
    </p:spTree>
    <p:extLst>
      <p:ext uri="{BB962C8B-B14F-4D97-AF65-F5344CB8AC3E}">
        <p14:creationId xmlns:p14="http://schemas.microsoft.com/office/powerpoint/2010/main" val="496722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94031BF-5C2B-A192-8C2B-BBD35C25627D}"/>
              </a:ext>
            </a:extLst>
          </p:cNvPr>
          <p:cNvSpPr txBox="1">
            <a:spLocks/>
          </p:cNvSpPr>
          <p:nvPr/>
        </p:nvSpPr>
        <p:spPr>
          <a:xfrm>
            <a:off x="792000" y="364890"/>
            <a:ext cx="7416000" cy="1116000"/>
          </a:xfrm>
          <a:prstGeom prst="rect">
            <a:avLst/>
          </a:prstGeom>
        </p:spPr>
        <p:txBody>
          <a:bodyPr vert="horz" lIns="0" tIns="0" rIns="0" bIns="0" rtlCol="0" anchor="t" anchorCtr="0">
            <a:normAutofit/>
          </a:bodyPr>
          <a:lstStyle>
            <a:lvl1pPr algn="l" defTabSz="914400" rtl="0" eaLnBrk="1" latinLnBrk="0" hangingPunct="1">
              <a:lnSpc>
                <a:spcPts val="3800"/>
              </a:lnSpc>
              <a:spcBef>
                <a:spcPts val="0"/>
              </a:spcBef>
              <a:buNone/>
              <a:defRPr sz="3700" b="1" i="0" kern="1200">
                <a:solidFill>
                  <a:schemeClr val="accent6"/>
                </a:solidFill>
                <a:latin typeface="FlandersArtSans-Bold" panose="00000800000000000000" pitchFamily="2" charset="0"/>
                <a:ea typeface="+mj-ea"/>
                <a:cs typeface="Calibri" panose="020F0502020204030204" pitchFamily="34" charset="0"/>
              </a:defRPr>
            </a:lvl1pPr>
          </a:lstStyle>
          <a:p>
            <a:pPr>
              <a:spcAft>
                <a:spcPts val="600"/>
              </a:spcAft>
            </a:pPr>
            <a:r>
              <a:rPr lang="en-US" dirty="0">
                <a:solidFill>
                  <a:srgbClr val="373736"/>
                </a:solidFill>
                <a:latin typeface="+mj-lt"/>
              </a:rPr>
              <a:t>DIY-demo</a:t>
            </a:r>
          </a:p>
        </p:txBody>
      </p:sp>
      <p:sp>
        <p:nvSpPr>
          <p:cNvPr id="15" name="Slide Number Placeholder 4">
            <a:extLst>
              <a:ext uri="{FF2B5EF4-FFF2-40B4-BE49-F238E27FC236}">
                <a16:creationId xmlns:a16="http://schemas.microsoft.com/office/drawing/2014/main" id="{22118D58-04D9-3615-0C48-EEB21659E730}"/>
              </a:ext>
            </a:extLst>
          </p:cNvPr>
          <p:cNvSpPr>
            <a:spLocks noGrp="1"/>
          </p:cNvSpPr>
          <p:nvPr>
            <p:ph type="sldNum" sz="quarter" idx="12"/>
          </p:nvPr>
        </p:nvSpPr>
        <p:spPr>
          <a:xfrm>
            <a:off x="3960000" y="6242656"/>
            <a:ext cx="1080000" cy="365125"/>
          </a:xfrm>
        </p:spPr>
        <p:txBody>
          <a:bodyPr/>
          <a:lstStyle/>
          <a:p>
            <a:pPr>
              <a:spcAft>
                <a:spcPts val="600"/>
              </a:spcAft>
            </a:pPr>
            <a:fld id="{7749CDD0-7D77-4D23-9A27-F361E39BA472}" type="datetime1">
              <a:rPr lang="nl-BE" smtClean="0"/>
              <a:pPr>
                <a:spcAft>
                  <a:spcPts val="600"/>
                </a:spcAft>
              </a:pPr>
              <a:t>20/11/2024</a:t>
            </a:fld>
            <a:r>
              <a:rPr lang="nl-BE"/>
              <a:t> </a:t>
            </a:r>
            <a:r>
              <a:rPr lang="nl-BE" b="1"/>
              <a:t>│</a:t>
            </a:r>
            <a:fld id="{B263F6C6-2226-4286-8995-C42CB1E7C290}" type="slidenum">
              <a:rPr lang="nl-BE" smtClean="0"/>
              <a:pPr>
                <a:spcAft>
                  <a:spcPts val="600"/>
                </a:spcAft>
              </a:pPr>
              <a:t>18</a:t>
            </a:fld>
            <a:endParaRPr lang="nl-BE"/>
          </a:p>
        </p:txBody>
      </p:sp>
      <p:sp>
        <p:nvSpPr>
          <p:cNvPr id="3" name="Tijdelijke aanduiding voor inhoud 2">
            <a:extLst>
              <a:ext uri="{FF2B5EF4-FFF2-40B4-BE49-F238E27FC236}">
                <a16:creationId xmlns:a16="http://schemas.microsoft.com/office/drawing/2014/main" id="{F908472D-E2D2-6E57-CEF0-28EF51A2C7DD}"/>
              </a:ext>
            </a:extLst>
          </p:cNvPr>
          <p:cNvSpPr txBox="1">
            <a:spLocks/>
          </p:cNvSpPr>
          <p:nvPr/>
        </p:nvSpPr>
        <p:spPr>
          <a:xfrm>
            <a:off x="792000" y="1092172"/>
            <a:ext cx="7416000" cy="3672000"/>
          </a:xfrm>
          <a:prstGeom prst="rect">
            <a:avLst/>
          </a:prstGeom>
        </p:spPr>
        <p:txBody>
          <a:bodyPr/>
          <a:lstStyle>
            <a:lvl1pPr marL="288000" indent="-288000" algn="l" defTabSz="914400" rtl="0" eaLnBrk="1" latinLnBrk="0" hangingPunct="1">
              <a:lnSpc>
                <a:spcPct val="90000"/>
              </a:lnSpc>
              <a:spcBef>
                <a:spcPts val="300"/>
              </a:spcBef>
              <a:buSzPct val="90000"/>
              <a:buFontTx/>
              <a:buBlip>
                <a:blip r:embed="rId2"/>
              </a:buBlip>
              <a:defRPr sz="2200" b="1" kern="1200" spc="0">
                <a:solidFill>
                  <a:schemeClr val="tx1"/>
                </a:solidFill>
                <a:latin typeface="Calibri" panose="020F0502020204030204" pitchFamily="34" charset="0"/>
                <a:ea typeface="+mn-ea"/>
                <a:cs typeface="Calibri" panose="020F0502020204030204" pitchFamily="34" charset="0"/>
              </a:defRPr>
            </a:lvl1pPr>
            <a:lvl2pPr marL="576000" indent="-288000" algn="l" defTabSz="914400" rtl="0" eaLnBrk="1" latinLnBrk="0" hangingPunct="1">
              <a:lnSpc>
                <a:spcPct val="90000"/>
              </a:lnSpc>
              <a:spcBef>
                <a:spcPts val="300"/>
              </a:spcBef>
              <a:buSzPct val="70000"/>
              <a:buFontTx/>
              <a:buBlip>
                <a:blip r:embed="rId3"/>
              </a:buBlip>
              <a:defRPr sz="2200" kern="1200" spc="0">
                <a:solidFill>
                  <a:schemeClr val="bg1">
                    <a:lumMod val="50000"/>
                  </a:schemeClr>
                </a:solidFill>
                <a:latin typeface="Calibri" panose="020F0502020204030204" pitchFamily="34" charset="0"/>
                <a:ea typeface="+mn-ea"/>
                <a:cs typeface="Calibri" panose="020F0502020204030204" pitchFamily="34" charset="0"/>
              </a:defRPr>
            </a:lvl2pPr>
            <a:lvl3pPr marL="864000" indent="-288000" algn="l" defTabSz="914400" rtl="0" eaLnBrk="1" latinLnBrk="0" hangingPunct="1">
              <a:lnSpc>
                <a:spcPct val="90000"/>
              </a:lnSpc>
              <a:spcBef>
                <a:spcPts val="300"/>
              </a:spcBef>
              <a:buSzPct val="90000"/>
              <a:buFontTx/>
              <a:buBlip>
                <a:blip r:embed="rId4"/>
              </a:buBlip>
              <a:defRPr sz="2000" kern="1200" spc="0">
                <a:solidFill>
                  <a:schemeClr val="tx1"/>
                </a:solidFill>
                <a:latin typeface="Calibri" panose="020F0502020204030204" pitchFamily="34" charset="0"/>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5"/>
              </a:buBlip>
              <a:defRPr sz="2000" kern="1200" spc="0">
                <a:solidFill>
                  <a:schemeClr val="tx1"/>
                </a:solidFill>
                <a:latin typeface="Calibri" panose="020F0502020204030204" pitchFamily="34" charset="0"/>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2"/>
              </a:buBlip>
              <a:defRPr sz="200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b="0" dirty="0">
                <a:solidFill>
                  <a:schemeClr val="accent1"/>
                </a:solidFill>
                <a:latin typeface="+mj-lt"/>
              </a:rPr>
              <a:t>Waarom staan bepaalde doelgroepen niet tussen de zoekcriteria? Bv. alleenstaanden, bepaalde woonvormen, bepaalde uitkeringen enzovoort. </a:t>
            </a:r>
          </a:p>
          <a:p>
            <a:pPr marL="0" indent="0">
              <a:buNone/>
            </a:pPr>
            <a:endParaRPr lang="nl-BE" dirty="0">
              <a:solidFill>
                <a:schemeClr val="accent5">
                  <a:lumMod val="75000"/>
                </a:schemeClr>
              </a:solidFill>
              <a:latin typeface="+mj-lt"/>
            </a:endParaRPr>
          </a:p>
          <a:p>
            <a:pPr marL="0" indent="0">
              <a:buNone/>
            </a:pPr>
            <a:endParaRPr lang="nl-BE" dirty="0">
              <a:solidFill>
                <a:schemeClr val="accent5">
                  <a:lumMod val="75000"/>
                </a:schemeClr>
              </a:solidFill>
              <a:latin typeface="+mj-lt"/>
            </a:endParaRPr>
          </a:p>
          <a:p>
            <a:pPr marL="0" indent="0">
              <a:buNone/>
            </a:pPr>
            <a:endParaRPr lang="nl-BE" dirty="0">
              <a:solidFill>
                <a:schemeClr val="accent5">
                  <a:lumMod val="75000"/>
                </a:schemeClr>
              </a:solidFill>
              <a:latin typeface="+mj-lt"/>
            </a:endParaRPr>
          </a:p>
        </p:txBody>
      </p:sp>
      <p:sp>
        <p:nvSpPr>
          <p:cNvPr id="10" name="Tijdelijke aanduiding voor inhoud 2">
            <a:extLst>
              <a:ext uri="{FF2B5EF4-FFF2-40B4-BE49-F238E27FC236}">
                <a16:creationId xmlns:a16="http://schemas.microsoft.com/office/drawing/2014/main" id="{85413D42-A0B0-875D-27C4-63BEC24BA4FD}"/>
              </a:ext>
            </a:extLst>
          </p:cNvPr>
          <p:cNvSpPr txBox="1">
            <a:spLocks/>
          </p:cNvSpPr>
          <p:nvPr/>
        </p:nvSpPr>
        <p:spPr>
          <a:xfrm>
            <a:off x="792000" y="2370631"/>
            <a:ext cx="8228175" cy="3672000"/>
          </a:xfrm>
          <a:prstGeom prst="rect">
            <a:avLst/>
          </a:prstGeom>
        </p:spPr>
        <p:txBody>
          <a:bodyPr/>
          <a:lstStyle>
            <a:lvl1pPr marL="288000" indent="-288000" algn="l" defTabSz="914400" rtl="0" eaLnBrk="1" latinLnBrk="0" hangingPunct="1">
              <a:lnSpc>
                <a:spcPct val="90000"/>
              </a:lnSpc>
              <a:spcBef>
                <a:spcPts val="300"/>
              </a:spcBef>
              <a:buSzPct val="90000"/>
              <a:buFontTx/>
              <a:buBlip>
                <a:blip r:embed="rId2"/>
              </a:buBlip>
              <a:defRPr sz="2200" b="1" kern="1200" spc="0">
                <a:solidFill>
                  <a:schemeClr val="tx1"/>
                </a:solidFill>
                <a:latin typeface="Calibri" panose="020F0502020204030204" pitchFamily="34" charset="0"/>
                <a:ea typeface="+mn-ea"/>
                <a:cs typeface="Calibri" panose="020F0502020204030204" pitchFamily="34" charset="0"/>
              </a:defRPr>
            </a:lvl1pPr>
            <a:lvl2pPr marL="576000" indent="-288000" algn="l" defTabSz="914400" rtl="0" eaLnBrk="1" latinLnBrk="0" hangingPunct="1">
              <a:lnSpc>
                <a:spcPct val="90000"/>
              </a:lnSpc>
              <a:spcBef>
                <a:spcPts val="300"/>
              </a:spcBef>
              <a:buSzPct val="70000"/>
              <a:buFontTx/>
              <a:buBlip>
                <a:blip r:embed="rId3"/>
              </a:buBlip>
              <a:defRPr sz="2200" kern="1200" spc="0">
                <a:solidFill>
                  <a:schemeClr val="bg1">
                    <a:lumMod val="50000"/>
                  </a:schemeClr>
                </a:solidFill>
                <a:latin typeface="Calibri" panose="020F0502020204030204" pitchFamily="34" charset="0"/>
                <a:ea typeface="+mn-ea"/>
                <a:cs typeface="Calibri" panose="020F0502020204030204" pitchFamily="34" charset="0"/>
              </a:defRPr>
            </a:lvl2pPr>
            <a:lvl3pPr marL="864000" indent="-288000" algn="l" defTabSz="914400" rtl="0" eaLnBrk="1" latinLnBrk="0" hangingPunct="1">
              <a:lnSpc>
                <a:spcPct val="90000"/>
              </a:lnSpc>
              <a:spcBef>
                <a:spcPts val="300"/>
              </a:spcBef>
              <a:buSzPct val="90000"/>
              <a:buFontTx/>
              <a:buBlip>
                <a:blip r:embed="rId4"/>
              </a:buBlip>
              <a:defRPr sz="2000" kern="1200" spc="0">
                <a:solidFill>
                  <a:schemeClr val="tx1"/>
                </a:solidFill>
                <a:latin typeface="Calibri" panose="020F0502020204030204" pitchFamily="34" charset="0"/>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5"/>
              </a:buBlip>
              <a:defRPr sz="2000" kern="1200" spc="0">
                <a:solidFill>
                  <a:schemeClr val="tx1"/>
                </a:solidFill>
                <a:latin typeface="Calibri" panose="020F0502020204030204" pitchFamily="34" charset="0"/>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2"/>
              </a:buBlip>
              <a:defRPr sz="200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b="0" dirty="0">
                <a:latin typeface="+mj-lt"/>
              </a:rPr>
              <a:t>Er moeten genoeg rechten zijn waarbij het zoekcriterium een van de voorwaarden is. </a:t>
            </a:r>
          </a:p>
          <a:p>
            <a:pPr marL="0" indent="0">
              <a:buNone/>
            </a:pPr>
            <a:endParaRPr lang="nl-BE" b="0" dirty="0">
              <a:latin typeface="+mj-lt"/>
            </a:endParaRPr>
          </a:p>
          <a:p>
            <a:pPr marL="288000" lvl="1" indent="0">
              <a:buNone/>
            </a:pPr>
            <a:r>
              <a:rPr lang="nl-BE" b="0" dirty="0">
                <a:latin typeface="+mj-lt"/>
              </a:rPr>
              <a:t>Bv. leefloon is een voorwaarde bij veel sociale rechten. De meeste van deze sociale rechten zijn zowel voor alleenstaanden als voor koppels, maar er zijn weinig rechten specifiek voor alleenstaanden. Er zou dus geen goede selectie gemaakt kunnen worden. </a:t>
            </a:r>
          </a:p>
          <a:p>
            <a:pPr marL="288000" lvl="1" indent="0">
              <a:buNone/>
            </a:pPr>
            <a:endParaRPr lang="nl-BE" dirty="0">
              <a:latin typeface="+mj-lt"/>
            </a:endParaRPr>
          </a:p>
          <a:p>
            <a:pPr marL="288000" lvl="1" indent="0">
              <a:buNone/>
            </a:pPr>
            <a:r>
              <a:rPr lang="nl-BE" b="0" dirty="0">
                <a:latin typeface="+mj-lt"/>
              </a:rPr>
              <a:t>Zoekcriteria zijn gebaseerd op de meest voorkomende resultaten. </a:t>
            </a:r>
          </a:p>
          <a:p>
            <a:pPr marL="288000" lvl="1" indent="0">
              <a:buNone/>
            </a:pPr>
            <a:r>
              <a:rPr lang="nl-BE" dirty="0">
                <a:latin typeface="+mj-lt"/>
              </a:rPr>
              <a:t>Tip: Probeer het ontbrekende criterium als trefwoord in te geven. </a:t>
            </a:r>
            <a:endParaRPr lang="nl-BE" b="0" dirty="0">
              <a:latin typeface="+mj-lt"/>
            </a:endParaRPr>
          </a:p>
          <a:p>
            <a:pPr marL="0" indent="0">
              <a:buNone/>
            </a:pPr>
            <a:endParaRPr lang="nl-BE" b="0" dirty="0">
              <a:latin typeface="+mj-lt"/>
            </a:endParaRPr>
          </a:p>
        </p:txBody>
      </p:sp>
    </p:spTree>
    <p:extLst>
      <p:ext uri="{BB962C8B-B14F-4D97-AF65-F5344CB8AC3E}">
        <p14:creationId xmlns:p14="http://schemas.microsoft.com/office/powerpoint/2010/main" val="3181829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94031BF-5C2B-A192-8C2B-BBD35C25627D}"/>
              </a:ext>
            </a:extLst>
          </p:cNvPr>
          <p:cNvSpPr txBox="1">
            <a:spLocks/>
          </p:cNvSpPr>
          <p:nvPr/>
        </p:nvSpPr>
        <p:spPr>
          <a:xfrm>
            <a:off x="792000" y="364890"/>
            <a:ext cx="7416000" cy="1116000"/>
          </a:xfrm>
          <a:prstGeom prst="rect">
            <a:avLst/>
          </a:prstGeom>
        </p:spPr>
        <p:txBody>
          <a:bodyPr vert="horz" lIns="0" tIns="0" rIns="0" bIns="0" rtlCol="0" anchor="t" anchorCtr="0">
            <a:normAutofit/>
          </a:bodyPr>
          <a:lstStyle>
            <a:lvl1pPr algn="l" defTabSz="914400" rtl="0" eaLnBrk="1" latinLnBrk="0" hangingPunct="1">
              <a:lnSpc>
                <a:spcPts val="3800"/>
              </a:lnSpc>
              <a:spcBef>
                <a:spcPts val="0"/>
              </a:spcBef>
              <a:buNone/>
              <a:defRPr sz="3700" b="1" i="0" kern="1200">
                <a:solidFill>
                  <a:schemeClr val="accent6"/>
                </a:solidFill>
                <a:latin typeface="FlandersArtSans-Bold" panose="00000800000000000000" pitchFamily="2" charset="0"/>
                <a:ea typeface="+mj-ea"/>
                <a:cs typeface="Calibri" panose="020F0502020204030204" pitchFamily="34" charset="0"/>
              </a:defRPr>
            </a:lvl1pPr>
          </a:lstStyle>
          <a:p>
            <a:pPr>
              <a:spcAft>
                <a:spcPts val="600"/>
              </a:spcAft>
            </a:pPr>
            <a:r>
              <a:rPr lang="en-US" dirty="0">
                <a:solidFill>
                  <a:srgbClr val="373736"/>
                </a:solidFill>
                <a:latin typeface="+mj-lt"/>
              </a:rPr>
              <a:t>DIY-demo</a:t>
            </a:r>
          </a:p>
        </p:txBody>
      </p:sp>
      <p:sp>
        <p:nvSpPr>
          <p:cNvPr id="15" name="Slide Number Placeholder 4">
            <a:extLst>
              <a:ext uri="{FF2B5EF4-FFF2-40B4-BE49-F238E27FC236}">
                <a16:creationId xmlns:a16="http://schemas.microsoft.com/office/drawing/2014/main" id="{22118D58-04D9-3615-0C48-EEB21659E730}"/>
              </a:ext>
            </a:extLst>
          </p:cNvPr>
          <p:cNvSpPr>
            <a:spLocks noGrp="1"/>
          </p:cNvSpPr>
          <p:nvPr>
            <p:ph type="sldNum" sz="quarter" idx="12"/>
          </p:nvPr>
        </p:nvSpPr>
        <p:spPr>
          <a:xfrm>
            <a:off x="3960000" y="6242656"/>
            <a:ext cx="1080000" cy="365125"/>
          </a:xfrm>
        </p:spPr>
        <p:txBody>
          <a:bodyPr/>
          <a:lstStyle/>
          <a:p>
            <a:pPr>
              <a:spcAft>
                <a:spcPts val="600"/>
              </a:spcAft>
            </a:pPr>
            <a:fld id="{7749CDD0-7D77-4D23-9A27-F361E39BA472}" type="datetime1">
              <a:rPr lang="nl-BE" smtClean="0"/>
              <a:pPr>
                <a:spcAft>
                  <a:spcPts val="600"/>
                </a:spcAft>
              </a:pPr>
              <a:t>20/11/2024</a:t>
            </a:fld>
            <a:r>
              <a:rPr lang="nl-BE"/>
              <a:t> </a:t>
            </a:r>
            <a:r>
              <a:rPr lang="nl-BE" b="1"/>
              <a:t>│</a:t>
            </a:r>
            <a:fld id="{B263F6C6-2226-4286-8995-C42CB1E7C290}" type="slidenum">
              <a:rPr lang="nl-BE" smtClean="0"/>
              <a:pPr>
                <a:spcAft>
                  <a:spcPts val="600"/>
                </a:spcAft>
              </a:pPr>
              <a:t>19</a:t>
            </a:fld>
            <a:endParaRPr lang="nl-BE"/>
          </a:p>
        </p:txBody>
      </p:sp>
      <p:sp>
        <p:nvSpPr>
          <p:cNvPr id="3" name="Tijdelijke aanduiding voor inhoud 2">
            <a:extLst>
              <a:ext uri="{FF2B5EF4-FFF2-40B4-BE49-F238E27FC236}">
                <a16:creationId xmlns:a16="http://schemas.microsoft.com/office/drawing/2014/main" id="{F908472D-E2D2-6E57-CEF0-28EF51A2C7DD}"/>
              </a:ext>
            </a:extLst>
          </p:cNvPr>
          <p:cNvSpPr txBox="1">
            <a:spLocks/>
          </p:cNvSpPr>
          <p:nvPr/>
        </p:nvSpPr>
        <p:spPr>
          <a:xfrm>
            <a:off x="792000" y="1092172"/>
            <a:ext cx="7416000" cy="3672000"/>
          </a:xfrm>
          <a:prstGeom prst="rect">
            <a:avLst/>
          </a:prstGeom>
        </p:spPr>
        <p:txBody>
          <a:bodyPr/>
          <a:lstStyle>
            <a:lvl1pPr marL="288000" indent="-288000" algn="l" defTabSz="914400" rtl="0" eaLnBrk="1" latinLnBrk="0" hangingPunct="1">
              <a:lnSpc>
                <a:spcPct val="90000"/>
              </a:lnSpc>
              <a:spcBef>
                <a:spcPts val="300"/>
              </a:spcBef>
              <a:buSzPct val="90000"/>
              <a:buFontTx/>
              <a:buBlip>
                <a:blip r:embed="rId2"/>
              </a:buBlip>
              <a:defRPr sz="2200" b="1" kern="1200" spc="0">
                <a:solidFill>
                  <a:schemeClr val="tx1"/>
                </a:solidFill>
                <a:latin typeface="Calibri" panose="020F0502020204030204" pitchFamily="34" charset="0"/>
                <a:ea typeface="+mn-ea"/>
                <a:cs typeface="Calibri" panose="020F0502020204030204" pitchFamily="34" charset="0"/>
              </a:defRPr>
            </a:lvl1pPr>
            <a:lvl2pPr marL="576000" indent="-288000" algn="l" defTabSz="914400" rtl="0" eaLnBrk="1" latinLnBrk="0" hangingPunct="1">
              <a:lnSpc>
                <a:spcPct val="90000"/>
              </a:lnSpc>
              <a:spcBef>
                <a:spcPts val="300"/>
              </a:spcBef>
              <a:buSzPct val="70000"/>
              <a:buFontTx/>
              <a:buBlip>
                <a:blip r:embed="rId3"/>
              </a:buBlip>
              <a:defRPr sz="2200" kern="1200" spc="0">
                <a:solidFill>
                  <a:schemeClr val="bg1">
                    <a:lumMod val="50000"/>
                  </a:schemeClr>
                </a:solidFill>
                <a:latin typeface="Calibri" panose="020F0502020204030204" pitchFamily="34" charset="0"/>
                <a:ea typeface="+mn-ea"/>
                <a:cs typeface="Calibri" panose="020F0502020204030204" pitchFamily="34" charset="0"/>
              </a:defRPr>
            </a:lvl2pPr>
            <a:lvl3pPr marL="864000" indent="-288000" algn="l" defTabSz="914400" rtl="0" eaLnBrk="1" latinLnBrk="0" hangingPunct="1">
              <a:lnSpc>
                <a:spcPct val="90000"/>
              </a:lnSpc>
              <a:spcBef>
                <a:spcPts val="300"/>
              </a:spcBef>
              <a:buSzPct val="90000"/>
              <a:buFontTx/>
              <a:buBlip>
                <a:blip r:embed="rId4"/>
              </a:buBlip>
              <a:defRPr sz="2000" kern="1200" spc="0">
                <a:solidFill>
                  <a:schemeClr val="tx1"/>
                </a:solidFill>
                <a:latin typeface="Calibri" panose="020F0502020204030204" pitchFamily="34" charset="0"/>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5"/>
              </a:buBlip>
              <a:defRPr sz="2000" kern="1200" spc="0">
                <a:solidFill>
                  <a:schemeClr val="tx1"/>
                </a:solidFill>
                <a:latin typeface="Calibri" panose="020F0502020204030204" pitchFamily="34" charset="0"/>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2"/>
              </a:buBlip>
              <a:defRPr sz="200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b="0" dirty="0">
                <a:solidFill>
                  <a:schemeClr val="accent1"/>
                </a:solidFill>
                <a:latin typeface="+mj-lt"/>
              </a:rPr>
              <a:t>Hoe komt het dat eenzelfde recht zoals bv. leefloon onder verschillende thema’s staat? </a:t>
            </a:r>
          </a:p>
          <a:p>
            <a:pPr marL="0" indent="0">
              <a:buNone/>
            </a:pPr>
            <a:endParaRPr lang="nl-BE" dirty="0">
              <a:solidFill>
                <a:schemeClr val="accent5">
                  <a:lumMod val="75000"/>
                </a:schemeClr>
              </a:solidFill>
              <a:latin typeface="+mj-lt"/>
            </a:endParaRPr>
          </a:p>
          <a:p>
            <a:pPr marL="0" indent="0">
              <a:buNone/>
            </a:pPr>
            <a:endParaRPr lang="nl-BE" dirty="0">
              <a:solidFill>
                <a:schemeClr val="accent5">
                  <a:lumMod val="75000"/>
                </a:schemeClr>
              </a:solidFill>
              <a:latin typeface="+mj-lt"/>
            </a:endParaRPr>
          </a:p>
          <a:p>
            <a:pPr marL="0" indent="0">
              <a:buNone/>
            </a:pPr>
            <a:endParaRPr lang="nl-BE" dirty="0">
              <a:solidFill>
                <a:schemeClr val="accent5">
                  <a:lumMod val="75000"/>
                </a:schemeClr>
              </a:solidFill>
              <a:latin typeface="+mj-lt"/>
            </a:endParaRPr>
          </a:p>
        </p:txBody>
      </p:sp>
      <p:sp>
        <p:nvSpPr>
          <p:cNvPr id="10" name="Tijdelijke aanduiding voor inhoud 2">
            <a:extLst>
              <a:ext uri="{FF2B5EF4-FFF2-40B4-BE49-F238E27FC236}">
                <a16:creationId xmlns:a16="http://schemas.microsoft.com/office/drawing/2014/main" id="{85413D42-A0B0-875D-27C4-63BEC24BA4FD}"/>
              </a:ext>
            </a:extLst>
          </p:cNvPr>
          <p:cNvSpPr txBox="1">
            <a:spLocks/>
          </p:cNvSpPr>
          <p:nvPr/>
        </p:nvSpPr>
        <p:spPr>
          <a:xfrm>
            <a:off x="792000" y="2370631"/>
            <a:ext cx="8228175" cy="3672000"/>
          </a:xfrm>
          <a:prstGeom prst="rect">
            <a:avLst/>
          </a:prstGeom>
        </p:spPr>
        <p:txBody>
          <a:bodyPr/>
          <a:lstStyle>
            <a:lvl1pPr marL="288000" indent="-288000" algn="l" defTabSz="914400" rtl="0" eaLnBrk="1" latinLnBrk="0" hangingPunct="1">
              <a:lnSpc>
                <a:spcPct val="90000"/>
              </a:lnSpc>
              <a:spcBef>
                <a:spcPts val="300"/>
              </a:spcBef>
              <a:buSzPct val="90000"/>
              <a:buFontTx/>
              <a:buBlip>
                <a:blip r:embed="rId2"/>
              </a:buBlip>
              <a:defRPr sz="2200" b="1" kern="1200" spc="0">
                <a:solidFill>
                  <a:schemeClr val="tx1"/>
                </a:solidFill>
                <a:latin typeface="Calibri" panose="020F0502020204030204" pitchFamily="34" charset="0"/>
                <a:ea typeface="+mn-ea"/>
                <a:cs typeface="Calibri" panose="020F0502020204030204" pitchFamily="34" charset="0"/>
              </a:defRPr>
            </a:lvl1pPr>
            <a:lvl2pPr marL="576000" indent="-288000" algn="l" defTabSz="914400" rtl="0" eaLnBrk="1" latinLnBrk="0" hangingPunct="1">
              <a:lnSpc>
                <a:spcPct val="90000"/>
              </a:lnSpc>
              <a:spcBef>
                <a:spcPts val="300"/>
              </a:spcBef>
              <a:buSzPct val="70000"/>
              <a:buFontTx/>
              <a:buBlip>
                <a:blip r:embed="rId3"/>
              </a:buBlip>
              <a:defRPr sz="2200" kern="1200" spc="0">
                <a:solidFill>
                  <a:schemeClr val="bg1">
                    <a:lumMod val="50000"/>
                  </a:schemeClr>
                </a:solidFill>
                <a:latin typeface="Calibri" panose="020F0502020204030204" pitchFamily="34" charset="0"/>
                <a:ea typeface="+mn-ea"/>
                <a:cs typeface="Calibri" panose="020F0502020204030204" pitchFamily="34" charset="0"/>
              </a:defRPr>
            </a:lvl2pPr>
            <a:lvl3pPr marL="864000" indent="-288000" algn="l" defTabSz="914400" rtl="0" eaLnBrk="1" latinLnBrk="0" hangingPunct="1">
              <a:lnSpc>
                <a:spcPct val="90000"/>
              </a:lnSpc>
              <a:spcBef>
                <a:spcPts val="300"/>
              </a:spcBef>
              <a:buSzPct val="90000"/>
              <a:buFontTx/>
              <a:buBlip>
                <a:blip r:embed="rId4"/>
              </a:buBlip>
              <a:defRPr sz="2000" kern="1200" spc="0">
                <a:solidFill>
                  <a:schemeClr val="tx1"/>
                </a:solidFill>
                <a:latin typeface="Calibri" panose="020F0502020204030204" pitchFamily="34" charset="0"/>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5"/>
              </a:buBlip>
              <a:defRPr sz="2000" kern="1200" spc="0">
                <a:solidFill>
                  <a:schemeClr val="tx1"/>
                </a:solidFill>
                <a:latin typeface="Calibri" panose="020F0502020204030204" pitchFamily="34" charset="0"/>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2"/>
              </a:buBlip>
              <a:defRPr sz="200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b="0" dirty="0">
                <a:latin typeface="+mj-lt"/>
              </a:rPr>
              <a:t>Elk lokaal bestuur voert zelf de lokale gegevens in. </a:t>
            </a:r>
          </a:p>
          <a:p>
            <a:pPr marL="0" indent="0">
              <a:buNone/>
            </a:pPr>
            <a:r>
              <a:rPr lang="nl-BE" b="0" dirty="0">
                <a:latin typeface="+mj-lt"/>
              </a:rPr>
              <a:t>Het is dan ook de keuze van elk lokaal bestuur onder welk thema ze hun recht plaatsen. </a:t>
            </a:r>
          </a:p>
          <a:p>
            <a:pPr marL="0" indent="0">
              <a:buNone/>
            </a:pPr>
            <a:endParaRPr lang="nl-BE" b="0" dirty="0">
              <a:latin typeface="+mj-lt"/>
            </a:endParaRPr>
          </a:p>
          <a:p>
            <a:pPr marL="0" indent="0">
              <a:buNone/>
            </a:pPr>
            <a:r>
              <a:rPr lang="nl-BE" b="0" dirty="0">
                <a:latin typeface="+mj-lt"/>
              </a:rPr>
              <a:t>Soms wordt bv. het toegekende thema bepaald door de interne organisatie. </a:t>
            </a:r>
          </a:p>
          <a:p>
            <a:pPr marL="0" indent="0">
              <a:buNone/>
            </a:pPr>
            <a:endParaRPr lang="nl-BE" b="0" dirty="0">
              <a:latin typeface="+mj-lt"/>
            </a:endParaRPr>
          </a:p>
          <a:p>
            <a:pPr marL="288000" lvl="1" indent="0">
              <a:buNone/>
            </a:pPr>
            <a:r>
              <a:rPr lang="nl-BE" dirty="0">
                <a:latin typeface="+mj-lt"/>
              </a:rPr>
              <a:t> </a:t>
            </a:r>
            <a:endParaRPr lang="nl-BE" b="0" dirty="0">
              <a:latin typeface="+mj-lt"/>
            </a:endParaRPr>
          </a:p>
          <a:p>
            <a:pPr marL="0" indent="0">
              <a:buNone/>
            </a:pPr>
            <a:endParaRPr lang="nl-BE" b="0" dirty="0">
              <a:latin typeface="+mj-lt"/>
            </a:endParaRPr>
          </a:p>
        </p:txBody>
      </p:sp>
    </p:spTree>
    <p:extLst>
      <p:ext uri="{BB962C8B-B14F-4D97-AF65-F5344CB8AC3E}">
        <p14:creationId xmlns:p14="http://schemas.microsoft.com/office/powerpoint/2010/main" val="694007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latin typeface="+mj-lt"/>
              </a:rPr>
              <a:t>Inhoud	</a:t>
            </a:r>
          </a:p>
        </p:txBody>
      </p:sp>
      <p:sp>
        <p:nvSpPr>
          <p:cNvPr id="3" name="Tijdelijke aanduiding voor inhoud 2"/>
          <p:cNvSpPr>
            <a:spLocks noGrp="1"/>
          </p:cNvSpPr>
          <p:nvPr>
            <p:ph sz="half" idx="1"/>
          </p:nvPr>
        </p:nvSpPr>
        <p:spPr/>
        <p:txBody>
          <a:bodyPr/>
          <a:lstStyle/>
          <a:p>
            <a:r>
              <a:rPr lang="nl-BE" dirty="0"/>
              <a:t>Inleiding: wat is de nieuwe Rechtenverkenner? </a:t>
            </a:r>
          </a:p>
          <a:p>
            <a:r>
              <a:rPr lang="nl-BE" dirty="0"/>
              <a:t>Wat vind je er wel en niet in? </a:t>
            </a:r>
          </a:p>
          <a:p>
            <a:r>
              <a:rPr lang="nl-BE" dirty="0"/>
              <a:t>De drie zoekmethoden</a:t>
            </a:r>
          </a:p>
          <a:p>
            <a:r>
              <a:rPr lang="nl-BE" dirty="0"/>
              <a:t>DIY-demo</a:t>
            </a:r>
          </a:p>
          <a:p>
            <a:r>
              <a:rPr lang="nl-BE" dirty="0">
                <a:latin typeface="+mj-lt"/>
              </a:rPr>
              <a:t>DIY-demo: </a:t>
            </a:r>
            <a:r>
              <a:rPr lang="nl-BE" dirty="0"/>
              <a:t>enkele antwoorden</a:t>
            </a:r>
            <a:endParaRPr lang="nl-BE" dirty="0">
              <a:latin typeface="+mj-lt"/>
            </a:endParaRPr>
          </a:p>
        </p:txBody>
      </p:sp>
      <p:sp>
        <p:nvSpPr>
          <p:cNvPr id="4" name="Tijdelijke aanduiding voor dianummer 3"/>
          <p:cNvSpPr>
            <a:spLocks noGrp="1"/>
          </p:cNvSpPr>
          <p:nvPr>
            <p:ph type="sldNum" sz="quarter" idx="12"/>
          </p:nvPr>
        </p:nvSpPr>
        <p:spPr/>
        <p:txBody>
          <a:bodyPr/>
          <a:lstStyle/>
          <a:p>
            <a:fld id="{7749CDD0-7D77-4D23-9A27-F361E39BA472}" type="datetime1">
              <a:rPr lang="nl-BE" smtClean="0"/>
              <a:pPr/>
              <a:t>20/11/2024</a:t>
            </a:fld>
            <a:r>
              <a:rPr lang="nl-BE"/>
              <a:t> </a:t>
            </a:r>
            <a:r>
              <a:rPr lang="nl-BE" b="1"/>
              <a:t>│</a:t>
            </a:r>
            <a:fld id="{B263F6C6-2226-4286-8995-C42CB1E7C290}" type="slidenum">
              <a:rPr lang="nl-BE" smtClean="0"/>
              <a:pPr/>
              <a:t>2</a:t>
            </a:fld>
            <a:endParaRPr lang="nl-BE" dirty="0"/>
          </a:p>
        </p:txBody>
      </p:sp>
    </p:spTree>
    <p:extLst>
      <p:ext uri="{BB962C8B-B14F-4D97-AF65-F5344CB8AC3E}">
        <p14:creationId xmlns:p14="http://schemas.microsoft.com/office/powerpoint/2010/main" val="945639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94031BF-5C2B-A192-8C2B-BBD35C25627D}"/>
              </a:ext>
            </a:extLst>
          </p:cNvPr>
          <p:cNvSpPr txBox="1">
            <a:spLocks/>
          </p:cNvSpPr>
          <p:nvPr/>
        </p:nvSpPr>
        <p:spPr>
          <a:xfrm>
            <a:off x="792000" y="364890"/>
            <a:ext cx="7416000" cy="1116000"/>
          </a:xfrm>
          <a:prstGeom prst="rect">
            <a:avLst/>
          </a:prstGeom>
        </p:spPr>
        <p:txBody>
          <a:bodyPr vert="horz" lIns="0" tIns="0" rIns="0" bIns="0" rtlCol="0" anchor="t" anchorCtr="0">
            <a:normAutofit/>
          </a:bodyPr>
          <a:lstStyle>
            <a:lvl1pPr algn="l" defTabSz="914400" rtl="0" eaLnBrk="1" latinLnBrk="0" hangingPunct="1">
              <a:lnSpc>
                <a:spcPts val="3800"/>
              </a:lnSpc>
              <a:spcBef>
                <a:spcPts val="0"/>
              </a:spcBef>
              <a:buNone/>
              <a:defRPr sz="3700" b="1" i="0" kern="1200">
                <a:solidFill>
                  <a:schemeClr val="accent6"/>
                </a:solidFill>
                <a:latin typeface="FlandersArtSans-Bold" panose="00000800000000000000" pitchFamily="2" charset="0"/>
                <a:ea typeface="+mj-ea"/>
                <a:cs typeface="Calibri" panose="020F0502020204030204" pitchFamily="34" charset="0"/>
              </a:defRPr>
            </a:lvl1pPr>
          </a:lstStyle>
          <a:p>
            <a:pPr>
              <a:spcAft>
                <a:spcPts val="600"/>
              </a:spcAft>
            </a:pPr>
            <a:r>
              <a:rPr lang="en-US" dirty="0">
                <a:solidFill>
                  <a:srgbClr val="373736"/>
                </a:solidFill>
                <a:latin typeface="+mj-lt"/>
              </a:rPr>
              <a:t>DIY-demo</a:t>
            </a:r>
          </a:p>
        </p:txBody>
      </p:sp>
      <p:sp>
        <p:nvSpPr>
          <p:cNvPr id="15" name="Slide Number Placeholder 4">
            <a:extLst>
              <a:ext uri="{FF2B5EF4-FFF2-40B4-BE49-F238E27FC236}">
                <a16:creationId xmlns:a16="http://schemas.microsoft.com/office/drawing/2014/main" id="{22118D58-04D9-3615-0C48-EEB21659E730}"/>
              </a:ext>
            </a:extLst>
          </p:cNvPr>
          <p:cNvSpPr>
            <a:spLocks noGrp="1"/>
          </p:cNvSpPr>
          <p:nvPr>
            <p:ph type="sldNum" sz="quarter" idx="12"/>
          </p:nvPr>
        </p:nvSpPr>
        <p:spPr>
          <a:xfrm>
            <a:off x="3960000" y="6242656"/>
            <a:ext cx="1080000" cy="365125"/>
          </a:xfrm>
        </p:spPr>
        <p:txBody>
          <a:bodyPr/>
          <a:lstStyle/>
          <a:p>
            <a:pPr>
              <a:spcAft>
                <a:spcPts val="600"/>
              </a:spcAft>
            </a:pPr>
            <a:fld id="{7749CDD0-7D77-4D23-9A27-F361E39BA472}" type="datetime1">
              <a:rPr lang="nl-BE" smtClean="0"/>
              <a:pPr>
                <a:spcAft>
                  <a:spcPts val="600"/>
                </a:spcAft>
              </a:pPr>
              <a:t>20/11/2024</a:t>
            </a:fld>
            <a:r>
              <a:rPr lang="nl-BE"/>
              <a:t> </a:t>
            </a:r>
            <a:r>
              <a:rPr lang="nl-BE" b="1"/>
              <a:t>│</a:t>
            </a:r>
            <a:fld id="{B263F6C6-2226-4286-8995-C42CB1E7C290}" type="slidenum">
              <a:rPr lang="nl-BE" smtClean="0"/>
              <a:pPr>
                <a:spcAft>
                  <a:spcPts val="600"/>
                </a:spcAft>
              </a:pPr>
              <a:t>20</a:t>
            </a:fld>
            <a:endParaRPr lang="nl-BE"/>
          </a:p>
        </p:txBody>
      </p:sp>
      <p:sp>
        <p:nvSpPr>
          <p:cNvPr id="3" name="Tijdelijke aanduiding voor inhoud 2">
            <a:extLst>
              <a:ext uri="{FF2B5EF4-FFF2-40B4-BE49-F238E27FC236}">
                <a16:creationId xmlns:a16="http://schemas.microsoft.com/office/drawing/2014/main" id="{F908472D-E2D2-6E57-CEF0-28EF51A2C7DD}"/>
              </a:ext>
            </a:extLst>
          </p:cNvPr>
          <p:cNvSpPr txBox="1">
            <a:spLocks/>
          </p:cNvSpPr>
          <p:nvPr/>
        </p:nvSpPr>
        <p:spPr>
          <a:xfrm>
            <a:off x="792000" y="1092172"/>
            <a:ext cx="7416000" cy="3672000"/>
          </a:xfrm>
          <a:prstGeom prst="rect">
            <a:avLst/>
          </a:prstGeom>
        </p:spPr>
        <p:txBody>
          <a:bodyPr/>
          <a:lstStyle>
            <a:lvl1pPr marL="288000" indent="-288000" algn="l" defTabSz="914400" rtl="0" eaLnBrk="1" latinLnBrk="0" hangingPunct="1">
              <a:lnSpc>
                <a:spcPct val="90000"/>
              </a:lnSpc>
              <a:spcBef>
                <a:spcPts val="300"/>
              </a:spcBef>
              <a:buSzPct val="90000"/>
              <a:buFontTx/>
              <a:buBlip>
                <a:blip r:embed="rId2"/>
              </a:buBlip>
              <a:defRPr sz="2200" b="1" kern="1200" spc="0">
                <a:solidFill>
                  <a:schemeClr val="tx1"/>
                </a:solidFill>
                <a:latin typeface="Calibri" panose="020F0502020204030204" pitchFamily="34" charset="0"/>
                <a:ea typeface="+mn-ea"/>
                <a:cs typeface="Calibri" panose="020F0502020204030204" pitchFamily="34" charset="0"/>
              </a:defRPr>
            </a:lvl1pPr>
            <a:lvl2pPr marL="576000" indent="-288000" algn="l" defTabSz="914400" rtl="0" eaLnBrk="1" latinLnBrk="0" hangingPunct="1">
              <a:lnSpc>
                <a:spcPct val="90000"/>
              </a:lnSpc>
              <a:spcBef>
                <a:spcPts val="300"/>
              </a:spcBef>
              <a:buSzPct val="70000"/>
              <a:buFontTx/>
              <a:buBlip>
                <a:blip r:embed="rId3"/>
              </a:buBlip>
              <a:defRPr sz="2200" kern="1200" spc="0">
                <a:solidFill>
                  <a:schemeClr val="bg1">
                    <a:lumMod val="50000"/>
                  </a:schemeClr>
                </a:solidFill>
                <a:latin typeface="Calibri" panose="020F0502020204030204" pitchFamily="34" charset="0"/>
                <a:ea typeface="+mn-ea"/>
                <a:cs typeface="Calibri" panose="020F0502020204030204" pitchFamily="34" charset="0"/>
              </a:defRPr>
            </a:lvl2pPr>
            <a:lvl3pPr marL="864000" indent="-288000" algn="l" defTabSz="914400" rtl="0" eaLnBrk="1" latinLnBrk="0" hangingPunct="1">
              <a:lnSpc>
                <a:spcPct val="90000"/>
              </a:lnSpc>
              <a:spcBef>
                <a:spcPts val="300"/>
              </a:spcBef>
              <a:buSzPct val="90000"/>
              <a:buFontTx/>
              <a:buBlip>
                <a:blip r:embed="rId4"/>
              </a:buBlip>
              <a:defRPr sz="2000" kern="1200" spc="0">
                <a:solidFill>
                  <a:schemeClr val="tx1"/>
                </a:solidFill>
                <a:latin typeface="Calibri" panose="020F0502020204030204" pitchFamily="34" charset="0"/>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5"/>
              </a:buBlip>
              <a:defRPr sz="2000" kern="1200" spc="0">
                <a:solidFill>
                  <a:schemeClr val="tx1"/>
                </a:solidFill>
                <a:latin typeface="Calibri" panose="020F0502020204030204" pitchFamily="34" charset="0"/>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2"/>
              </a:buBlip>
              <a:defRPr sz="200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b="0" dirty="0">
                <a:solidFill>
                  <a:schemeClr val="accent1"/>
                </a:solidFill>
                <a:latin typeface="+mj-lt"/>
              </a:rPr>
              <a:t>Wat zijn rechten voor iedereen? </a:t>
            </a:r>
          </a:p>
          <a:p>
            <a:pPr marL="0" indent="0">
              <a:buNone/>
            </a:pPr>
            <a:endParaRPr lang="nl-BE" dirty="0">
              <a:solidFill>
                <a:schemeClr val="accent5">
                  <a:lumMod val="75000"/>
                </a:schemeClr>
              </a:solidFill>
              <a:latin typeface="+mj-lt"/>
            </a:endParaRPr>
          </a:p>
          <a:p>
            <a:pPr marL="0" indent="0">
              <a:buNone/>
            </a:pPr>
            <a:endParaRPr lang="nl-BE" dirty="0">
              <a:solidFill>
                <a:schemeClr val="accent5">
                  <a:lumMod val="75000"/>
                </a:schemeClr>
              </a:solidFill>
              <a:latin typeface="+mj-lt"/>
            </a:endParaRPr>
          </a:p>
          <a:p>
            <a:pPr marL="0" indent="0">
              <a:buNone/>
            </a:pPr>
            <a:endParaRPr lang="nl-BE" dirty="0">
              <a:solidFill>
                <a:schemeClr val="accent5">
                  <a:lumMod val="75000"/>
                </a:schemeClr>
              </a:solidFill>
              <a:latin typeface="+mj-lt"/>
            </a:endParaRPr>
          </a:p>
        </p:txBody>
      </p:sp>
      <p:sp>
        <p:nvSpPr>
          <p:cNvPr id="10" name="Tijdelijke aanduiding voor inhoud 2">
            <a:extLst>
              <a:ext uri="{FF2B5EF4-FFF2-40B4-BE49-F238E27FC236}">
                <a16:creationId xmlns:a16="http://schemas.microsoft.com/office/drawing/2014/main" id="{85413D42-A0B0-875D-27C4-63BEC24BA4FD}"/>
              </a:ext>
            </a:extLst>
          </p:cNvPr>
          <p:cNvSpPr txBox="1">
            <a:spLocks/>
          </p:cNvSpPr>
          <p:nvPr/>
        </p:nvSpPr>
        <p:spPr>
          <a:xfrm>
            <a:off x="1049175" y="1999156"/>
            <a:ext cx="8228175" cy="3672000"/>
          </a:xfrm>
          <a:prstGeom prst="rect">
            <a:avLst/>
          </a:prstGeom>
        </p:spPr>
        <p:txBody>
          <a:bodyPr/>
          <a:lstStyle>
            <a:lvl1pPr marL="288000" indent="-288000" algn="l" defTabSz="914400" rtl="0" eaLnBrk="1" latinLnBrk="0" hangingPunct="1">
              <a:lnSpc>
                <a:spcPct val="90000"/>
              </a:lnSpc>
              <a:spcBef>
                <a:spcPts val="300"/>
              </a:spcBef>
              <a:buSzPct val="90000"/>
              <a:buFontTx/>
              <a:buBlip>
                <a:blip r:embed="rId2"/>
              </a:buBlip>
              <a:defRPr sz="2200" b="1" kern="1200" spc="0">
                <a:solidFill>
                  <a:schemeClr val="tx1"/>
                </a:solidFill>
                <a:latin typeface="Calibri" panose="020F0502020204030204" pitchFamily="34" charset="0"/>
                <a:ea typeface="+mn-ea"/>
                <a:cs typeface="Calibri" panose="020F0502020204030204" pitchFamily="34" charset="0"/>
              </a:defRPr>
            </a:lvl1pPr>
            <a:lvl2pPr marL="576000" indent="-288000" algn="l" defTabSz="914400" rtl="0" eaLnBrk="1" latinLnBrk="0" hangingPunct="1">
              <a:lnSpc>
                <a:spcPct val="90000"/>
              </a:lnSpc>
              <a:spcBef>
                <a:spcPts val="300"/>
              </a:spcBef>
              <a:buSzPct val="70000"/>
              <a:buFontTx/>
              <a:buBlip>
                <a:blip r:embed="rId3"/>
              </a:buBlip>
              <a:defRPr sz="2200" kern="1200" spc="0">
                <a:solidFill>
                  <a:schemeClr val="bg1">
                    <a:lumMod val="50000"/>
                  </a:schemeClr>
                </a:solidFill>
                <a:latin typeface="Calibri" panose="020F0502020204030204" pitchFamily="34" charset="0"/>
                <a:ea typeface="+mn-ea"/>
                <a:cs typeface="Calibri" panose="020F0502020204030204" pitchFamily="34" charset="0"/>
              </a:defRPr>
            </a:lvl2pPr>
            <a:lvl3pPr marL="864000" indent="-288000" algn="l" defTabSz="914400" rtl="0" eaLnBrk="1" latinLnBrk="0" hangingPunct="1">
              <a:lnSpc>
                <a:spcPct val="90000"/>
              </a:lnSpc>
              <a:spcBef>
                <a:spcPts val="300"/>
              </a:spcBef>
              <a:buSzPct val="90000"/>
              <a:buFontTx/>
              <a:buBlip>
                <a:blip r:embed="rId4"/>
              </a:buBlip>
              <a:defRPr sz="2000" kern="1200" spc="0">
                <a:solidFill>
                  <a:schemeClr val="tx1"/>
                </a:solidFill>
                <a:latin typeface="Calibri" panose="020F0502020204030204" pitchFamily="34" charset="0"/>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5"/>
              </a:buBlip>
              <a:defRPr sz="2000" kern="1200" spc="0">
                <a:solidFill>
                  <a:schemeClr val="tx1"/>
                </a:solidFill>
                <a:latin typeface="Calibri" panose="020F0502020204030204" pitchFamily="34" charset="0"/>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2"/>
              </a:buBlip>
              <a:defRPr sz="200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b="0" dirty="0">
                <a:latin typeface="+mj-lt"/>
              </a:rPr>
              <a:t>Dit zijn rechten waar geen voorwaarden aan gekoppeld zijn. </a:t>
            </a:r>
          </a:p>
          <a:p>
            <a:pPr marL="0" indent="0">
              <a:buNone/>
            </a:pPr>
            <a:endParaRPr lang="nl-BE" b="0" dirty="0">
              <a:latin typeface="+mj-lt"/>
            </a:endParaRPr>
          </a:p>
          <a:p>
            <a:pPr marL="0" indent="0">
              <a:buNone/>
            </a:pPr>
            <a:r>
              <a:rPr lang="nl-BE" b="0" dirty="0">
                <a:latin typeface="+mj-lt"/>
              </a:rPr>
              <a:t>Tenzij je gebruik maakt van ‘trefwoord’ of ‘locatie’, zal het aantal van deze rechten voor iedereen altijd hetzelfde blijven. </a:t>
            </a:r>
          </a:p>
          <a:p>
            <a:pPr marL="0" indent="0">
              <a:buNone/>
            </a:pPr>
            <a:endParaRPr lang="nl-BE" b="0" dirty="0">
              <a:latin typeface="+mj-lt"/>
            </a:endParaRPr>
          </a:p>
          <a:p>
            <a:pPr marL="0" indent="0">
              <a:buNone/>
            </a:pPr>
            <a:endParaRPr lang="nl-BE" b="0" dirty="0">
              <a:latin typeface="+mj-lt"/>
            </a:endParaRPr>
          </a:p>
          <a:p>
            <a:pPr marL="288000" lvl="1" indent="0">
              <a:buNone/>
            </a:pPr>
            <a:r>
              <a:rPr lang="nl-BE" dirty="0">
                <a:latin typeface="+mj-lt"/>
              </a:rPr>
              <a:t> </a:t>
            </a:r>
            <a:endParaRPr lang="nl-BE" b="0" dirty="0">
              <a:latin typeface="+mj-lt"/>
            </a:endParaRPr>
          </a:p>
          <a:p>
            <a:pPr marL="0" indent="0">
              <a:buNone/>
            </a:pPr>
            <a:endParaRPr lang="nl-BE" b="0" dirty="0">
              <a:latin typeface="+mj-lt"/>
            </a:endParaRPr>
          </a:p>
        </p:txBody>
      </p:sp>
    </p:spTree>
    <p:extLst>
      <p:ext uri="{BB962C8B-B14F-4D97-AF65-F5344CB8AC3E}">
        <p14:creationId xmlns:p14="http://schemas.microsoft.com/office/powerpoint/2010/main" val="2798763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94031BF-5C2B-A192-8C2B-BBD35C25627D}"/>
              </a:ext>
            </a:extLst>
          </p:cNvPr>
          <p:cNvSpPr txBox="1">
            <a:spLocks/>
          </p:cNvSpPr>
          <p:nvPr/>
        </p:nvSpPr>
        <p:spPr>
          <a:xfrm>
            <a:off x="792000" y="364890"/>
            <a:ext cx="7416000" cy="1116000"/>
          </a:xfrm>
          <a:prstGeom prst="rect">
            <a:avLst/>
          </a:prstGeom>
        </p:spPr>
        <p:txBody>
          <a:bodyPr vert="horz" lIns="0" tIns="0" rIns="0" bIns="0" rtlCol="0" anchor="t" anchorCtr="0">
            <a:normAutofit/>
          </a:bodyPr>
          <a:lstStyle>
            <a:lvl1pPr algn="l" defTabSz="914400" rtl="0" eaLnBrk="1" latinLnBrk="0" hangingPunct="1">
              <a:lnSpc>
                <a:spcPts val="3800"/>
              </a:lnSpc>
              <a:spcBef>
                <a:spcPts val="0"/>
              </a:spcBef>
              <a:buNone/>
              <a:defRPr sz="3700" b="1" i="0" kern="1200">
                <a:solidFill>
                  <a:schemeClr val="accent6"/>
                </a:solidFill>
                <a:latin typeface="FlandersArtSans-Bold" panose="00000800000000000000" pitchFamily="2" charset="0"/>
                <a:ea typeface="+mj-ea"/>
                <a:cs typeface="Calibri" panose="020F0502020204030204" pitchFamily="34" charset="0"/>
              </a:defRPr>
            </a:lvl1pPr>
          </a:lstStyle>
          <a:p>
            <a:pPr>
              <a:spcAft>
                <a:spcPts val="600"/>
              </a:spcAft>
            </a:pPr>
            <a:r>
              <a:rPr lang="en-US" dirty="0">
                <a:solidFill>
                  <a:srgbClr val="373736"/>
                </a:solidFill>
                <a:latin typeface="+mj-lt"/>
              </a:rPr>
              <a:t>DIY-demo</a:t>
            </a:r>
          </a:p>
        </p:txBody>
      </p:sp>
      <p:sp>
        <p:nvSpPr>
          <p:cNvPr id="15" name="Slide Number Placeholder 4">
            <a:extLst>
              <a:ext uri="{FF2B5EF4-FFF2-40B4-BE49-F238E27FC236}">
                <a16:creationId xmlns:a16="http://schemas.microsoft.com/office/drawing/2014/main" id="{22118D58-04D9-3615-0C48-EEB21659E730}"/>
              </a:ext>
            </a:extLst>
          </p:cNvPr>
          <p:cNvSpPr>
            <a:spLocks noGrp="1"/>
          </p:cNvSpPr>
          <p:nvPr>
            <p:ph type="sldNum" sz="quarter" idx="12"/>
          </p:nvPr>
        </p:nvSpPr>
        <p:spPr>
          <a:xfrm>
            <a:off x="3960000" y="6242656"/>
            <a:ext cx="1080000" cy="365125"/>
          </a:xfrm>
        </p:spPr>
        <p:txBody>
          <a:bodyPr/>
          <a:lstStyle/>
          <a:p>
            <a:pPr>
              <a:spcAft>
                <a:spcPts val="600"/>
              </a:spcAft>
            </a:pPr>
            <a:fld id="{7749CDD0-7D77-4D23-9A27-F361E39BA472}" type="datetime1">
              <a:rPr lang="nl-BE" smtClean="0"/>
              <a:pPr>
                <a:spcAft>
                  <a:spcPts val="600"/>
                </a:spcAft>
              </a:pPr>
              <a:t>20/11/2024</a:t>
            </a:fld>
            <a:r>
              <a:rPr lang="nl-BE"/>
              <a:t> </a:t>
            </a:r>
            <a:r>
              <a:rPr lang="nl-BE" b="1"/>
              <a:t>│</a:t>
            </a:r>
            <a:fld id="{B263F6C6-2226-4286-8995-C42CB1E7C290}" type="slidenum">
              <a:rPr lang="nl-BE" smtClean="0"/>
              <a:pPr>
                <a:spcAft>
                  <a:spcPts val="600"/>
                </a:spcAft>
              </a:pPr>
              <a:t>21</a:t>
            </a:fld>
            <a:endParaRPr lang="nl-BE"/>
          </a:p>
        </p:txBody>
      </p:sp>
      <p:sp>
        <p:nvSpPr>
          <p:cNvPr id="3" name="Tijdelijke aanduiding voor inhoud 2">
            <a:extLst>
              <a:ext uri="{FF2B5EF4-FFF2-40B4-BE49-F238E27FC236}">
                <a16:creationId xmlns:a16="http://schemas.microsoft.com/office/drawing/2014/main" id="{F908472D-E2D2-6E57-CEF0-28EF51A2C7DD}"/>
              </a:ext>
            </a:extLst>
          </p:cNvPr>
          <p:cNvSpPr txBox="1">
            <a:spLocks/>
          </p:cNvSpPr>
          <p:nvPr/>
        </p:nvSpPr>
        <p:spPr>
          <a:xfrm>
            <a:off x="792000" y="1092172"/>
            <a:ext cx="7416000" cy="3672000"/>
          </a:xfrm>
          <a:prstGeom prst="rect">
            <a:avLst/>
          </a:prstGeom>
        </p:spPr>
        <p:txBody>
          <a:bodyPr/>
          <a:lstStyle>
            <a:lvl1pPr marL="288000" indent="-288000" algn="l" defTabSz="914400" rtl="0" eaLnBrk="1" latinLnBrk="0" hangingPunct="1">
              <a:lnSpc>
                <a:spcPct val="90000"/>
              </a:lnSpc>
              <a:spcBef>
                <a:spcPts val="300"/>
              </a:spcBef>
              <a:buSzPct val="90000"/>
              <a:buFontTx/>
              <a:buBlip>
                <a:blip r:embed="rId2"/>
              </a:buBlip>
              <a:defRPr sz="2200" b="1" kern="1200" spc="0">
                <a:solidFill>
                  <a:schemeClr val="tx1"/>
                </a:solidFill>
                <a:latin typeface="Calibri" panose="020F0502020204030204" pitchFamily="34" charset="0"/>
                <a:ea typeface="+mn-ea"/>
                <a:cs typeface="Calibri" panose="020F0502020204030204" pitchFamily="34" charset="0"/>
              </a:defRPr>
            </a:lvl1pPr>
            <a:lvl2pPr marL="576000" indent="-288000" algn="l" defTabSz="914400" rtl="0" eaLnBrk="1" latinLnBrk="0" hangingPunct="1">
              <a:lnSpc>
                <a:spcPct val="90000"/>
              </a:lnSpc>
              <a:spcBef>
                <a:spcPts val="300"/>
              </a:spcBef>
              <a:buSzPct val="70000"/>
              <a:buFontTx/>
              <a:buBlip>
                <a:blip r:embed="rId3"/>
              </a:buBlip>
              <a:defRPr sz="2200" kern="1200" spc="0">
                <a:solidFill>
                  <a:schemeClr val="bg1">
                    <a:lumMod val="50000"/>
                  </a:schemeClr>
                </a:solidFill>
                <a:latin typeface="Calibri" panose="020F0502020204030204" pitchFamily="34" charset="0"/>
                <a:ea typeface="+mn-ea"/>
                <a:cs typeface="Calibri" panose="020F0502020204030204" pitchFamily="34" charset="0"/>
              </a:defRPr>
            </a:lvl2pPr>
            <a:lvl3pPr marL="864000" indent="-288000" algn="l" defTabSz="914400" rtl="0" eaLnBrk="1" latinLnBrk="0" hangingPunct="1">
              <a:lnSpc>
                <a:spcPct val="90000"/>
              </a:lnSpc>
              <a:spcBef>
                <a:spcPts val="300"/>
              </a:spcBef>
              <a:buSzPct val="90000"/>
              <a:buFontTx/>
              <a:buBlip>
                <a:blip r:embed="rId4"/>
              </a:buBlip>
              <a:defRPr sz="2000" kern="1200" spc="0">
                <a:solidFill>
                  <a:schemeClr val="tx1"/>
                </a:solidFill>
                <a:latin typeface="Calibri" panose="020F0502020204030204" pitchFamily="34" charset="0"/>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5"/>
              </a:buBlip>
              <a:defRPr sz="2000" kern="1200" spc="0">
                <a:solidFill>
                  <a:schemeClr val="tx1"/>
                </a:solidFill>
                <a:latin typeface="Calibri" panose="020F0502020204030204" pitchFamily="34" charset="0"/>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2"/>
              </a:buBlip>
              <a:defRPr sz="200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b="0" dirty="0">
                <a:solidFill>
                  <a:schemeClr val="accent1"/>
                </a:solidFill>
                <a:latin typeface="+mj-lt"/>
              </a:rPr>
              <a:t>Ik snap niet waarom ik dit resultaat krijg bij het trefwoord dat ik invoer? </a:t>
            </a:r>
          </a:p>
          <a:p>
            <a:pPr marL="0" indent="0">
              <a:buNone/>
            </a:pPr>
            <a:endParaRPr lang="nl-BE" dirty="0">
              <a:solidFill>
                <a:schemeClr val="accent5">
                  <a:lumMod val="75000"/>
                </a:schemeClr>
              </a:solidFill>
              <a:latin typeface="+mj-lt"/>
            </a:endParaRPr>
          </a:p>
          <a:p>
            <a:pPr marL="0" indent="0">
              <a:buNone/>
            </a:pPr>
            <a:endParaRPr lang="nl-BE" dirty="0">
              <a:solidFill>
                <a:schemeClr val="accent5">
                  <a:lumMod val="75000"/>
                </a:schemeClr>
              </a:solidFill>
              <a:latin typeface="+mj-lt"/>
            </a:endParaRPr>
          </a:p>
          <a:p>
            <a:pPr marL="0" indent="0">
              <a:buNone/>
            </a:pPr>
            <a:endParaRPr lang="nl-BE" dirty="0">
              <a:solidFill>
                <a:schemeClr val="accent5">
                  <a:lumMod val="75000"/>
                </a:schemeClr>
              </a:solidFill>
              <a:latin typeface="+mj-lt"/>
            </a:endParaRPr>
          </a:p>
        </p:txBody>
      </p:sp>
      <p:sp>
        <p:nvSpPr>
          <p:cNvPr id="10" name="Tijdelijke aanduiding voor inhoud 2">
            <a:extLst>
              <a:ext uri="{FF2B5EF4-FFF2-40B4-BE49-F238E27FC236}">
                <a16:creationId xmlns:a16="http://schemas.microsoft.com/office/drawing/2014/main" id="{85413D42-A0B0-875D-27C4-63BEC24BA4FD}"/>
              </a:ext>
            </a:extLst>
          </p:cNvPr>
          <p:cNvSpPr txBox="1">
            <a:spLocks/>
          </p:cNvSpPr>
          <p:nvPr/>
        </p:nvSpPr>
        <p:spPr>
          <a:xfrm>
            <a:off x="1044975" y="1741981"/>
            <a:ext cx="7990050" cy="3672000"/>
          </a:xfrm>
          <a:prstGeom prst="rect">
            <a:avLst/>
          </a:prstGeom>
        </p:spPr>
        <p:txBody>
          <a:bodyPr/>
          <a:lstStyle>
            <a:lvl1pPr marL="288000" indent="-288000" algn="l" defTabSz="914400" rtl="0" eaLnBrk="1" latinLnBrk="0" hangingPunct="1">
              <a:lnSpc>
                <a:spcPct val="90000"/>
              </a:lnSpc>
              <a:spcBef>
                <a:spcPts val="300"/>
              </a:spcBef>
              <a:buSzPct val="90000"/>
              <a:buFontTx/>
              <a:buBlip>
                <a:blip r:embed="rId2"/>
              </a:buBlip>
              <a:defRPr sz="2200" b="1" kern="1200" spc="0">
                <a:solidFill>
                  <a:schemeClr val="tx1"/>
                </a:solidFill>
                <a:latin typeface="Calibri" panose="020F0502020204030204" pitchFamily="34" charset="0"/>
                <a:ea typeface="+mn-ea"/>
                <a:cs typeface="Calibri" panose="020F0502020204030204" pitchFamily="34" charset="0"/>
              </a:defRPr>
            </a:lvl1pPr>
            <a:lvl2pPr marL="576000" indent="-288000" algn="l" defTabSz="914400" rtl="0" eaLnBrk="1" latinLnBrk="0" hangingPunct="1">
              <a:lnSpc>
                <a:spcPct val="90000"/>
              </a:lnSpc>
              <a:spcBef>
                <a:spcPts val="300"/>
              </a:spcBef>
              <a:buSzPct val="70000"/>
              <a:buFontTx/>
              <a:buBlip>
                <a:blip r:embed="rId3"/>
              </a:buBlip>
              <a:defRPr sz="2200" kern="1200" spc="0">
                <a:solidFill>
                  <a:schemeClr val="bg1">
                    <a:lumMod val="50000"/>
                  </a:schemeClr>
                </a:solidFill>
                <a:latin typeface="Calibri" panose="020F0502020204030204" pitchFamily="34" charset="0"/>
                <a:ea typeface="+mn-ea"/>
                <a:cs typeface="Calibri" panose="020F0502020204030204" pitchFamily="34" charset="0"/>
              </a:defRPr>
            </a:lvl2pPr>
            <a:lvl3pPr marL="864000" indent="-288000" algn="l" defTabSz="914400" rtl="0" eaLnBrk="1" latinLnBrk="0" hangingPunct="1">
              <a:lnSpc>
                <a:spcPct val="90000"/>
              </a:lnSpc>
              <a:spcBef>
                <a:spcPts val="300"/>
              </a:spcBef>
              <a:buSzPct val="90000"/>
              <a:buFontTx/>
              <a:buBlip>
                <a:blip r:embed="rId4"/>
              </a:buBlip>
              <a:defRPr sz="2000" kern="1200" spc="0">
                <a:solidFill>
                  <a:schemeClr val="tx1"/>
                </a:solidFill>
                <a:latin typeface="Calibri" panose="020F0502020204030204" pitchFamily="34" charset="0"/>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5"/>
              </a:buBlip>
              <a:defRPr sz="2000" kern="1200" spc="0">
                <a:solidFill>
                  <a:schemeClr val="tx1"/>
                </a:solidFill>
                <a:latin typeface="Calibri" panose="020F0502020204030204" pitchFamily="34" charset="0"/>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2"/>
              </a:buBlip>
              <a:defRPr sz="200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2000" b="0" dirty="0">
                <a:latin typeface="+mj-lt"/>
              </a:rPr>
              <a:t>Trefwoorden worden gezocht in de titel, korte beschrijving en beschrijving en voorwaarden. </a:t>
            </a:r>
          </a:p>
          <a:p>
            <a:pPr marL="0" indent="0">
              <a:buNone/>
            </a:pPr>
            <a:endParaRPr lang="nl-BE" sz="2000" b="0" dirty="0">
              <a:latin typeface="+mj-lt"/>
            </a:endParaRPr>
          </a:p>
          <a:p>
            <a:pPr marL="0" indent="0">
              <a:buNone/>
            </a:pPr>
            <a:r>
              <a:rPr lang="nl-BE" sz="2000" b="0" dirty="0">
                <a:latin typeface="+mj-lt"/>
              </a:rPr>
              <a:t>Niet enkel het specifieke trefwoord wordt gezocht, maar ook eventuele synoniemen van dat woord. </a:t>
            </a:r>
          </a:p>
          <a:p>
            <a:pPr marL="0" indent="0">
              <a:buNone/>
            </a:pPr>
            <a:endParaRPr lang="nl-BE" sz="2000" b="0" dirty="0">
              <a:latin typeface="+mj-lt"/>
            </a:endParaRPr>
          </a:p>
          <a:p>
            <a:pPr marL="0" indent="0">
              <a:buNone/>
            </a:pPr>
            <a:r>
              <a:rPr lang="nl-BE" sz="2000" b="0" dirty="0">
                <a:latin typeface="+mj-lt"/>
              </a:rPr>
              <a:t>Daarnaast is er ook een foutenmarge, zodat je ook bij typfouten toch nog relevante resultaten krijgt. </a:t>
            </a:r>
          </a:p>
          <a:p>
            <a:pPr marL="0" indent="0">
              <a:buNone/>
            </a:pPr>
            <a:endParaRPr lang="nl-BE" sz="2000" b="0" dirty="0">
              <a:latin typeface="+mj-lt"/>
            </a:endParaRPr>
          </a:p>
          <a:p>
            <a:pPr marL="0" indent="0">
              <a:buNone/>
            </a:pPr>
            <a:r>
              <a:rPr lang="nl-BE" sz="2000" b="0" dirty="0">
                <a:latin typeface="+mj-lt"/>
              </a:rPr>
              <a:t>Hierdoor krijg je soms misschien vreemde resultaten, maar uit de woorden in de relevante velden kan je afleiden hoe je aan het resultaat komt. </a:t>
            </a:r>
          </a:p>
          <a:p>
            <a:pPr marL="0" indent="0">
              <a:buNone/>
            </a:pPr>
            <a:endParaRPr lang="nl-BE" sz="2000" b="0" dirty="0">
              <a:latin typeface="+mj-lt"/>
            </a:endParaRPr>
          </a:p>
          <a:p>
            <a:pPr marL="0" indent="0">
              <a:buNone/>
            </a:pPr>
            <a:r>
              <a:rPr lang="nl-BE" sz="2000" b="0" dirty="0">
                <a:latin typeface="+mj-lt"/>
              </a:rPr>
              <a:t>Tip: bestaat je trefwoord uit een samenstelling en levert het geen resultaten op, geef dan de woorden even apart in. </a:t>
            </a:r>
          </a:p>
          <a:p>
            <a:pPr marL="0" indent="0">
              <a:buNone/>
            </a:pPr>
            <a:endParaRPr lang="nl-BE" sz="2000" b="0" dirty="0">
              <a:latin typeface="+mj-lt"/>
            </a:endParaRPr>
          </a:p>
          <a:p>
            <a:pPr marL="0" indent="0">
              <a:buNone/>
            </a:pPr>
            <a:endParaRPr lang="nl-BE" sz="2000" b="0" dirty="0">
              <a:latin typeface="+mj-lt"/>
            </a:endParaRPr>
          </a:p>
          <a:p>
            <a:pPr marL="288000" lvl="1" indent="0">
              <a:buNone/>
            </a:pPr>
            <a:r>
              <a:rPr lang="nl-BE" sz="2000" dirty="0">
                <a:latin typeface="+mj-lt"/>
              </a:rPr>
              <a:t> </a:t>
            </a:r>
            <a:endParaRPr lang="nl-BE" sz="2000" b="0" dirty="0">
              <a:latin typeface="+mj-lt"/>
            </a:endParaRPr>
          </a:p>
          <a:p>
            <a:pPr marL="0" indent="0">
              <a:buNone/>
            </a:pPr>
            <a:endParaRPr lang="nl-BE" sz="2000" b="0" dirty="0">
              <a:latin typeface="+mj-lt"/>
            </a:endParaRPr>
          </a:p>
        </p:txBody>
      </p:sp>
    </p:spTree>
    <p:extLst>
      <p:ext uri="{BB962C8B-B14F-4D97-AF65-F5344CB8AC3E}">
        <p14:creationId xmlns:p14="http://schemas.microsoft.com/office/powerpoint/2010/main" val="2630161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94031BF-5C2B-A192-8C2B-BBD35C25627D}"/>
              </a:ext>
            </a:extLst>
          </p:cNvPr>
          <p:cNvSpPr txBox="1">
            <a:spLocks/>
          </p:cNvSpPr>
          <p:nvPr/>
        </p:nvSpPr>
        <p:spPr>
          <a:xfrm>
            <a:off x="792000" y="364890"/>
            <a:ext cx="7416000" cy="1116000"/>
          </a:xfrm>
          <a:prstGeom prst="rect">
            <a:avLst/>
          </a:prstGeom>
        </p:spPr>
        <p:txBody>
          <a:bodyPr vert="horz" lIns="0" tIns="0" rIns="0" bIns="0" rtlCol="0" anchor="t" anchorCtr="0">
            <a:normAutofit/>
          </a:bodyPr>
          <a:lstStyle>
            <a:lvl1pPr algn="l" defTabSz="914400" rtl="0" eaLnBrk="1" latinLnBrk="0" hangingPunct="1">
              <a:lnSpc>
                <a:spcPts val="3800"/>
              </a:lnSpc>
              <a:spcBef>
                <a:spcPts val="0"/>
              </a:spcBef>
              <a:buNone/>
              <a:defRPr sz="3700" b="1" i="0" kern="1200">
                <a:solidFill>
                  <a:schemeClr val="accent6"/>
                </a:solidFill>
                <a:latin typeface="FlandersArtSans-Bold" panose="00000800000000000000" pitchFamily="2" charset="0"/>
                <a:ea typeface="+mj-ea"/>
                <a:cs typeface="Calibri" panose="020F0502020204030204" pitchFamily="34" charset="0"/>
              </a:defRPr>
            </a:lvl1pPr>
          </a:lstStyle>
          <a:p>
            <a:pPr>
              <a:spcAft>
                <a:spcPts val="600"/>
              </a:spcAft>
            </a:pPr>
            <a:r>
              <a:rPr lang="en-US" dirty="0">
                <a:solidFill>
                  <a:srgbClr val="373736"/>
                </a:solidFill>
                <a:latin typeface="+mj-lt"/>
              </a:rPr>
              <a:t>Tot slot</a:t>
            </a:r>
          </a:p>
        </p:txBody>
      </p:sp>
      <p:sp>
        <p:nvSpPr>
          <p:cNvPr id="15" name="Slide Number Placeholder 4">
            <a:extLst>
              <a:ext uri="{FF2B5EF4-FFF2-40B4-BE49-F238E27FC236}">
                <a16:creationId xmlns:a16="http://schemas.microsoft.com/office/drawing/2014/main" id="{22118D58-04D9-3615-0C48-EEB21659E730}"/>
              </a:ext>
            </a:extLst>
          </p:cNvPr>
          <p:cNvSpPr>
            <a:spLocks noGrp="1"/>
          </p:cNvSpPr>
          <p:nvPr>
            <p:ph type="sldNum" sz="quarter" idx="12"/>
          </p:nvPr>
        </p:nvSpPr>
        <p:spPr>
          <a:xfrm>
            <a:off x="3960000" y="6242656"/>
            <a:ext cx="1080000" cy="365125"/>
          </a:xfrm>
        </p:spPr>
        <p:txBody>
          <a:bodyPr/>
          <a:lstStyle/>
          <a:p>
            <a:pPr>
              <a:spcAft>
                <a:spcPts val="600"/>
              </a:spcAft>
            </a:pPr>
            <a:fld id="{7749CDD0-7D77-4D23-9A27-F361E39BA472}" type="datetime1">
              <a:rPr lang="nl-BE" smtClean="0"/>
              <a:pPr>
                <a:spcAft>
                  <a:spcPts val="600"/>
                </a:spcAft>
              </a:pPr>
              <a:t>20/11/2024</a:t>
            </a:fld>
            <a:r>
              <a:rPr lang="nl-BE"/>
              <a:t> </a:t>
            </a:r>
            <a:r>
              <a:rPr lang="nl-BE" b="1"/>
              <a:t>│</a:t>
            </a:r>
            <a:fld id="{B263F6C6-2226-4286-8995-C42CB1E7C290}" type="slidenum">
              <a:rPr lang="nl-BE" smtClean="0"/>
              <a:pPr>
                <a:spcAft>
                  <a:spcPts val="600"/>
                </a:spcAft>
              </a:pPr>
              <a:t>22</a:t>
            </a:fld>
            <a:endParaRPr lang="nl-BE"/>
          </a:p>
        </p:txBody>
      </p:sp>
      <p:sp>
        <p:nvSpPr>
          <p:cNvPr id="3" name="Tijdelijke aanduiding voor inhoud 2">
            <a:extLst>
              <a:ext uri="{FF2B5EF4-FFF2-40B4-BE49-F238E27FC236}">
                <a16:creationId xmlns:a16="http://schemas.microsoft.com/office/drawing/2014/main" id="{F908472D-E2D2-6E57-CEF0-28EF51A2C7DD}"/>
              </a:ext>
            </a:extLst>
          </p:cNvPr>
          <p:cNvSpPr txBox="1">
            <a:spLocks/>
          </p:cNvSpPr>
          <p:nvPr/>
        </p:nvSpPr>
        <p:spPr>
          <a:xfrm>
            <a:off x="792000" y="1292197"/>
            <a:ext cx="6124944" cy="3672000"/>
          </a:xfrm>
          <a:prstGeom prst="rect">
            <a:avLst/>
          </a:prstGeom>
        </p:spPr>
        <p:txBody>
          <a:bodyPr lIns="91440" tIns="45720" rIns="91440" bIns="45720" anchor="t"/>
          <a:lstStyle>
            <a:lvl1pPr marL="288000" indent="-288000" algn="l" defTabSz="914400" rtl="0" eaLnBrk="1" latinLnBrk="0" hangingPunct="1">
              <a:lnSpc>
                <a:spcPct val="90000"/>
              </a:lnSpc>
              <a:spcBef>
                <a:spcPts val="300"/>
              </a:spcBef>
              <a:buSzPct val="90000"/>
              <a:buFontTx/>
              <a:buBlip>
                <a:blip r:embed="rId2"/>
              </a:buBlip>
              <a:defRPr sz="2200" b="1" kern="1200" spc="0">
                <a:solidFill>
                  <a:schemeClr val="tx1"/>
                </a:solidFill>
                <a:latin typeface="Calibri" panose="020F0502020204030204" pitchFamily="34" charset="0"/>
                <a:ea typeface="+mn-ea"/>
                <a:cs typeface="Calibri" panose="020F0502020204030204" pitchFamily="34" charset="0"/>
              </a:defRPr>
            </a:lvl1pPr>
            <a:lvl2pPr marL="576000" indent="-288000" algn="l" defTabSz="914400" rtl="0" eaLnBrk="1" latinLnBrk="0" hangingPunct="1">
              <a:lnSpc>
                <a:spcPct val="90000"/>
              </a:lnSpc>
              <a:spcBef>
                <a:spcPts val="300"/>
              </a:spcBef>
              <a:buSzPct val="70000"/>
              <a:buFontTx/>
              <a:buBlip>
                <a:blip r:embed="rId3"/>
              </a:buBlip>
              <a:defRPr sz="2200" kern="1200" spc="0">
                <a:solidFill>
                  <a:schemeClr val="bg1">
                    <a:lumMod val="50000"/>
                  </a:schemeClr>
                </a:solidFill>
                <a:latin typeface="Calibri" panose="020F0502020204030204" pitchFamily="34" charset="0"/>
                <a:ea typeface="+mn-ea"/>
                <a:cs typeface="Calibri" panose="020F0502020204030204" pitchFamily="34" charset="0"/>
              </a:defRPr>
            </a:lvl2pPr>
            <a:lvl3pPr marL="864000" indent="-288000" algn="l" defTabSz="914400" rtl="0" eaLnBrk="1" latinLnBrk="0" hangingPunct="1">
              <a:lnSpc>
                <a:spcPct val="90000"/>
              </a:lnSpc>
              <a:spcBef>
                <a:spcPts val="300"/>
              </a:spcBef>
              <a:buSzPct val="90000"/>
              <a:buFontTx/>
              <a:buBlip>
                <a:blip r:embed="rId4"/>
              </a:buBlip>
              <a:defRPr sz="2000" kern="1200" spc="0">
                <a:solidFill>
                  <a:schemeClr val="tx1"/>
                </a:solidFill>
                <a:latin typeface="Calibri" panose="020F0502020204030204" pitchFamily="34" charset="0"/>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5"/>
              </a:buBlip>
              <a:defRPr sz="2000" kern="1200" spc="0">
                <a:solidFill>
                  <a:schemeClr val="tx1"/>
                </a:solidFill>
                <a:latin typeface="Calibri" panose="020F0502020204030204" pitchFamily="34" charset="0"/>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2"/>
              </a:buBlip>
              <a:defRPr sz="200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dirty="0">
                <a:solidFill>
                  <a:schemeClr val="accent1"/>
                </a:solidFill>
                <a:latin typeface="+mj-lt"/>
              </a:rPr>
              <a:t>Fout opgemerkt?</a:t>
            </a:r>
            <a:endParaRPr lang="nl-NL"/>
          </a:p>
          <a:p>
            <a:pPr marL="287655" indent="-287655"/>
            <a:r>
              <a:rPr lang="nl-BE" dirty="0">
                <a:solidFill>
                  <a:schemeClr val="accent1"/>
                </a:solidFill>
                <a:latin typeface="+mj-lt"/>
                <a:cs typeface="Calibri"/>
              </a:rPr>
              <a:t>Andere suggesties? Meewerken om jouw lokaal bestuur in Rechtenverkenner te zien?</a:t>
            </a:r>
          </a:p>
          <a:p>
            <a:pPr marL="0" indent="0">
              <a:buNone/>
            </a:pPr>
            <a:endParaRPr lang="nl-BE" b="0" dirty="0">
              <a:solidFill>
                <a:schemeClr val="accent1"/>
              </a:solidFill>
              <a:latin typeface="+mj-lt"/>
            </a:endParaRPr>
          </a:p>
          <a:p>
            <a:pPr marL="0" indent="0">
              <a:buNone/>
            </a:pPr>
            <a:r>
              <a:rPr lang="nl-BE" b="0" dirty="0">
                <a:solidFill>
                  <a:schemeClr val="accent1"/>
                </a:solidFill>
                <a:latin typeface="+mj-lt"/>
              </a:rPr>
              <a:t>Geef een seintje via </a:t>
            </a:r>
            <a:r>
              <a:rPr lang="nl-BE" b="0" dirty="0">
                <a:solidFill>
                  <a:schemeClr val="accent1"/>
                </a:solidFill>
                <a:latin typeface="+mj-lt"/>
                <a:hlinkClick r:id="rId6"/>
              </a:rPr>
              <a:t>rechtenverkenner@vlaanderen.be</a:t>
            </a:r>
            <a:r>
              <a:rPr lang="nl-BE" b="0" dirty="0">
                <a:solidFill>
                  <a:schemeClr val="accent1"/>
                </a:solidFill>
                <a:latin typeface="+mj-lt"/>
              </a:rPr>
              <a:t>. Wij verzamelen de feedback en gaan ermee aan de slag, of contacteren de invoerder van het recht. </a:t>
            </a:r>
          </a:p>
          <a:p>
            <a:pPr marL="0" indent="0">
              <a:buNone/>
            </a:pPr>
            <a:endParaRPr lang="nl-BE" b="0" dirty="0">
              <a:solidFill>
                <a:schemeClr val="accent1"/>
              </a:solidFill>
              <a:latin typeface="+mj-lt"/>
            </a:endParaRPr>
          </a:p>
          <a:p>
            <a:pPr marL="287655" indent="-287655"/>
            <a:r>
              <a:rPr lang="nl-BE" dirty="0">
                <a:solidFill>
                  <a:schemeClr val="accent1"/>
                </a:solidFill>
                <a:latin typeface="+mj-lt"/>
              </a:rPr>
              <a:t>Interesse in vormingsmateriaal of een vorming? </a:t>
            </a:r>
          </a:p>
          <a:p>
            <a:pPr marL="0" indent="0">
              <a:buNone/>
            </a:pPr>
            <a:endParaRPr lang="nl-BE" b="0" dirty="0">
              <a:solidFill>
                <a:schemeClr val="accent1"/>
              </a:solidFill>
              <a:latin typeface="+mj-lt"/>
            </a:endParaRPr>
          </a:p>
          <a:p>
            <a:pPr marL="0" indent="0">
              <a:buNone/>
            </a:pPr>
            <a:r>
              <a:rPr lang="nl-BE" b="0" dirty="0">
                <a:solidFill>
                  <a:schemeClr val="accent1"/>
                </a:solidFill>
                <a:latin typeface="+mj-lt"/>
              </a:rPr>
              <a:t>Bekijk de </a:t>
            </a:r>
            <a:r>
              <a:rPr lang="nl-BE" b="0" dirty="0">
                <a:solidFill>
                  <a:schemeClr val="accent1"/>
                </a:solidFill>
                <a:latin typeface="+mj-lt"/>
                <a:hlinkClick r:id="rId7"/>
              </a:rPr>
              <a:t>website met vormingsmogelijkheden</a:t>
            </a:r>
            <a:r>
              <a:rPr lang="nl-BE" b="0" dirty="0">
                <a:solidFill>
                  <a:schemeClr val="accent1"/>
                </a:solidFill>
                <a:latin typeface="+mj-lt"/>
              </a:rPr>
              <a:t> voor de Sociale Kaart en Rechtenverkenner. </a:t>
            </a:r>
          </a:p>
          <a:p>
            <a:pPr marL="0" indent="0">
              <a:buNone/>
            </a:pPr>
            <a:endParaRPr lang="nl-BE" b="0" dirty="0">
              <a:solidFill>
                <a:schemeClr val="accent1"/>
              </a:solidFill>
              <a:latin typeface="+mj-lt"/>
            </a:endParaRPr>
          </a:p>
          <a:p>
            <a:pPr marL="0" indent="0">
              <a:buNone/>
            </a:pPr>
            <a:endParaRPr lang="nl-BE" b="0" dirty="0">
              <a:solidFill>
                <a:schemeClr val="accent1"/>
              </a:solidFill>
              <a:latin typeface="+mj-lt"/>
            </a:endParaRPr>
          </a:p>
          <a:p>
            <a:pPr marL="0" indent="0">
              <a:buNone/>
            </a:pPr>
            <a:endParaRPr lang="nl-BE" b="0" dirty="0">
              <a:solidFill>
                <a:schemeClr val="accent1"/>
              </a:solidFill>
              <a:latin typeface="+mj-lt"/>
            </a:endParaRPr>
          </a:p>
          <a:p>
            <a:pPr marL="0" indent="0">
              <a:buNone/>
            </a:pPr>
            <a:endParaRPr lang="nl-BE" b="0" dirty="0">
              <a:solidFill>
                <a:schemeClr val="accent1"/>
              </a:solidFill>
              <a:latin typeface="+mj-lt"/>
            </a:endParaRPr>
          </a:p>
          <a:p>
            <a:pPr marL="0" indent="0">
              <a:buNone/>
            </a:pPr>
            <a:endParaRPr lang="nl-BE" dirty="0">
              <a:solidFill>
                <a:schemeClr val="accent5">
                  <a:lumMod val="75000"/>
                </a:schemeClr>
              </a:solidFill>
              <a:latin typeface="+mj-lt"/>
            </a:endParaRPr>
          </a:p>
          <a:p>
            <a:pPr marL="0" indent="0">
              <a:buNone/>
            </a:pPr>
            <a:endParaRPr lang="nl-BE" dirty="0">
              <a:solidFill>
                <a:schemeClr val="accent5">
                  <a:lumMod val="75000"/>
                </a:schemeClr>
              </a:solidFill>
              <a:latin typeface="+mj-lt"/>
            </a:endParaRPr>
          </a:p>
          <a:p>
            <a:pPr marL="0" indent="0">
              <a:buNone/>
            </a:pPr>
            <a:endParaRPr lang="nl-BE" dirty="0">
              <a:solidFill>
                <a:schemeClr val="accent5">
                  <a:lumMod val="75000"/>
                </a:schemeClr>
              </a:solidFill>
              <a:latin typeface="+mj-lt"/>
            </a:endParaRPr>
          </a:p>
        </p:txBody>
      </p:sp>
      <p:sp>
        <p:nvSpPr>
          <p:cNvPr id="10" name="Tijdelijke aanduiding voor inhoud 2">
            <a:extLst>
              <a:ext uri="{FF2B5EF4-FFF2-40B4-BE49-F238E27FC236}">
                <a16:creationId xmlns:a16="http://schemas.microsoft.com/office/drawing/2014/main" id="{85413D42-A0B0-875D-27C4-63BEC24BA4FD}"/>
              </a:ext>
            </a:extLst>
          </p:cNvPr>
          <p:cNvSpPr txBox="1">
            <a:spLocks/>
          </p:cNvSpPr>
          <p:nvPr/>
        </p:nvSpPr>
        <p:spPr>
          <a:xfrm>
            <a:off x="1049176" y="1999156"/>
            <a:ext cx="7990050" cy="3672000"/>
          </a:xfrm>
          <a:prstGeom prst="rect">
            <a:avLst/>
          </a:prstGeom>
        </p:spPr>
        <p:txBody>
          <a:bodyPr/>
          <a:lstStyle>
            <a:lvl1pPr marL="288000" indent="-288000" algn="l" defTabSz="914400" rtl="0" eaLnBrk="1" latinLnBrk="0" hangingPunct="1">
              <a:lnSpc>
                <a:spcPct val="90000"/>
              </a:lnSpc>
              <a:spcBef>
                <a:spcPts val="300"/>
              </a:spcBef>
              <a:buSzPct val="90000"/>
              <a:buFontTx/>
              <a:buBlip>
                <a:blip r:embed="rId2"/>
              </a:buBlip>
              <a:defRPr sz="2200" b="1" kern="1200" spc="0">
                <a:solidFill>
                  <a:schemeClr val="tx1"/>
                </a:solidFill>
                <a:latin typeface="Calibri" panose="020F0502020204030204" pitchFamily="34" charset="0"/>
                <a:ea typeface="+mn-ea"/>
                <a:cs typeface="Calibri" panose="020F0502020204030204" pitchFamily="34" charset="0"/>
              </a:defRPr>
            </a:lvl1pPr>
            <a:lvl2pPr marL="576000" indent="-288000" algn="l" defTabSz="914400" rtl="0" eaLnBrk="1" latinLnBrk="0" hangingPunct="1">
              <a:lnSpc>
                <a:spcPct val="90000"/>
              </a:lnSpc>
              <a:spcBef>
                <a:spcPts val="300"/>
              </a:spcBef>
              <a:buSzPct val="70000"/>
              <a:buFontTx/>
              <a:buBlip>
                <a:blip r:embed="rId3"/>
              </a:buBlip>
              <a:defRPr sz="2200" kern="1200" spc="0">
                <a:solidFill>
                  <a:schemeClr val="bg1">
                    <a:lumMod val="50000"/>
                  </a:schemeClr>
                </a:solidFill>
                <a:latin typeface="Calibri" panose="020F0502020204030204" pitchFamily="34" charset="0"/>
                <a:ea typeface="+mn-ea"/>
                <a:cs typeface="Calibri" panose="020F0502020204030204" pitchFamily="34" charset="0"/>
              </a:defRPr>
            </a:lvl2pPr>
            <a:lvl3pPr marL="864000" indent="-288000" algn="l" defTabSz="914400" rtl="0" eaLnBrk="1" latinLnBrk="0" hangingPunct="1">
              <a:lnSpc>
                <a:spcPct val="90000"/>
              </a:lnSpc>
              <a:spcBef>
                <a:spcPts val="300"/>
              </a:spcBef>
              <a:buSzPct val="90000"/>
              <a:buFontTx/>
              <a:buBlip>
                <a:blip r:embed="rId4"/>
              </a:buBlip>
              <a:defRPr sz="2000" kern="1200" spc="0">
                <a:solidFill>
                  <a:schemeClr val="tx1"/>
                </a:solidFill>
                <a:latin typeface="Calibri" panose="020F0502020204030204" pitchFamily="34" charset="0"/>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5"/>
              </a:buBlip>
              <a:defRPr sz="2000" kern="1200" spc="0">
                <a:solidFill>
                  <a:schemeClr val="tx1"/>
                </a:solidFill>
                <a:latin typeface="Calibri" panose="020F0502020204030204" pitchFamily="34" charset="0"/>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2"/>
              </a:buBlip>
              <a:defRPr sz="200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BE" b="0" dirty="0">
              <a:latin typeface="+mj-lt"/>
            </a:endParaRPr>
          </a:p>
          <a:p>
            <a:pPr marL="0" indent="0">
              <a:buNone/>
            </a:pPr>
            <a:endParaRPr lang="nl-BE" b="0" dirty="0">
              <a:latin typeface="+mj-lt"/>
            </a:endParaRPr>
          </a:p>
          <a:p>
            <a:pPr marL="288000" lvl="1" indent="0">
              <a:buNone/>
            </a:pPr>
            <a:r>
              <a:rPr lang="nl-BE" dirty="0">
                <a:latin typeface="+mj-lt"/>
              </a:rPr>
              <a:t> </a:t>
            </a:r>
            <a:endParaRPr lang="nl-BE" b="0" dirty="0">
              <a:latin typeface="+mj-lt"/>
            </a:endParaRPr>
          </a:p>
          <a:p>
            <a:pPr marL="0" indent="0">
              <a:buNone/>
            </a:pPr>
            <a:endParaRPr lang="nl-BE" b="0" dirty="0">
              <a:latin typeface="+mj-lt"/>
            </a:endParaRPr>
          </a:p>
        </p:txBody>
      </p:sp>
      <p:pic>
        <p:nvPicPr>
          <p:cNvPr id="2" name="Afbeelding 1" descr="Afbeelding met schermopname, patroon, cirkel, zwart-wit&#10;&#10;Automatisch gegenereerde beschrijving">
            <a:extLst>
              <a:ext uri="{FF2B5EF4-FFF2-40B4-BE49-F238E27FC236}">
                <a16:creationId xmlns:a16="http://schemas.microsoft.com/office/drawing/2014/main" id="{3469B42A-2EA0-44AC-C789-5193C0C60B95}"/>
              </a:ext>
            </a:extLst>
          </p:cNvPr>
          <p:cNvPicPr>
            <a:picLocks noChangeAspect="1"/>
          </p:cNvPicPr>
          <p:nvPr/>
        </p:nvPicPr>
        <p:blipFill>
          <a:blip r:embed="rId8"/>
          <a:stretch>
            <a:fillRect/>
          </a:stretch>
        </p:blipFill>
        <p:spPr>
          <a:xfrm>
            <a:off x="6811362" y="3714009"/>
            <a:ext cx="2225297" cy="2260831"/>
          </a:xfrm>
          <a:prstGeom prst="rect">
            <a:avLst/>
          </a:prstGeom>
        </p:spPr>
      </p:pic>
    </p:spTree>
    <p:extLst>
      <p:ext uri="{BB962C8B-B14F-4D97-AF65-F5344CB8AC3E}">
        <p14:creationId xmlns:p14="http://schemas.microsoft.com/office/powerpoint/2010/main" val="362845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92FC10B7-53FB-09D3-E8D1-D2212D37DC37}"/>
              </a:ext>
            </a:extLst>
          </p:cNvPr>
          <p:cNvSpPr>
            <a:spLocks noGrp="1"/>
          </p:cNvSpPr>
          <p:nvPr>
            <p:ph type="sldNum" sz="quarter" idx="12"/>
          </p:nvPr>
        </p:nvSpPr>
        <p:spPr/>
        <p:txBody>
          <a:bodyPr/>
          <a:lstStyle/>
          <a:p>
            <a:fld id="{7749CDD0-7D77-4D23-9A27-F361E39BA472}" type="datetime1">
              <a:rPr lang="nl-BE" smtClean="0"/>
              <a:pPr/>
              <a:t>20/11/2024</a:t>
            </a:fld>
            <a:r>
              <a:rPr lang="nl-BE"/>
              <a:t> </a:t>
            </a:r>
            <a:r>
              <a:rPr lang="nl-BE" b="1"/>
              <a:t>│</a:t>
            </a:r>
            <a:fld id="{B263F6C6-2226-4286-8995-C42CB1E7C290}" type="slidenum">
              <a:rPr lang="nl-BE" smtClean="0"/>
              <a:pPr/>
              <a:t>23</a:t>
            </a:fld>
            <a:endParaRPr lang="nl-BE" dirty="0"/>
          </a:p>
        </p:txBody>
      </p:sp>
      <p:pic>
        <p:nvPicPr>
          <p:cNvPr id="6" name="Tijdelijke aanduiding voor afbeelding 10">
            <a:extLst>
              <a:ext uri="{FF2B5EF4-FFF2-40B4-BE49-F238E27FC236}">
                <a16:creationId xmlns:a16="http://schemas.microsoft.com/office/drawing/2014/main" id="{6F42A263-E377-C307-CAD9-0F3D2767D9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676"/>
          <a:stretch/>
        </p:blipFill>
        <p:spPr>
          <a:xfrm>
            <a:off x="293443" y="-1"/>
            <a:ext cx="8856000" cy="4919465"/>
          </a:xfrm>
          <a:prstGeom prst="rect">
            <a:avLst/>
          </a:prstGeom>
        </p:spPr>
      </p:pic>
      <p:grpSp>
        <p:nvGrpSpPr>
          <p:cNvPr id="7" name="Groep 6">
            <a:extLst>
              <a:ext uri="{FF2B5EF4-FFF2-40B4-BE49-F238E27FC236}">
                <a16:creationId xmlns:a16="http://schemas.microsoft.com/office/drawing/2014/main" id="{B2B58780-DB42-62A1-824B-6B8B08CC7215}"/>
              </a:ext>
            </a:extLst>
          </p:cNvPr>
          <p:cNvGrpSpPr/>
          <p:nvPr/>
        </p:nvGrpSpPr>
        <p:grpSpPr>
          <a:xfrm>
            <a:off x="293443" y="3424483"/>
            <a:ext cx="8856000" cy="2527910"/>
            <a:chOff x="293443" y="3424483"/>
            <a:chExt cx="8856000" cy="2527910"/>
          </a:xfrm>
        </p:grpSpPr>
        <p:sp>
          <p:nvSpPr>
            <p:cNvPr id="8" name="Rechthoek 7">
              <a:extLst>
                <a:ext uri="{FF2B5EF4-FFF2-40B4-BE49-F238E27FC236}">
                  <a16:creationId xmlns:a16="http://schemas.microsoft.com/office/drawing/2014/main" id="{8C54C1C8-6089-EAC7-1C0C-183205224BE3}"/>
                </a:ext>
              </a:extLst>
            </p:cNvPr>
            <p:cNvSpPr/>
            <p:nvPr/>
          </p:nvSpPr>
          <p:spPr>
            <a:xfrm>
              <a:off x="293443" y="4302647"/>
              <a:ext cx="8856000" cy="164974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9" name="Rechthoekige driehoek 8">
              <a:extLst>
                <a:ext uri="{FF2B5EF4-FFF2-40B4-BE49-F238E27FC236}">
                  <a16:creationId xmlns:a16="http://schemas.microsoft.com/office/drawing/2014/main" id="{EAA39145-ADD1-FD47-4A2F-25D9C4897787}"/>
                </a:ext>
              </a:extLst>
            </p:cNvPr>
            <p:cNvSpPr/>
            <p:nvPr/>
          </p:nvSpPr>
          <p:spPr>
            <a:xfrm flipH="1">
              <a:off x="293443" y="3424483"/>
              <a:ext cx="8856000" cy="878162"/>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grpSp>
      <p:sp>
        <p:nvSpPr>
          <p:cNvPr id="10" name="Titel 2">
            <a:extLst>
              <a:ext uri="{FF2B5EF4-FFF2-40B4-BE49-F238E27FC236}">
                <a16:creationId xmlns:a16="http://schemas.microsoft.com/office/drawing/2014/main" id="{EB363637-DF48-5F59-2731-52EF3243A1D3}"/>
              </a:ext>
            </a:extLst>
          </p:cNvPr>
          <p:cNvSpPr>
            <a:spLocks noGrp="1"/>
          </p:cNvSpPr>
          <p:nvPr>
            <p:ph type="ctrTitle"/>
          </p:nvPr>
        </p:nvSpPr>
        <p:spPr>
          <a:xfrm>
            <a:off x="3648076" y="4201938"/>
            <a:ext cx="5202482" cy="1851163"/>
          </a:xfrm>
        </p:spPr>
        <p:txBody>
          <a:bodyPr/>
          <a:lstStyle/>
          <a:p>
            <a:r>
              <a:rPr lang="nl-BE" dirty="0"/>
              <a:t>Bedankt voor uw interesse en aandacht. </a:t>
            </a:r>
          </a:p>
        </p:txBody>
      </p:sp>
    </p:spTree>
    <p:extLst>
      <p:ext uri="{BB962C8B-B14F-4D97-AF65-F5344CB8AC3E}">
        <p14:creationId xmlns:p14="http://schemas.microsoft.com/office/powerpoint/2010/main" val="3720338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03325" y="2698876"/>
            <a:ext cx="3816000" cy="1943999"/>
          </a:xfrm>
        </p:spPr>
        <p:txBody>
          <a:bodyPr/>
          <a:lstStyle/>
          <a:p>
            <a:r>
              <a:rPr lang="nl-BE" sz="1600" dirty="0">
                <a:hlinkClick r:id="rId2"/>
              </a:rPr>
              <a:t>rechtenverkenner@vlaanderen.be</a:t>
            </a:r>
            <a:br>
              <a:rPr lang="nl-BE" sz="1600" dirty="0"/>
            </a:br>
            <a:r>
              <a:rPr lang="nl-BE" sz="1600" dirty="0">
                <a:hlinkClick r:id="rId3"/>
              </a:rPr>
              <a:t>desocialekaart@vlaanderen.be</a:t>
            </a:r>
            <a:r>
              <a:rPr lang="nl-BE" sz="1600" dirty="0"/>
              <a:t> </a:t>
            </a:r>
          </a:p>
        </p:txBody>
      </p:sp>
      <p:pic>
        <p:nvPicPr>
          <p:cNvPr id="5" name="Afbeelding 4" descr="Afbeelding met tekst, Menselijk gezicht, baby, jongen&#10;&#10;Automatisch gegenereerde beschrijving">
            <a:extLst>
              <a:ext uri="{FF2B5EF4-FFF2-40B4-BE49-F238E27FC236}">
                <a16:creationId xmlns:a16="http://schemas.microsoft.com/office/drawing/2014/main" id="{DB42BB76-CBF7-EE83-AF1E-162ABE893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8890" y="228240"/>
            <a:ext cx="3506985" cy="6305909"/>
          </a:xfrm>
          <a:prstGeom prst="rect">
            <a:avLst/>
          </a:prstGeom>
        </p:spPr>
      </p:pic>
    </p:spTree>
    <p:extLst>
      <p:ext uri="{BB962C8B-B14F-4D97-AF65-F5344CB8AC3E}">
        <p14:creationId xmlns:p14="http://schemas.microsoft.com/office/powerpoint/2010/main" val="313502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latin typeface="+mj-lt"/>
              </a:rPr>
              <a:t>Inleiding: wat is de nieuwe Rechtenverkenner? </a:t>
            </a:r>
          </a:p>
        </p:txBody>
      </p:sp>
      <p:pic>
        <p:nvPicPr>
          <p:cNvPr id="6" name="756_163_rechtenverkenner_ot_nl_def (1080p)">
            <a:hlinkClick r:id="" action="ppaction://media"/>
            <a:extLst>
              <a:ext uri="{FF2B5EF4-FFF2-40B4-BE49-F238E27FC236}">
                <a16:creationId xmlns:a16="http://schemas.microsoft.com/office/drawing/2014/main" id="{84CF332D-B29F-B3FD-5FC5-47B38C3F8585}"/>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1490663" y="1908175"/>
            <a:ext cx="6719887" cy="3779838"/>
          </a:xfrm>
        </p:spPr>
      </p:pic>
      <p:sp>
        <p:nvSpPr>
          <p:cNvPr id="5" name="Tijdelijke aanduiding voor dianummer 4"/>
          <p:cNvSpPr>
            <a:spLocks noGrp="1"/>
          </p:cNvSpPr>
          <p:nvPr>
            <p:ph type="sldNum" sz="quarter" idx="12"/>
          </p:nvPr>
        </p:nvSpPr>
        <p:spPr/>
        <p:txBody>
          <a:bodyPr/>
          <a:lstStyle/>
          <a:p>
            <a:fld id="{7749CDD0-7D77-4D23-9A27-F361E39BA472}" type="datetime1">
              <a:rPr lang="nl-BE" smtClean="0"/>
              <a:pPr/>
              <a:t>20/11/2024</a:t>
            </a:fld>
            <a:r>
              <a:rPr lang="nl-BE"/>
              <a:t> </a:t>
            </a:r>
            <a:r>
              <a:rPr lang="nl-BE" b="1"/>
              <a:t>│</a:t>
            </a:r>
            <a:fld id="{B263F6C6-2226-4286-8995-C42CB1E7C290}" type="slidenum">
              <a:rPr lang="nl-BE" smtClean="0"/>
              <a:pPr/>
              <a:t>3</a:t>
            </a:fld>
            <a:endParaRPr lang="nl-BE" dirty="0"/>
          </a:p>
        </p:txBody>
      </p:sp>
    </p:spTree>
    <p:extLst>
      <p:ext uri="{BB962C8B-B14F-4D97-AF65-F5344CB8AC3E}">
        <p14:creationId xmlns:p14="http://schemas.microsoft.com/office/powerpoint/2010/main" val="213610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7749CDD0-7D77-4D23-9A27-F361E39BA472}" type="datetime1">
              <a:rPr lang="nl-BE" smtClean="0"/>
              <a:pPr/>
              <a:t>20/11/2024</a:t>
            </a:fld>
            <a:r>
              <a:rPr lang="nl-BE"/>
              <a:t> </a:t>
            </a:r>
            <a:r>
              <a:rPr lang="nl-BE" b="1"/>
              <a:t>│</a:t>
            </a:r>
            <a:fld id="{B263F6C6-2226-4286-8995-C42CB1E7C290}" type="slidenum">
              <a:rPr lang="nl-BE" smtClean="0"/>
              <a:pPr/>
              <a:t>4</a:t>
            </a:fld>
            <a:endParaRPr lang="nl-BE" dirty="0"/>
          </a:p>
        </p:txBody>
      </p:sp>
      <p:sp>
        <p:nvSpPr>
          <p:cNvPr id="5" name="Titel 1">
            <a:extLst>
              <a:ext uri="{FF2B5EF4-FFF2-40B4-BE49-F238E27FC236}">
                <a16:creationId xmlns:a16="http://schemas.microsoft.com/office/drawing/2014/main" id="{5AE09EA0-C348-91C9-F0A6-DD421F9B2D47}"/>
              </a:ext>
            </a:extLst>
          </p:cNvPr>
          <p:cNvSpPr>
            <a:spLocks noGrp="1"/>
          </p:cNvSpPr>
          <p:nvPr>
            <p:ph type="ctrTitle"/>
          </p:nvPr>
        </p:nvSpPr>
        <p:spPr>
          <a:xfrm>
            <a:off x="1296000" y="488922"/>
            <a:ext cx="6799976" cy="2197100"/>
          </a:xfrm>
        </p:spPr>
        <p:txBody>
          <a:bodyPr/>
          <a:lstStyle/>
          <a:p>
            <a:r>
              <a:rPr lang="nl-BE" b="1" dirty="0">
                <a:latin typeface="+mj-lt"/>
              </a:rPr>
              <a:t>Inleiding: wat is de nieuwe Rechtenverkenner? </a:t>
            </a:r>
          </a:p>
        </p:txBody>
      </p:sp>
      <p:sp>
        <p:nvSpPr>
          <p:cNvPr id="6" name="Tijdelijke aanduiding voor inhoud 2">
            <a:extLst>
              <a:ext uri="{FF2B5EF4-FFF2-40B4-BE49-F238E27FC236}">
                <a16:creationId xmlns:a16="http://schemas.microsoft.com/office/drawing/2014/main" id="{7425EAD9-5242-E90E-E12D-4C85512187F7}"/>
              </a:ext>
            </a:extLst>
          </p:cNvPr>
          <p:cNvSpPr txBox="1">
            <a:spLocks/>
          </p:cNvSpPr>
          <p:nvPr/>
        </p:nvSpPr>
        <p:spPr>
          <a:xfrm>
            <a:off x="1296000" y="1593000"/>
            <a:ext cx="7416000" cy="3672000"/>
          </a:xfrm>
          <a:prstGeom prst="rect">
            <a:avLst/>
          </a:prstGeom>
        </p:spPr>
        <p:txBody>
          <a:bodyPr/>
          <a:lstStyle>
            <a:lvl1pPr marL="288000" indent="-288000" algn="l" defTabSz="914400" rtl="0" eaLnBrk="1" latinLnBrk="0" hangingPunct="1">
              <a:lnSpc>
                <a:spcPct val="90000"/>
              </a:lnSpc>
              <a:spcBef>
                <a:spcPts val="300"/>
              </a:spcBef>
              <a:buSzPct val="90000"/>
              <a:buFontTx/>
              <a:buBlip>
                <a:blip r:embed="rId2"/>
              </a:buBlip>
              <a:defRPr sz="2200" b="1" kern="1200" spc="0">
                <a:solidFill>
                  <a:schemeClr val="tx1"/>
                </a:solidFill>
                <a:latin typeface="Calibri" panose="020F0502020204030204" pitchFamily="34" charset="0"/>
                <a:ea typeface="+mn-ea"/>
                <a:cs typeface="Calibri" panose="020F0502020204030204" pitchFamily="34" charset="0"/>
              </a:defRPr>
            </a:lvl1pPr>
            <a:lvl2pPr marL="576000" indent="-288000" algn="l" defTabSz="914400" rtl="0" eaLnBrk="1" latinLnBrk="0" hangingPunct="1">
              <a:lnSpc>
                <a:spcPct val="90000"/>
              </a:lnSpc>
              <a:spcBef>
                <a:spcPts val="300"/>
              </a:spcBef>
              <a:buSzPct val="70000"/>
              <a:buFontTx/>
              <a:buBlip>
                <a:blip r:embed="rId3"/>
              </a:buBlip>
              <a:defRPr sz="2200" kern="1200" spc="0">
                <a:solidFill>
                  <a:schemeClr val="bg1">
                    <a:lumMod val="50000"/>
                  </a:schemeClr>
                </a:solidFill>
                <a:latin typeface="Calibri" panose="020F0502020204030204" pitchFamily="34" charset="0"/>
                <a:ea typeface="+mn-ea"/>
                <a:cs typeface="Calibri" panose="020F0502020204030204" pitchFamily="34" charset="0"/>
              </a:defRPr>
            </a:lvl2pPr>
            <a:lvl3pPr marL="864000" indent="-288000" algn="l" defTabSz="914400" rtl="0" eaLnBrk="1" latinLnBrk="0" hangingPunct="1">
              <a:lnSpc>
                <a:spcPct val="90000"/>
              </a:lnSpc>
              <a:spcBef>
                <a:spcPts val="300"/>
              </a:spcBef>
              <a:buSzPct val="90000"/>
              <a:buFontTx/>
              <a:buBlip>
                <a:blip r:embed="rId4"/>
              </a:buBlip>
              <a:defRPr sz="2000" kern="1200" spc="0">
                <a:solidFill>
                  <a:schemeClr val="tx1"/>
                </a:solidFill>
                <a:latin typeface="Calibri" panose="020F0502020204030204" pitchFamily="34" charset="0"/>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5"/>
              </a:buBlip>
              <a:defRPr sz="2000" kern="1200" spc="0">
                <a:solidFill>
                  <a:schemeClr val="tx1"/>
                </a:solidFill>
                <a:latin typeface="Calibri" panose="020F0502020204030204" pitchFamily="34" charset="0"/>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2"/>
              </a:buBlip>
              <a:defRPr sz="200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Vernieuwde versie van </a:t>
            </a:r>
            <a:r>
              <a:rPr lang="nl-BE" dirty="0">
                <a:hlinkClick r:id="rId6"/>
              </a:rPr>
              <a:t>www.rechtenverkenner.be</a:t>
            </a:r>
            <a:endParaRPr lang="nl-BE" dirty="0"/>
          </a:p>
          <a:p>
            <a:r>
              <a:rPr lang="nl-BE" dirty="0">
                <a:latin typeface="+mj-lt"/>
              </a:rPr>
              <a:t>Doelgroep: maatschappelijk werkers en hulpverleners</a:t>
            </a:r>
          </a:p>
          <a:p>
            <a:pPr lvl="1"/>
            <a:r>
              <a:rPr lang="nl-BE" dirty="0">
                <a:latin typeface="+mj-lt"/>
              </a:rPr>
              <a:t>Nood aan overzicht van sociale rechten om cliënt te kunnen helpen om rechten te verkennen en aan te vragen</a:t>
            </a:r>
          </a:p>
          <a:p>
            <a:pPr lvl="1"/>
            <a:r>
              <a:rPr lang="nl-BE" dirty="0">
                <a:latin typeface="+mj-lt"/>
              </a:rPr>
              <a:t>Doel: meest kwetsbaren in de samenleving beter helpen = maatschappelijk werkers en andere hulpverleners vaak als tussenpersoon</a:t>
            </a:r>
          </a:p>
          <a:p>
            <a:pPr lvl="1"/>
            <a:r>
              <a:rPr lang="nl-BE" dirty="0">
                <a:latin typeface="+mj-lt"/>
              </a:rPr>
              <a:t>Rechten VERKENNEN = geen automatische toekenning maar (samen) nakijken welke mogelijkheden er zijn, interpretatie van voorwaarden noodzakelijk</a:t>
            </a:r>
          </a:p>
          <a:p>
            <a:pPr marL="288000" lvl="1" indent="0">
              <a:buNone/>
            </a:pPr>
            <a:endParaRPr lang="nl-BE" dirty="0">
              <a:latin typeface="+mj-lt"/>
            </a:endParaRPr>
          </a:p>
          <a:p>
            <a:pPr marL="288000" lvl="1" indent="0">
              <a:buNone/>
            </a:pPr>
            <a:r>
              <a:rPr lang="nl-BE" dirty="0">
                <a:latin typeface="+mj-lt"/>
              </a:rPr>
              <a:t>= instrument om het dagelijks werk te vergemakkelijken en verbeteren</a:t>
            </a:r>
          </a:p>
          <a:p>
            <a:pPr lvl="1"/>
            <a:endParaRPr lang="nl-BE" dirty="0">
              <a:latin typeface="+mj-lt"/>
            </a:endParaRPr>
          </a:p>
          <a:p>
            <a:endParaRPr lang="nl-BE" dirty="0">
              <a:latin typeface="+mj-lt"/>
            </a:endParaRPr>
          </a:p>
        </p:txBody>
      </p:sp>
    </p:spTree>
    <p:extLst>
      <p:ext uri="{BB962C8B-B14F-4D97-AF65-F5344CB8AC3E}">
        <p14:creationId xmlns:p14="http://schemas.microsoft.com/office/powerpoint/2010/main" val="1068526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5AE09EA0-C348-91C9-F0A6-DD421F9B2D47}"/>
              </a:ext>
            </a:extLst>
          </p:cNvPr>
          <p:cNvSpPr>
            <a:spLocks noGrp="1"/>
          </p:cNvSpPr>
          <p:nvPr>
            <p:ph type="title"/>
          </p:nvPr>
        </p:nvSpPr>
        <p:spPr>
          <a:xfrm>
            <a:off x="1296000" y="756000"/>
            <a:ext cx="7416000" cy="1116000"/>
          </a:xfrm>
        </p:spPr>
        <p:txBody>
          <a:bodyPr vert="horz" lIns="0" tIns="0" rIns="0" bIns="0" rtlCol="0" anchor="t" anchorCtr="0">
            <a:normAutofit/>
          </a:bodyPr>
          <a:lstStyle/>
          <a:p>
            <a:r>
              <a:rPr lang="nl-BE"/>
              <a:t>Inleiding: wat is de nieuwe Rechtenverkenner? </a:t>
            </a:r>
          </a:p>
        </p:txBody>
      </p:sp>
      <p:pic>
        <p:nvPicPr>
          <p:cNvPr id="3" name="Afbeelding 2" descr="Jongen met duimen omhoog">
            <a:extLst>
              <a:ext uri="{FF2B5EF4-FFF2-40B4-BE49-F238E27FC236}">
                <a16:creationId xmlns:a16="http://schemas.microsoft.com/office/drawing/2014/main" id="{4D15CCD3-2C79-828A-979B-74F93E02653E}"/>
              </a:ext>
            </a:extLst>
          </p:cNvPr>
          <p:cNvPicPr>
            <a:picLocks noChangeAspect="1"/>
          </p:cNvPicPr>
          <p:nvPr/>
        </p:nvPicPr>
        <p:blipFill>
          <a:blip r:embed="rId2">
            <a:extLst>
              <a:ext uri="{28A0092B-C50C-407E-A947-70E740481C1C}">
                <a14:useLocalDpi xmlns:a14="http://schemas.microsoft.com/office/drawing/2010/main" val="0"/>
              </a:ext>
            </a:extLst>
          </a:blip>
          <a:srcRect l="15261" r="19259" b="-2"/>
          <a:stretch/>
        </p:blipFill>
        <p:spPr>
          <a:xfrm>
            <a:off x="1296000" y="1908000"/>
            <a:ext cx="3708000" cy="3780000"/>
          </a:xfrm>
          <a:prstGeom prst="rect">
            <a:avLst/>
          </a:prstGeom>
          <a:noFill/>
        </p:spPr>
      </p:pic>
      <p:sp>
        <p:nvSpPr>
          <p:cNvPr id="6" name="Tijdelijke aanduiding voor inhoud 2">
            <a:extLst>
              <a:ext uri="{FF2B5EF4-FFF2-40B4-BE49-F238E27FC236}">
                <a16:creationId xmlns:a16="http://schemas.microsoft.com/office/drawing/2014/main" id="{7425EAD9-5242-E90E-E12D-4C85512187F7}"/>
              </a:ext>
            </a:extLst>
          </p:cNvPr>
          <p:cNvSpPr txBox="1">
            <a:spLocks/>
          </p:cNvSpPr>
          <p:nvPr/>
        </p:nvSpPr>
        <p:spPr>
          <a:xfrm>
            <a:off x="5040000" y="1908000"/>
            <a:ext cx="3672000" cy="3780000"/>
          </a:xfrm>
          <a:prstGeom prst="rect">
            <a:avLst/>
          </a:prstGeom>
        </p:spPr>
        <p:txBody>
          <a:bodyPr vert="horz" lIns="0" tIns="0" rIns="0" bIns="0" rtlCol="0" anchor="t">
            <a:normAutofit lnSpcReduction="10000"/>
          </a:bodyPr>
          <a:lstStyle>
            <a:lvl1pPr marL="288000" indent="-288000" algn="l" defTabSz="914400" rtl="0" eaLnBrk="1" latinLnBrk="0" hangingPunct="1">
              <a:lnSpc>
                <a:spcPct val="90000"/>
              </a:lnSpc>
              <a:spcBef>
                <a:spcPts val="300"/>
              </a:spcBef>
              <a:buSzPct val="90000"/>
              <a:buFontTx/>
              <a:buBlip>
                <a:blip r:embed="rId3"/>
              </a:buBlip>
              <a:defRPr sz="2200" b="1" kern="1200" spc="0">
                <a:solidFill>
                  <a:schemeClr val="tx1"/>
                </a:solidFill>
                <a:latin typeface="Calibri" panose="020F0502020204030204" pitchFamily="34" charset="0"/>
                <a:ea typeface="+mn-ea"/>
                <a:cs typeface="Calibri" panose="020F0502020204030204" pitchFamily="34" charset="0"/>
              </a:defRPr>
            </a:lvl1pPr>
            <a:lvl2pPr marL="576000" indent="-288000" algn="l" defTabSz="914400" rtl="0" eaLnBrk="1" latinLnBrk="0" hangingPunct="1">
              <a:lnSpc>
                <a:spcPct val="90000"/>
              </a:lnSpc>
              <a:spcBef>
                <a:spcPts val="300"/>
              </a:spcBef>
              <a:buSzPct val="70000"/>
              <a:buFontTx/>
              <a:buBlip>
                <a:blip r:embed="rId4"/>
              </a:buBlip>
              <a:defRPr sz="2200" kern="1200" spc="0">
                <a:solidFill>
                  <a:schemeClr val="bg1">
                    <a:lumMod val="50000"/>
                  </a:schemeClr>
                </a:solidFill>
                <a:latin typeface="Calibri" panose="020F0502020204030204" pitchFamily="34" charset="0"/>
                <a:ea typeface="+mn-ea"/>
                <a:cs typeface="Calibri" panose="020F0502020204030204" pitchFamily="34" charset="0"/>
              </a:defRPr>
            </a:lvl2pPr>
            <a:lvl3pPr marL="864000" indent="-288000" algn="l" defTabSz="914400" rtl="0" eaLnBrk="1" latinLnBrk="0" hangingPunct="1">
              <a:lnSpc>
                <a:spcPct val="90000"/>
              </a:lnSpc>
              <a:spcBef>
                <a:spcPts val="300"/>
              </a:spcBef>
              <a:buSzPct val="90000"/>
              <a:buFontTx/>
              <a:buBlip>
                <a:blip r:embed="rId5"/>
              </a:buBlip>
              <a:defRPr sz="2000" kern="1200" spc="0">
                <a:solidFill>
                  <a:schemeClr val="tx1"/>
                </a:solidFill>
                <a:latin typeface="Calibri" panose="020F0502020204030204" pitchFamily="34" charset="0"/>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6"/>
              </a:buBlip>
              <a:defRPr sz="2000" kern="1200" spc="0">
                <a:solidFill>
                  <a:schemeClr val="tx1"/>
                </a:solidFill>
                <a:latin typeface="Calibri" panose="020F0502020204030204" pitchFamily="34" charset="0"/>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3"/>
              </a:buBlip>
              <a:defRPr sz="200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en-US" sz="2000" b="1" dirty="0" err="1">
                <a:solidFill>
                  <a:srgbClr val="373736"/>
                </a:solidFill>
                <a:latin typeface="+mj-lt"/>
                <a:cs typeface="Calibri"/>
              </a:rPr>
              <a:t>Geef</a:t>
            </a:r>
            <a:r>
              <a:rPr lang="en-US" sz="2000" b="1" dirty="0">
                <a:solidFill>
                  <a:srgbClr val="373736"/>
                </a:solidFill>
                <a:latin typeface="+mj-lt"/>
                <a:cs typeface="Calibri"/>
              </a:rPr>
              <a:t> </a:t>
            </a:r>
            <a:r>
              <a:rPr lang="en-US" sz="2000" b="1" dirty="0" err="1">
                <a:solidFill>
                  <a:srgbClr val="373736"/>
                </a:solidFill>
                <a:latin typeface="+mj-lt"/>
                <a:cs typeface="Calibri"/>
              </a:rPr>
              <a:t>aan</a:t>
            </a:r>
            <a:r>
              <a:rPr lang="en-US" sz="2000" b="1" dirty="0">
                <a:solidFill>
                  <a:srgbClr val="373736"/>
                </a:solidFill>
                <a:latin typeface="+mj-lt"/>
                <a:cs typeface="Calibri"/>
              </a:rPr>
              <a:t>: </a:t>
            </a:r>
            <a:endParaRPr lang="nl-NL">
              <a:cs typeface="Calibri"/>
            </a:endParaRPr>
          </a:p>
          <a:p>
            <a:pPr marL="0" indent="0">
              <a:buNone/>
            </a:pPr>
            <a:endParaRPr lang="en-US" sz="2000" b="0" dirty="0">
              <a:solidFill>
                <a:srgbClr val="373736"/>
              </a:solidFill>
              <a:latin typeface="+mj-lt"/>
            </a:endParaRPr>
          </a:p>
          <a:p>
            <a:pPr marL="575945" lvl="2" indent="-287655">
              <a:buFont typeface="Arial" panose="020B0604020202020204" pitchFamily="34" charset="0"/>
              <a:buChar char="•"/>
            </a:pPr>
            <a:r>
              <a:rPr lang="en-US" sz="1800" dirty="0">
                <a:solidFill>
                  <a:srgbClr val="373736"/>
                </a:solidFill>
                <a:latin typeface="+mj-lt"/>
              </a:rPr>
              <a:t>Wie </a:t>
            </a:r>
            <a:r>
              <a:rPr lang="en-US" sz="1800" dirty="0" err="1">
                <a:solidFill>
                  <a:srgbClr val="373736"/>
                </a:solidFill>
                <a:latin typeface="+mj-lt"/>
              </a:rPr>
              <a:t>heeft</a:t>
            </a:r>
            <a:r>
              <a:rPr lang="en-US" sz="1800" dirty="0">
                <a:solidFill>
                  <a:srgbClr val="373736"/>
                </a:solidFill>
                <a:latin typeface="+mj-lt"/>
              </a:rPr>
              <a:t> de </a:t>
            </a:r>
            <a:r>
              <a:rPr lang="en-US" sz="1800" dirty="0" err="1">
                <a:solidFill>
                  <a:srgbClr val="373736"/>
                </a:solidFill>
                <a:latin typeface="+mj-lt"/>
              </a:rPr>
              <a:t>nieuwe</a:t>
            </a:r>
            <a:r>
              <a:rPr lang="en-US" sz="1800" dirty="0">
                <a:solidFill>
                  <a:srgbClr val="373736"/>
                </a:solidFill>
                <a:latin typeface="+mj-lt"/>
              </a:rPr>
              <a:t> Rechtenverkenner al </a:t>
            </a:r>
            <a:r>
              <a:rPr lang="en-US" sz="1800" dirty="0" err="1">
                <a:solidFill>
                  <a:srgbClr val="373736"/>
                </a:solidFill>
                <a:latin typeface="+mj-lt"/>
              </a:rPr>
              <a:t>ontdekt</a:t>
            </a:r>
            <a:r>
              <a:rPr lang="en-US" sz="1800" dirty="0">
                <a:solidFill>
                  <a:srgbClr val="373736"/>
                </a:solidFill>
                <a:latin typeface="+mj-lt"/>
              </a:rPr>
              <a:t>?  </a:t>
            </a:r>
          </a:p>
          <a:p>
            <a:pPr marL="287655" lvl="2" indent="0">
              <a:buNone/>
            </a:pPr>
            <a:endParaRPr lang="en-US" sz="1800" b="1" dirty="0">
              <a:solidFill>
                <a:srgbClr val="373736"/>
              </a:solidFill>
              <a:latin typeface="+mj-lt"/>
            </a:endParaRPr>
          </a:p>
          <a:p>
            <a:pPr marL="575945" lvl="2" indent="-287655">
              <a:buFont typeface="Arial" panose="020B0604020202020204" pitchFamily="34" charset="0"/>
              <a:buChar char="•"/>
            </a:pPr>
            <a:r>
              <a:rPr lang="en-US" sz="1800" dirty="0">
                <a:solidFill>
                  <a:srgbClr val="373736"/>
                </a:solidFill>
                <a:latin typeface="+mn-lt"/>
              </a:rPr>
              <a:t>Wie </a:t>
            </a:r>
            <a:r>
              <a:rPr lang="en-US" sz="1800" dirty="0" err="1">
                <a:solidFill>
                  <a:srgbClr val="373736"/>
                </a:solidFill>
                <a:latin typeface="+mn-lt"/>
              </a:rPr>
              <a:t>kende</a:t>
            </a:r>
            <a:r>
              <a:rPr lang="en-US" sz="1800" dirty="0">
                <a:solidFill>
                  <a:srgbClr val="373736"/>
                </a:solidFill>
                <a:latin typeface="+mn-lt"/>
              </a:rPr>
              <a:t> en </a:t>
            </a:r>
            <a:r>
              <a:rPr lang="en-US" sz="1800" dirty="0" err="1">
                <a:solidFill>
                  <a:srgbClr val="373736"/>
                </a:solidFill>
                <a:latin typeface="+mn-lt"/>
              </a:rPr>
              <a:t>gebruikte</a:t>
            </a:r>
            <a:r>
              <a:rPr lang="en-US" sz="1800" dirty="0">
                <a:solidFill>
                  <a:srgbClr val="373736"/>
                </a:solidFill>
                <a:latin typeface="+mn-lt"/>
              </a:rPr>
              <a:t> de </a:t>
            </a:r>
            <a:r>
              <a:rPr lang="en-US" sz="1800" dirty="0" err="1">
                <a:solidFill>
                  <a:srgbClr val="373736"/>
                </a:solidFill>
                <a:latin typeface="+mn-lt"/>
              </a:rPr>
              <a:t>oude</a:t>
            </a:r>
            <a:r>
              <a:rPr lang="en-US" sz="1800" dirty="0">
                <a:solidFill>
                  <a:srgbClr val="373736"/>
                </a:solidFill>
                <a:latin typeface="+mn-lt"/>
              </a:rPr>
              <a:t> Rechtenverkenner? </a:t>
            </a:r>
          </a:p>
          <a:p>
            <a:pPr marL="287655" lvl="2" indent="0">
              <a:buNone/>
            </a:pPr>
            <a:endParaRPr lang="en-US" sz="1800" dirty="0">
              <a:solidFill>
                <a:srgbClr val="373736"/>
              </a:solidFill>
              <a:latin typeface="+mn-lt"/>
            </a:endParaRPr>
          </a:p>
          <a:p>
            <a:pPr marL="575945" lvl="2" indent="-287655">
              <a:buFont typeface="Arial" panose="020B0604020202020204" pitchFamily="34" charset="0"/>
              <a:buChar char="•"/>
            </a:pPr>
            <a:r>
              <a:rPr lang="en-US" sz="1800" dirty="0">
                <a:solidFill>
                  <a:srgbClr val="373736"/>
                </a:solidFill>
                <a:latin typeface="+mn-lt"/>
              </a:rPr>
              <a:t>Voor </a:t>
            </a:r>
            <a:r>
              <a:rPr lang="en-US" sz="1800" dirty="0" err="1">
                <a:solidFill>
                  <a:srgbClr val="373736"/>
                </a:solidFill>
                <a:latin typeface="+mn-lt"/>
              </a:rPr>
              <a:t>wie</a:t>
            </a:r>
            <a:r>
              <a:rPr lang="en-US" sz="1800" dirty="0">
                <a:solidFill>
                  <a:srgbClr val="373736"/>
                </a:solidFill>
                <a:latin typeface="+mn-lt"/>
              </a:rPr>
              <a:t> is Rechtenverkenner </a:t>
            </a:r>
            <a:r>
              <a:rPr lang="en-US" sz="1800" dirty="0" err="1">
                <a:solidFill>
                  <a:srgbClr val="373736"/>
                </a:solidFill>
                <a:latin typeface="+mn-lt"/>
              </a:rPr>
              <a:t>een</a:t>
            </a:r>
            <a:r>
              <a:rPr lang="en-US" sz="1800" dirty="0">
                <a:solidFill>
                  <a:srgbClr val="373736"/>
                </a:solidFill>
                <a:latin typeface="+mn-lt"/>
              </a:rPr>
              <a:t> </a:t>
            </a:r>
            <a:r>
              <a:rPr lang="en-US" sz="1800" dirty="0" err="1">
                <a:solidFill>
                  <a:srgbClr val="373736"/>
                </a:solidFill>
                <a:latin typeface="+mn-lt"/>
              </a:rPr>
              <a:t>volledig</a:t>
            </a:r>
            <a:r>
              <a:rPr lang="en-US" sz="1800" dirty="0">
                <a:solidFill>
                  <a:srgbClr val="373736"/>
                </a:solidFill>
                <a:latin typeface="+mn-lt"/>
              </a:rPr>
              <a:t> </a:t>
            </a:r>
            <a:r>
              <a:rPr lang="en-US" sz="1800" dirty="0" err="1">
                <a:solidFill>
                  <a:srgbClr val="373736"/>
                </a:solidFill>
                <a:latin typeface="+mn-lt"/>
              </a:rPr>
              <a:t>nieuw</a:t>
            </a:r>
            <a:r>
              <a:rPr lang="en-US" sz="1800" dirty="0">
                <a:solidFill>
                  <a:srgbClr val="373736"/>
                </a:solidFill>
                <a:latin typeface="+mn-lt"/>
              </a:rPr>
              <a:t> instrument?</a:t>
            </a:r>
          </a:p>
          <a:p>
            <a:pPr marL="287655" lvl="2" indent="0">
              <a:buNone/>
            </a:pPr>
            <a:r>
              <a:rPr lang="en-US" sz="1800" dirty="0">
                <a:solidFill>
                  <a:srgbClr val="373736"/>
                </a:solidFill>
                <a:latin typeface="+mn-lt"/>
              </a:rPr>
              <a:t> </a:t>
            </a:r>
          </a:p>
          <a:p>
            <a:pPr marL="575945" lvl="2" indent="-287655">
              <a:buFont typeface="Arial" panose="020B0604020202020204" pitchFamily="34" charset="0"/>
              <a:buChar char="•"/>
            </a:pPr>
            <a:r>
              <a:rPr lang="en-US" sz="1800" dirty="0">
                <a:solidFill>
                  <a:srgbClr val="373736"/>
                </a:solidFill>
                <a:latin typeface="+mn-lt"/>
              </a:rPr>
              <a:t>Wie </a:t>
            </a:r>
            <a:r>
              <a:rPr lang="en-US" sz="1800" dirty="0" err="1">
                <a:solidFill>
                  <a:srgbClr val="373736"/>
                </a:solidFill>
                <a:latin typeface="+mn-lt"/>
              </a:rPr>
              <a:t>nam</a:t>
            </a:r>
            <a:r>
              <a:rPr lang="en-US" sz="1800" dirty="0">
                <a:solidFill>
                  <a:srgbClr val="373736"/>
                </a:solidFill>
                <a:latin typeface="+mn-lt"/>
              </a:rPr>
              <a:t> </a:t>
            </a:r>
            <a:r>
              <a:rPr lang="en-US" sz="1800" dirty="0" err="1">
                <a:solidFill>
                  <a:srgbClr val="373736"/>
                </a:solidFill>
                <a:latin typeface="+mn-lt"/>
              </a:rPr>
              <a:t>deel</a:t>
            </a:r>
            <a:r>
              <a:rPr lang="en-US" sz="1800" dirty="0">
                <a:solidFill>
                  <a:srgbClr val="373736"/>
                </a:solidFill>
                <a:latin typeface="+mn-lt"/>
              </a:rPr>
              <a:t> </a:t>
            </a:r>
            <a:r>
              <a:rPr lang="en-US" sz="1800" dirty="0" err="1">
                <a:solidFill>
                  <a:srgbClr val="373736"/>
                </a:solidFill>
                <a:latin typeface="+mn-lt"/>
              </a:rPr>
              <a:t>aan</a:t>
            </a:r>
            <a:r>
              <a:rPr lang="en-US" sz="1800" dirty="0">
                <a:solidFill>
                  <a:srgbClr val="373736"/>
                </a:solidFill>
                <a:latin typeface="+mn-lt"/>
              </a:rPr>
              <a:t> </a:t>
            </a:r>
            <a:r>
              <a:rPr lang="en-US" sz="1800" dirty="0" err="1">
                <a:solidFill>
                  <a:srgbClr val="373736"/>
                </a:solidFill>
                <a:latin typeface="+mn-lt"/>
              </a:rPr>
              <a:t>een</a:t>
            </a:r>
            <a:r>
              <a:rPr lang="en-US" sz="1800" dirty="0">
                <a:solidFill>
                  <a:srgbClr val="373736"/>
                </a:solidFill>
                <a:latin typeface="+mn-lt"/>
              </a:rPr>
              <a:t> van de twee </a:t>
            </a:r>
            <a:r>
              <a:rPr lang="en-US" sz="1800" dirty="0" err="1">
                <a:solidFill>
                  <a:srgbClr val="373736"/>
                </a:solidFill>
                <a:latin typeface="+mn-lt"/>
              </a:rPr>
              <a:t>testfasen</a:t>
            </a:r>
            <a:r>
              <a:rPr lang="en-US" sz="1800" dirty="0">
                <a:solidFill>
                  <a:srgbClr val="373736"/>
                </a:solidFill>
                <a:latin typeface="+mn-lt"/>
              </a:rPr>
              <a:t> </a:t>
            </a:r>
            <a:r>
              <a:rPr lang="en-US" sz="1800" dirty="0" err="1">
                <a:solidFill>
                  <a:srgbClr val="373736"/>
                </a:solidFill>
                <a:latin typeface="+mn-lt"/>
              </a:rPr>
              <a:t>tijdens</a:t>
            </a:r>
            <a:r>
              <a:rPr lang="en-US" sz="1800" dirty="0">
                <a:solidFill>
                  <a:srgbClr val="373736"/>
                </a:solidFill>
                <a:latin typeface="+mn-lt"/>
              </a:rPr>
              <a:t> het </a:t>
            </a:r>
            <a:r>
              <a:rPr lang="en-US" sz="1800" dirty="0" err="1">
                <a:solidFill>
                  <a:srgbClr val="373736"/>
                </a:solidFill>
                <a:latin typeface="+mn-lt"/>
              </a:rPr>
              <a:t>ontwikkelproces</a:t>
            </a:r>
            <a:r>
              <a:rPr lang="en-US" sz="1800" dirty="0">
                <a:solidFill>
                  <a:srgbClr val="373736"/>
                </a:solidFill>
                <a:latin typeface="+mn-lt"/>
              </a:rPr>
              <a:t> van de </a:t>
            </a:r>
            <a:r>
              <a:rPr lang="en-US" sz="1800" dirty="0" err="1">
                <a:solidFill>
                  <a:srgbClr val="373736"/>
                </a:solidFill>
                <a:latin typeface="+mn-lt"/>
              </a:rPr>
              <a:t>nieuwe</a:t>
            </a:r>
            <a:r>
              <a:rPr lang="en-US" sz="1800" dirty="0">
                <a:solidFill>
                  <a:srgbClr val="373736"/>
                </a:solidFill>
                <a:latin typeface="+mn-lt"/>
              </a:rPr>
              <a:t> Rechtenverkenner</a:t>
            </a:r>
            <a:r>
              <a:rPr lang="en-US" sz="1800" dirty="0">
                <a:solidFill>
                  <a:srgbClr val="373736"/>
                </a:solidFill>
                <a:latin typeface="+mj-lt"/>
              </a:rPr>
              <a:t>?</a:t>
            </a:r>
          </a:p>
          <a:p>
            <a:pPr marL="575945" lvl="2" indent="-287655">
              <a:buFont typeface="Arial" panose="020B0604020202020204" pitchFamily="34" charset="0"/>
              <a:buChar char="•"/>
            </a:pPr>
            <a:endParaRPr lang="en-US" sz="1800" b="1" dirty="0">
              <a:solidFill>
                <a:srgbClr val="373736"/>
              </a:solidFill>
              <a:latin typeface="+mj-lt"/>
            </a:endParaRPr>
          </a:p>
          <a:p>
            <a:pPr marL="287655" lvl="1" indent="-287655">
              <a:buSzPct val="90000"/>
              <a:buFontTx/>
              <a:buBlip>
                <a:blip r:embed="rId3"/>
              </a:buBlip>
            </a:pPr>
            <a:endParaRPr lang="en-US" sz="2000" b="1" dirty="0">
              <a:solidFill>
                <a:srgbClr val="373736"/>
              </a:solidFill>
              <a:latin typeface="+mj-lt"/>
            </a:endParaRPr>
          </a:p>
          <a:p>
            <a:pPr marL="287655" lvl="1" indent="-287655">
              <a:buSzPct val="90000"/>
              <a:buFontTx/>
              <a:buBlip>
                <a:blip r:embed="rId3"/>
              </a:buBlip>
            </a:pPr>
            <a:endParaRPr lang="en-US" sz="2000" b="1" dirty="0">
              <a:solidFill>
                <a:srgbClr val="373736"/>
              </a:solidFill>
              <a:latin typeface="+mj-lt"/>
            </a:endParaRPr>
          </a:p>
          <a:p>
            <a:pPr marL="287655" indent="-287655"/>
            <a:endParaRPr lang="en-US" sz="2000" b="1" dirty="0">
              <a:solidFill>
                <a:srgbClr val="373736"/>
              </a:solidFill>
              <a:latin typeface="+mj-lt"/>
            </a:endParaRPr>
          </a:p>
        </p:txBody>
      </p:sp>
      <p:sp>
        <p:nvSpPr>
          <p:cNvPr id="4" name="Tijdelijke aanduiding voor dianummer 3"/>
          <p:cNvSpPr>
            <a:spLocks noGrp="1"/>
          </p:cNvSpPr>
          <p:nvPr>
            <p:ph type="sldNum" sz="quarter" idx="12"/>
          </p:nvPr>
        </p:nvSpPr>
        <p:spPr>
          <a:xfrm>
            <a:off x="3960000" y="6242656"/>
            <a:ext cx="1080000" cy="365125"/>
          </a:xfrm>
        </p:spPr>
        <p:txBody>
          <a:bodyPr vert="horz" lIns="91440" tIns="45720" rIns="91440" bIns="45720" rtlCol="0" anchor="ctr">
            <a:normAutofit/>
          </a:bodyPr>
          <a:lstStyle/>
          <a:p>
            <a:pPr>
              <a:spcAft>
                <a:spcPts val="600"/>
              </a:spcAft>
            </a:pPr>
            <a:fld id="{7749CDD0-7D77-4D23-9A27-F361E39BA472}" type="datetime1">
              <a:rPr lang="nl-BE" smtClean="0"/>
              <a:pPr>
                <a:spcAft>
                  <a:spcPts val="600"/>
                </a:spcAft>
              </a:pPr>
              <a:t>20/11/2024</a:t>
            </a:fld>
            <a:r>
              <a:rPr lang="nl-BE"/>
              <a:t> </a:t>
            </a:r>
            <a:r>
              <a:rPr lang="nl-BE" b="1"/>
              <a:t>│</a:t>
            </a:r>
            <a:fld id="{B263F6C6-2226-4286-8995-C42CB1E7C290}" type="slidenum">
              <a:rPr lang="nl-BE" smtClean="0"/>
              <a:pPr>
                <a:spcAft>
                  <a:spcPts val="600"/>
                </a:spcAft>
              </a:pPr>
              <a:t>5</a:t>
            </a:fld>
            <a:endParaRPr lang="nl-BE"/>
          </a:p>
        </p:txBody>
      </p:sp>
    </p:spTree>
    <p:extLst>
      <p:ext uri="{BB962C8B-B14F-4D97-AF65-F5344CB8AC3E}">
        <p14:creationId xmlns:p14="http://schemas.microsoft.com/office/powerpoint/2010/main" val="1119805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7749CDD0-7D77-4D23-9A27-F361E39BA472}" type="datetime1">
              <a:rPr lang="nl-BE" smtClean="0"/>
              <a:pPr/>
              <a:t>20/11/2024</a:t>
            </a:fld>
            <a:r>
              <a:rPr lang="nl-BE"/>
              <a:t> </a:t>
            </a:r>
            <a:r>
              <a:rPr lang="nl-BE" b="1"/>
              <a:t>│</a:t>
            </a:r>
            <a:fld id="{B263F6C6-2226-4286-8995-C42CB1E7C290}" type="slidenum">
              <a:rPr lang="nl-BE" smtClean="0"/>
              <a:pPr/>
              <a:t>6</a:t>
            </a:fld>
            <a:endParaRPr lang="nl-BE" dirty="0"/>
          </a:p>
        </p:txBody>
      </p:sp>
      <p:sp>
        <p:nvSpPr>
          <p:cNvPr id="5" name="Titel 1">
            <a:extLst>
              <a:ext uri="{FF2B5EF4-FFF2-40B4-BE49-F238E27FC236}">
                <a16:creationId xmlns:a16="http://schemas.microsoft.com/office/drawing/2014/main" id="{5AE09EA0-C348-91C9-F0A6-DD421F9B2D47}"/>
              </a:ext>
            </a:extLst>
          </p:cNvPr>
          <p:cNvSpPr>
            <a:spLocks noGrp="1"/>
          </p:cNvSpPr>
          <p:nvPr>
            <p:ph type="ctrTitle"/>
          </p:nvPr>
        </p:nvSpPr>
        <p:spPr>
          <a:xfrm>
            <a:off x="1296000" y="488922"/>
            <a:ext cx="6799976" cy="2197100"/>
          </a:xfrm>
        </p:spPr>
        <p:txBody>
          <a:bodyPr/>
          <a:lstStyle/>
          <a:p>
            <a:r>
              <a:rPr lang="nl-BE" b="1" dirty="0">
                <a:latin typeface="+mj-lt"/>
              </a:rPr>
              <a:t>Wat vind je er wel en niet in? </a:t>
            </a:r>
          </a:p>
        </p:txBody>
      </p:sp>
      <p:sp>
        <p:nvSpPr>
          <p:cNvPr id="6" name="Tijdelijke aanduiding voor inhoud 2">
            <a:extLst>
              <a:ext uri="{FF2B5EF4-FFF2-40B4-BE49-F238E27FC236}">
                <a16:creationId xmlns:a16="http://schemas.microsoft.com/office/drawing/2014/main" id="{7425EAD9-5242-E90E-E12D-4C85512187F7}"/>
              </a:ext>
            </a:extLst>
          </p:cNvPr>
          <p:cNvSpPr txBox="1">
            <a:spLocks/>
          </p:cNvSpPr>
          <p:nvPr/>
        </p:nvSpPr>
        <p:spPr>
          <a:xfrm>
            <a:off x="1296000" y="1354368"/>
            <a:ext cx="7416000" cy="3672000"/>
          </a:xfrm>
          <a:prstGeom prst="rect">
            <a:avLst/>
          </a:prstGeom>
        </p:spPr>
        <p:txBody>
          <a:bodyPr/>
          <a:lstStyle>
            <a:lvl1pPr marL="288000" indent="-288000" algn="l" defTabSz="914400" rtl="0" eaLnBrk="1" latinLnBrk="0" hangingPunct="1">
              <a:lnSpc>
                <a:spcPct val="90000"/>
              </a:lnSpc>
              <a:spcBef>
                <a:spcPts val="300"/>
              </a:spcBef>
              <a:buSzPct val="90000"/>
              <a:buFontTx/>
              <a:buBlip>
                <a:blip r:embed="rId2"/>
              </a:buBlip>
              <a:defRPr sz="2200" b="1" kern="1200" spc="0">
                <a:solidFill>
                  <a:schemeClr val="tx1"/>
                </a:solidFill>
                <a:latin typeface="Calibri" panose="020F0502020204030204" pitchFamily="34" charset="0"/>
                <a:ea typeface="+mn-ea"/>
                <a:cs typeface="Calibri" panose="020F0502020204030204" pitchFamily="34" charset="0"/>
              </a:defRPr>
            </a:lvl1pPr>
            <a:lvl2pPr marL="576000" indent="-288000" algn="l" defTabSz="914400" rtl="0" eaLnBrk="1" latinLnBrk="0" hangingPunct="1">
              <a:lnSpc>
                <a:spcPct val="90000"/>
              </a:lnSpc>
              <a:spcBef>
                <a:spcPts val="300"/>
              </a:spcBef>
              <a:buSzPct val="70000"/>
              <a:buFontTx/>
              <a:buBlip>
                <a:blip r:embed="rId3"/>
              </a:buBlip>
              <a:defRPr sz="2200" kern="1200" spc="0">
                <a:solidFill>
                  <a:schemeClr val="bg1">
                    <a:lumMod val="50000"/>
                  </a:schemeClr>
                </a:solidFill>
                <a:latin typeface="Calibri" panose="020F0502020204030204" pitchFamily="34" charset="0"/>
                <a:ea typeface="+mn-ea"/>
                <a:cs typeface="Calibri" panose="020F0502020204030204" pitchFamily="34" charset="0"/>
              </a:defRPr>
            </a:lvl2pPr>
            <a:lvl3pPr marL="864000" indent="-288000" algn="l" defTabSz="914400" rtl="0" eaLnBrk="1" latinLnBrk="0" hangingPunct="1">
              <a:lnSpc>
                <a:spcPct val="90000"/>
              </a:lnSpc>
              <a:spcBef>
                <a:spcPts val="300"/>
              </a:spcBef>
              <a:buSzPct val="90000"/>
              <a:buFontTx/>
              <a:buBlip>
                <a:blip r:embed="rId4"/>
              </a:buBlip>
              <a:defRPr sz="2000" kern="1200" spc="0">
                <a:solidFill>
                  <a:schemeClr val="tx1"/>
                </a:solidFill>
                <a:latin typeface="Calibri" panose="020F0502020204030204" pitchFamily="34" charset="0"/>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5"/>
              </a:buBlip>
              <a:defRPr sz="2000" kern="1200" spc="0">
                <a:solidFill>
                  <a:schemeClr val="tx1"/>
                </a:solidFill>
                <a:latin typeface="Calibri" panose="020F0502020204030204" pitchFamily="34" charset="0"/>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2"/>
              </a:buBlip>
              <a:defRPr sz="200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solidFill>
                  <a:schemeClr val="accent2"/>
                </a:solidFill>
                <a:latin typeface="+mj-lt"/>
              </a:rPr>
              <a:t>WEL</a:t>
            </a:r>
            <a:r>
              <a:rPr lang="nl-BE" dirty="0">
                <a:latin typeface="+mj-lt"/>
              </a:rPr>
              <a:t> = Sociale rechten in een notendop = </a:t>
            </a:r>
          </a:p>
          <a:p>
            <a:pPr marL="0" indent="0">
              <a:buNone/>
            </a:pPr>
            <a:endParaRPr lang="nl-BE" dirty="0">
              <a:latin typeface="+mj-lt"/>
            </a:endParaRPr>
          </a:p>
          <a:p>
            <a:pPr lvl="1"/>
            <a:r>
              <a:rPr lang="nl-BE" dirty="0">
                <a:latin typeface="+mj-lt"/>
              </a:rPr>
              <a:t>Financiële voordelen voor alle burgers</a:t>
            </a:r>
          </a:p>
          <a:p>
            <a:pPr lvl="1"/>
            <a:r>
              <a:rPr lang="nl-BE" dirty="0">
                <a:latin typeface="+mj-lt"/>
              </a:rPr>
              <a:t>Andere voordelen ENKEL als ze gericht zijn op een meer kwetsbare doelgroep of voornamelijk de meest kwetsbaren ten goede komen</a:t>
            </a:r>
          </a:p>
          <a:p>
            <a:pPr lvl="1"/>
            <a:r>
              <a:rPr lang="nl-BE" dirty="0">
                <a:latin typeface="+mj-lt"/>
              </a:rPr>
              <a:t>Verschillende thema’s van het dagelijks leven: welzijn en gezondheid, vrije tijd, onderwijs, mobiliteit, werken, wonen ... </a:t>
            </a:r>
          </a:p>
          <a:p>
            <a:pPr lvl="1"/>
            <a:r>
              <a:rPr lang="nl-BE" dirty="0">
                <a:latin typeface="+mj-lt"/>
              </a:rPr>
              <a:t>Federale en Vlaamse rechten, maar ook provinciale en lokale rechten </a:t>
            </a:r>
          </a:p>
          <a:p>
            <a:pPr lvl="1"/>
            <a:r>
              <a:rPr lang="nl-BE" dirty="0">
                <a:latin typeface="+mj-lt"/>
              </a:rPr>
              <a:t>Dagelijks verder aangevuld, aangepast bij wijzigingen</a:t>
            </a:r>
          </a:p>
          <a:p>
            <a:pPr lvl="1"/>
            <a:endParaRPr lang="nl-BE" dirty="0">
              <a:latin typeface="+mj-lt"/>
            </a:endParaRPr>
          </a:p>
          <a:p>
            <a:endParaRPr lang="nl-BE" dirty="0">
              <a:latin typeface="+mj-lt"/>
            </a:endParaRPr>
          </a:p>
        </p:txBody>
      </p:sp>
      <p:pic>
        <p:nvPicPr>
          <p:cNvPr id="8" name="Graphic 7" descr="Vinkje met effen opvulling">
            <a:extLst>
              <a:ext uri="{FF2B5EF4-FFF2-40B4-BE49-F238E27FC236}">
                <a16:creationId xmlns:a16="http://schemas.microsoft.com/office/drawing/2014/main" id="{BB18D68E-4B1E-2446-F442-12FF29AC66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03629" y="620785"/>
            <a:ext cx="1467166" cy="1467166"/>
          </a:xfrm>
          <a:prstGeom prst="rect">
            <a:avLst/>
          </a:prstGeom>
        </p:spPr>
      </p:pic>
    </p:spTree>
    <p:extLst>
      <p:ext uri="{BB962C8B-B14F-4D97-AF65-F5344CB8AC3E}">
        <p14:creationId xmlns:p14="http://schemas.microsoft.com/office/powerpoint/2010/main" val="2073906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7749CDD0-7D77-4D23-9A27-F361E39BA472}" type="datetime1">
              <a:rPr lang="nl-BE" smtClean="0"/>
              <a:pPr/>
              <a:t>20/11/2024</a:t>
            </a:fld>
            <a:r>
              <a:rPr lang="nl-BE"/>
              <a:t> </a:t>
            </a:r>
            <a:r>
              <a:rPr lang="nl-BE" b="1"/>
              <a:t>│</a:t>
            </a:r>
            <a:fld id="{B263F6C6-2226-4286-8995-C42CB1E7C290}" type="slidenum">
              <a:rPr lang="nl-BE" smtClean="0"/>
              <a:pPr/>
              <a:t>7</a:t>
            </a:fld>
            <a:endParaRPr lang="nl-BE" dirty="0"/>
          </a:p>
        </p:txBody>
      </p:sp>
      <p:sp>
        <p:nvSpPr>
          <p:cNvPr id="5" name="Titel 1">
            <a:extLst>
              <a:ext uri="{FF2B5EF4-FFF2-40B4-BE49-F238E27FC236}">
                <a16:creationId xmlns:a16="http://schemas.microsoft.com/office/drawing/2014/main" id="{5AE09EA0-C348-91C9-F0A6-DD421F9B2D47}"/>
              </a:ext>
            </a:extLst>
          </p:cNvPr>
          <p:cNvSpPr>
            <a:spLocks noGrp="1"/>
          </p:cNvSpPr>
          <p:nvPr>
            <p:ph type="ctrTitle"/>
          </p:nvPr>
        </p:nvSpPr>
        <p:spPr>
          <a:xfrm>
            <a:off x="1296000" y="488922"/>
            <a:ext cx="6799976" cy="2197100"/>
          </a:xfrm>
        </p:spPr>
        <p:txBody>
          <a:bodyPr/>
          <a:lstStyle/>
          <a:p>
            <a:r>
              <a:rPr lang="nl-BE" b="1" dirty="0">
                <a:latin typeface="+mj-lt"/>
              </a:rPr>
              <a:t>Wat vind je er wel en niet in? </a:t>
            </a:r>
          </a:p>
        </p:txBody>
      </p:sp>
      <p:sp>
        <p:nvSpPr>
          <p:cNvPr id="6" name="Tijdelijke aanduiding voor inhoud 2">
            <a:extLst>
              <a:ext uri="{FF2B5EF4-FFF2-40B4-BE49-F238E27FC236}">
                <a16:creationId xmlns:a16="http://schemas.microsoft.com/office/drawing/2014/main" id="{7425EAD9-5242-E90E-E12D-4C85512187F7}"/>
              </a:ext>
            </a:extLst>
          </p:cNvPr>
          <p:cNvSpPr txBox="1">
            <a:spLocks/>
          </p:cNvSpPr>
          <p:nvPr/>
        </p:nvSpPr>
        <p:spPr>
          <a:xfrm>
            <a:off x="1296000" y="1173551"/>
            <a:ext cx="7416000" cy="3672000"/>
          </a:xfrm>
          <a:prstGeom prst="rect">
            <a:avLst/>
          </a:prstGeom>
        </p:spPr>
        <p:txBody>
          <a:bodyPr/>
          <a:lstStyle>
            <a:lvl1pPr marL="288000" indent="-288000" algn="l" defTabSz="914400" rtl="0" eaLnBrk="1" latinLnBrk="0" hangingPunct="1">
              <a:lnSpc>
                <a:spcPct val="90000"/>
              </a:lnSpc>
              <a:spcBef>
                <a:spcPts val="300"/>
              </a:spcBef>
              <a:buSzPct val="90000"/>
              <a:buFontTx/>
              <a:buBlip>
                <a:blip r:embed="rId2"/>
              </a:buBlip>
              <a:defRPr sz="2200" b="1" kern="1200" spc="0">
                <a:solidFill>
                  <a:schemeClr val="tx1"/>
                </a:solidFill>
                <a:latin typeface="Calibri" panose="020F0502020204030204" pitchFamily="34" charset="0"/>
                <a:ea typeface="+mn-ea"/>
                <a:cs typeface="Calibri" panose="020F0502020204030204" pitchFamily="34" charset="0"/>
              </a:defRPr>
            </a:lvl1pPr>
            <a:lvl2pPr marL="576000" indent="-288000" algn="l" defTabSz="914400" rtl="0" eaLnBrk="1" latinLnBrk="0" hangingPunct="1">
              <a:lnSpc>
                <a:spcPct val="90000"/>
              </a:lnSpc>
              <a:spcBef>
                <a:spcPts val="300"/>
              </a:spcBef>
              <a:buSzPct val="70000"/>
              <a:buFontTx/>
              <a:buBlip>
                <a:blip r:embed="rId3"/>
              </a:buBlip>
              <a:defRPr sz="2200" kern="1200" spc="0">
                <a:solidFill>
                  <a:schemeClr val="bg1">
                    <a:lumMod val="50000"/>
                  </a:schemeClr>
                </a:solidFill>
                <a:latin typeface="Calibri" panose="020F0502020204030204" pitchFamily="34" charset="0"/>
                <a:ea typeface="+mn-ea"/>
                <a:cs typeface="Calibri" panose="020F0502020204030204" pitchFamily="34" charset="0"/>
              </a:defRPr>
            </a:lvl2pPr>
            <a:lvl3pPr marL="864000" indent="-288000" algn="l" defTabSz="914400" rtl="0" eaLnBrk="1" latinLnBrk="0" hangingPunct="1">
              <a:lnSpc>
                <a:spcPct val="90000"/>
              </a:lnSpc>
              <a:spcBef>
                <a:spcPts val="300"/>
              </a:spcBef>
              <a:buSzPct val="90000"/>
              <a:buFontTx/>
              <a:buBlip>
                <a:blip r:embed="rId4"/>
              </a:buBlip>
              <a:defRPr sz="2000" kern="1200" spc="0">
                <a:solidFill>
                  <a:schemeClr val="tx1"/>
                </a:solidFill>
                <a:latin typeface="Calibri" panose="020F0502020204030204" pitchFamily="34" charset="0"/>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5"/>
              </a:buBlip>
              <a:defRPr sz="2000" kern="1200" spc="0">
                <a:solidFill>
                  <a:schemeClr val="tx1"/>
                </a:solidFill>
                <a:latin typeface="Calibri" panose="020F0502020204030204" pitchFamily="34" charset="0"/>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2"/>
              </a:buBlip>
              <a:defRPr sz="200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solidFill>
                  <a:schemeClr val="accent2"/>
                </a:solidFill>
                <a:latin typeface="+mj-lt"/>
              </a:rPr>
              <a:t>WEL</a:t>
            </a:r>
            <a:r>
              <a:rPr lang="nl-BE" dirty="0">
                <a:latin typeface="+mj-lt"/>
              </a:rPr>
              <a:t> =</a:t>
            </a:r>
          </a:p>
          <a:p>
            <a:pPr marL="0" indent="0">
              <a:buNone/>
            </a:pPr>
            <a:endParaRPr lang="nl-BE" dirty="0">
              <a:latin typeface="+mj-lt"/>
            </a:endParaRPr>
          </a:p>
          <a:p>
            <a:pPr marL="0" indent="0">
              <a:buNone/>
            </a:pPr>
            <a:r>
              <a:rPr lang="nl-BE" dirty="0">
                <a:latin typeface="+mj-lt"/>
              </a:rPr>
              <a:t>Informatie per recht</a:t>
            </a:r>
          </a:p>
          <a:p>
            <a:pPr lvl="1"/>
            <a:r>
              <a:rPr lang="nl-BE" dirty="0">
                <a:latin typeface="+mj-lt"/>
              </a:rPr>
              <a:t>Waar is het recht geldig (gemeente/Vlaanderen/België)? </a:t>
            </a:r>
          </a:p>
          <a:p>
            <a:pPr lvl="1"/>
            <a:r>
              <a:rPr lang="nl-BE" dirty="0">
                <a:latin typeface="+mj-lt"/>
              </a:rPr>
              <a:t>Wat houdt het recht in?</a:t>
            </a:r>
          </a:p>
          <a:p>
            <a:pPr lvl="1"/>
            <a:r>
              <a:rPr lang="nl-BE" dirty="0">
                <a:latin typeface="+mj-lt"/>
              </a:rPr>
              <a:t>Heeft mijn cliënt er mogelijk recht op (voorwaarden)? </a:t>
            </a:r>
          </a:p>
          <a:p>
            <a:pPr lvl="1"/>
            <a:r>
              <a:rPr lang="nl-BE" dirty="0">
                <a:latin typeface="+mj-lt"/>
              </a:rPr>
              <a:t>Hoe vraag ik het recht aan of waar kan ik informatie vinden (procedure/contact)? </a:t>
            </a:r>
          </a:p>
          <a:p>
            <a:pPr lvl="1"/>
            <a:endParaRPr lang="nl-BE" dirty="0">
              <a:latin typeface="+mj-lt"/>
            </a:endParaRPr>
          </a:p>
          <a:p>
            <a:pPr lvl="1"/>
            <a:endParaRPr lang="nl-BE" dirty="0">
              <a:latin typeface="+mj-lt"/>
            </a:endParaRPr>
          </a:p>
          <a:p>
            <a:endParaRPr lang="nl-BE" dirty="0">
              <a:latin typeface="+mj-lt"/>
            </a:endParaRPr>
          </a:p>
        </p:txBody>
      </p:sp>
      <p:pic>
        <p:nvPicPr>
          <p:cNvPr id="8" name="Graphic 7" descr="Vinkje met effen opvulling">
            <a:extLst>
              <a:ext uri="{FF2B5EF4-FFF2-40B4-BE49-F238E27FC236}">
                <a16:creationId xmlns:a16="http://schemas.microsoft.com/office/drawing/2014/main" id="{BB18D68E-4B1E-2446-F442-12FF29AC66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03629" y="620785"/>
            <a:ext cx="1467166" cy="1467166"/>
          </a:xfrm>
          <a:prstGeom prst="rect">
            <a:avLst/>
          </a:prstGeom>
        </p:spPr>
      </p:pic>
    </p:spTree>
    <p:extLst>
      <p:ext uri="{BB962C8B-B14F-4D97-AF65-F5344CB8AC3E}">
        <p14:creationId xmlns:p14="http://schemas.microsoft.com/office/powerpoint/2010/main" val="1827204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4FD151A2-0FD3-ABE6-9929-C403C1182523}"/>
              </a:ext>
            </a:extLst>
          </p:cNvPr>
          <p:cNvSpPr>
            <a:spLocks noGrp="1"/>
          </p:cNvSpPr>
          <p:nvPr>
            <p:ph type="pic" sz="quarter" idx="13"/>
          </p:nvPr>
        </p:nvSpPr>
        <p:spPr/>
        <p:txBody>
          <a:bodyPr/>
          <a:lstStyle/>
          <a:p>
            <a:pPr marL="287655" indent="-287655"/>
            <a:r>
              <a:rPr lang="nl-BE" dirty="0"/>
              <a:t>Wat verwacht jij te vinden? </a:t>
            </a:r>
            <a:endParaRPr lang="nl-NL"/>
          </a:p>
          <a:p>
            <a:pPr marL="287655" indent="-287655"/>
            <a:endParaRPr lang="nl-BE" dirty="0"/>
          </a:p>
        </p:txBody>
      </p:sp>
      <p:sp>
        <p:nvSpPr>
          <p:cNvPr id="4" name="Tijdelijke aanduiding voor dianummer 3">
            <a:extLst>
              <a:ext uri="{FF2B5EF4-FFF2-40B4-BE49-F238E27FC236}">
                <a16:creationId xmlns:a16="http://schemas.microsoft.com/office/drawing/2014/main" id="{A48FE7F6-56A8-BAE5-1C64-7146F6FCC3BE}"/>
              </a:ext>
            </a:extLst>
          </p:cNvPr>
          <p:cNvSpPr>
            <a:spLocks noGrp="1"/>
          </p:cNvSpPr>
          <p:nvPr>
            <p:ph type="sldNum" sz="quarter" idx="12"/>
          </p:nvPr>
        </p:nvSpPr>
        <p:spPr/>
        <p:txBody>
          <a:bodyPr/>
          <a:lstStyle/>
          <a:p>
            <a:fld id="{7749CDD0-7D77-4D23-9A27-F361E39BA472}" type="datetime1">
              <a:rPr lang="nl-BE" smtClean="0"/>
              <a:pPr/>
              <a:t>20/11/2024</a:t>
            </a:fld>
            <a:r>
              <a:rPr lang="nl-BE"/>
              <a:t> </a:t>
            </a:r>
            <a:r>
              <a:rPr lang="nl-BE" b="1"/>
              <a:t>│</a:t>
            </a:r>
            <a:fld id="{B263F6C6-2226-4286-8995-C42CB1E7C290}" type="slidenum">
              <a:rPr lang="nl-BE" smtClean="0"/>
              <a:pPr/>
              <a:t>8</a:t>
            </a:fld>
            <a:endParaRPr lang="nl-BE" dirty="0"/>
          </a:p>
        </p:txBody>
      </p:sp>
      <p:sp>
        <p:nvSpPr>
          <p:cNvPr id="5" name="Titel 1">
            <a:extLst>
              <a:ext uri="{FF2B5EF4-FFF2-40B4-BE49-F238E27FC236}">
                <a16:creationId xmlns:a16="http://schemas.microsoft.com/office/drawing/2014/main" id="{CE41B6FA-5929-4CD3-E28B-BBE98ADD8776}"/>
              </a:ext>
            </a:extLst>
          </p:cNvPr>
          <p:cNvSpPr>
            <a:spLocks noGrp="1"/>
          </p:cNvSpPr>
          <p:nvPr>
            <p:ph type="ctrTitle"/>
          </p:nvPr>
        </p:nvSpPr>
        <p:spPr>
          <a:xfrm>
            <a:off x="1296000" y="488922"/>
            <a:ext cx="6799976" cy="2197100"/>
          </a:xfrm>
        </p:spPr>
        <p:txBody>
          <a:bodyPr/>
          <a:lstStyle/>
          <a:p>
            <a:r>
              <a:rPr lang="nl-BE" b="1" dirty="0">
                <a:latin typeface="+mj-lt"/>
              </a:rPr>
              <a:t>Wat vind je er wel en niet in? </a:t>
            </a:r>
          </a:p>
        </p:txBody>
      </p:sp>
    </p:spTree>
    <p:extLst>
      <p:ext uri="{BB962C8B-B14F-4D97-AF65-F5344CB8AC3E}">
        <p14:creationId xmlns:p14="http://schemas.microsoft.com/office/powerpoint/2010/main" val="3689834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7749CDD0-7D77-4D23-9A27-F361E39BA472}" type="datetime1">
              <a:rPr lang="nl-BE" smtClean="0"/>
              <a:pPr/>
              <a:t>20/11/2024</a:t>
            </a:fld>
            <a:r>
              <a:rPr lang="nl-BE"/>
              <a:t> </a:t>
            </a:r>
            <a:r>
              <a:rPr lang="nl-BE" b="1"/>
              <a:t>│</a:t>
            </a:r>
            <a:fld id="{B263F6C6-2226-4286-8995-C42CB1E7C290}" type="slidenum">
              <a:rPr lang="nl-BE" smtClean="0"/>
              <a:pPr/>
              <a:t>9</a:t>
            </a:fld>
            <a:endParaRPr lang="nl-BE" dirty="0"/>
          </a:p>
        </p:txBody>
      </p:sp>
      <p:sp>
        <p:nvSpPr>
          <p:cNvPr id="5" name="Titel 1">
            <a:extLst>
              <a:ext uri="{FF2B5EF4-FFF2-40B4-BE49-F238E27FC236}">
                <a16:creationId xmlns:a16="http://schemas.microsoft.com/office/drawing/2014/main" id="{5AE09EA0-C348-91C9-F0A6-DD421F9B2D47}"/>
              </a:ext>
            </a:extLst>
          </p:cNvPr>
          <p:cNvSpPr>
            <a:spLocks noGrp="1"/>
          </p:cNvSpPr>
          <p:nvPr>
            <p:ph type="ctrTitle"/>
          </p:nvPr>
        </p:nvSpPr>
        <p:spPr>
          <a:xfrm>
            <a:off x="1296000" y="488922"/>
            <a:ext cx="6799976" cy="2197100"/>
          </a:xfrm>
        </p:spPr>
        <p:txBody>
          <a:bodyPr/>
          <a:lstStyle/>
          <a:p>
            <a:r>
              <a:rPr lang="nl-BE" b="1" dirty="0">
                <a:latin typeface="+mj-lt"/>
              </a:rPr>
              <a:t>Wat vind je er wel en niet in? </a:t>
            </a:r>
          </a:p>
        </p:txBody>
      </p:sp>
      <p:sp>
        <p:nvSpPr>
          <p:cNvPr id="6" name="Tijdelijke aanduiding voor inhoud 2">
            <a:extLst>
              <a:ext uri="{FF2B5EF4-FFF2-40B4-BE49-F238E27FC236}">
                <a16:creationId xmlns:a16="http://schemas.microsoft.com/office/drawing/2014/main" id="{7425EAD9-5242-E90E-E12D-4C85512187F7}"/>
              </a:ext>
            </a:extLst>
          </p:cNvPr>
          <p:cNvSpPr txBox="1">
            <a:spLocks/>
          </p:cNvSpPr>
          <p:nvPr/>
        </p:nvSpPr>
        <p:spPr>
          <a:xfrm>
            <a:off x="1296000" y="1173551"/>
            <a:ext cx="7416000" cy="3672000"/>
          </a:xfrm>
          <a:prstGeom prst="rect">
            <a:avLst/>
          </a:prstGeom>
        </p:spPr>
        <p:txBody>
          <a:bodyPr/>
          <a:lstStyle>
            <a:lvl1pPr marL="288000" indent="-288000" algn="l" defTabSz="914400" rtl="0" eaLnBrk="1" latinLnBrk="0" hangingPunct="1">
              <a:lnSpc>
                <a:spcPct val="90000"/>
              </a:lnSpc>
              <a:spcBef>
                <a:spcPts val="300"/>
              </a:spcBef>
              <a:buSzPct val="90000"/>
              <a:buFontTx/>
              <a:buBlip>
                <a:blip r:embed="rId2"/>
              </a:buBlip>
              <a:defRPr sz="2200" b="1" kern="1200" spc="0">
                <a:solidFill>
                  <a:schemeClr val="tx1"/>
                </a:solidFill>
                <a:latin typeface="Calibri" panose="020F0502020204030204" pitchFamily="34" charset="0"/>
                <a:ea typeface="+mn-ea"/>
                <a:cs typeface="Calibri" panose="020F0502020204030204" pitchFamily="34" charset="0"/>
              </a:defRPr>
            </a:lvl1pPr>
            <a:lvl2pPr marL="576000" indent="-288000" algn="l" defTabSz="914400" rtl="0" eaLnBrk="1" latinLnBrk="0" hangingPunct="1">
              <a:lnSpc>
                <a:spcPct val="90000"/>
              </a:lnSpc>
              <a:spcBef>
                <a:spcPts val="300"/>
              </a:spcBef>
              <a:buSzPct val="70000"/>
              <a:buFontTx/>
              <a:buBlip>
                <a:blip r:embed="rId3"/>
              </a:buBlip>
              <a:defRPr sz="2200" kern="1200" spc="0">
                <a:solidFill>
                  <a:schemeClr val="bg1">
                    <a:lumMod val="50000"/>
                  </a:schemeClr>
                </a:solidFill>
                <a:latin typeface="Calibri" panose="020F0502020204030204" pitchFamily="34" charset="0"/>
                <a:ea typeface="+mn-ea"/>
                <a:cs typeface="Calibri" panose="020F0502020204030204" pitchFamily="34" charset="0"/>
              </a:defRPr>
            </a:lvl2pPr>
            <a:lvl3pPr marL="864000" indent="-288000" algn="l" defTabSz="914400" rtl="0" eaLnBrk="1" latinLnBrk="0" hangingPunct="1">
              <a:lnSpc>
                <a:spcPct val="90000"/>
              </a:lnSpc>
              <a:spcBef>
                <a:spcPts val="300"/>
              </a:spcBef>
              <a:buSzPct val="90000"/>
              <a:buFontTx/>
              <a:buBlip>
                <a:blip r:embed="rId4"/>
              </a:buBlip>
              <a:defRPr sz="2000" kern="1200" spc="0">
                <a:solidFill>
                  <a:schemeClr val="tx1"/>
                </a:solidFill>
                <a:latin typeface="Calibri" panose="020F0502020204030204" pitchFamily="34" charset="0"/>
                <a:ea typeface="+mn-ea"/>
                <a:cs typeface="Calibri" panose="020F0502020204030204" pitchFamily="34" charset="0"/>
              </a:defRPr>
            </a:lvl3pPr>
            <a:lvl4pPr marL="1152000" indent="-288000" algn="l" defTabSz="914400" rtl="0" eaLnBrk="1" latinLnBrk="0" hangingPunct="1">
              <a:lnSpc>
                <a:spcPct val="90000"/>
              </a:lnSpc>
              <a:spcBef>
                <a:spcPts val="300"/>
              </a:spcBef>
              <a:buSzPct val="75000"/>
              <a:buFontTx/>
              <a:buBlip>
                <a:blip r:embed="rId5"/>
              </a:buBlip>
              <a:defRPr sz="2000" kern="1200" spc="0">
                <a:solidFill>
                  <a:schemeClr val="tx1"/>
                </a:solidFill>
                <a:latin typeface="Calibri" panose="020F0502020204030204" pitchFamily="34" charset="0"/>
                <a:ea typeface="+mn-ea"/>
                <a:cs typeface="Calibri" panose="020F0502020204030204" pitchFamily="34" charset="0"/>
              </a:defRPr>
            </a:lvl4pPr>
            <a:lvl5pPr marL="1440000" indent="-288000" algn="l" defTabSz="914400" rtl="0" eaLnBrk="1" latinLnBrk="0" hangingPunct="1">
              <a:lnSpc>
                <a:spcPct val="90000"/>
              </a:lnSpc>
              <a:spcBef>
                <a:spcPts val="300"/>
              </a:spcBef>
              <a:buSzPct val="90000"/>
              <a:buFontTx/>
              <a:buBlip>
                <a:blip r:embed="rId2"/>
              </a:buBlip>
              <a:defRPr sz="200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solidFill>
                  <a:schemeClr val="accent5">
                    <a:lumMod val="75000"/>
                  </a:schemeClr>
                </a:solidFill>
                <a:latin typeface="+mj-lt"/>
              </a:rPr>
              <a:t>NIET</a:t>
            </a:r>
            <a:r>
              <a:rPr lang="nl-BE" dirty="0">
                <a:latin typeface="+mj-lt"/>
              </a:rPr>
              <a:t>: </a:t>
            </a:r>
          </a:p>
          <a:p>
            <a:pPr marL="0" indent="0">
              <a:buNone/>
            </a:pPr>
            <a:endParaRPr lang="nl-BE" dirty="0">
              <a:latin typeface="+mj-lt"/>
            </a:endParaRPr>
          </a:p>
          <a:p>
            <a:pPr lvl="1"/>
            <a:r>
              <a:rPr lang="nl-BE" dirty="0">
                <a:latin typeface="+mj-lt"/>
              </a:rPr>
              <a:t>Geen overzicht van organisaties, wel van de dienstverlening en voordelen die ze aanbieden</a:t>
            </a:r>
          </a:p>
          <a:p>
            <a:pPr lvl="2"/>
            <a:r>
              <a:rPr lang="nl-BE" dirty="0">
                <a:latin typeface="+mj-lt"/>
              </a:rPr>
              <a:t>Essentiële contactgegevens wel aanwezig</a:t>
            </a:r>
          </a:p>
          <a:p>
            <a:pPr lvl="2"/>
            <a:r>
              <a:rPr lang="nl-BE" dirty="0">
                <a:latin typeface="+mj-lt"/>
              </a:rPr>
              <a:t>Op termijn: sterke link met www.desocialekaart.be, die wel over de organisaties zelf gaat</a:t>
            </a:r>
          </a:p>
          <a:p>
            <a:pPr marL="576000" lvl="2" indent="0">
              <a:buNone/>
            </a:pPr>
            <a:endParaRPr lang="nl-BE" dirty="0">
              <a:latin typeface="+mj-lt"/>
            </a:endParaRPr>
          </a:p>
          <a:p>
            <a:pPr lvl="1"/>
            <a:r>
              <a:rPr lang="nl-BE" dirty="0">
                <a:latin typeface="+mj-lt"/>
              </a:rPr>
              <a:t>Niet elke dienstverlening wordt opgenomen: is het een recht en/of mogelijkheid die de moeite is om apart kenbaar te maken om kwetsbare personen te helpen?  </a:t>
            </a:r>
          </a:p>
          <a:p>
            <a:pPr lvl="2"/>
            <a:r>
              <a:rPr lang="nl-BE" dirty="0" err="1">
                <a:latin typeface="+mj-lt"/>
              </a:rPr>
              <a:t>Afvalophaling</a:t>
            </a:r>
            <a:r>
              <a:rPr lang="nl-BE" dirty="0">
                <a:latin typeface="+mj-lt"/>
              </a:rPr>
              <a:t> niet, maar wel juridische hulp</a:t>
            </a:r>
          </a:p>
          <a:p>
            <a:pPr lvl="2"/>
            <a:r>
              <a:rPr lang="nl-BE" dirty="0">
                <a:latin typeface="+mj-lt"/>
              </a:rPr>
              <a:t>Mogelijkheid tot ontlenen babyspullen is voor iedereen toegankelijk, maar belangrijk voor mensen in armoede</a:t>
            </a:r>
          </a:p>
          <a:p>
            <a:pPr lvl="2"/>
            <a:r>
              <a:rPr lang="nl-BE" dirty="0">
                <a:latin typeface="+mj-lt"/>
              </a:rPr>
              <a:t>Digitale hulp/gratis Wifi/…</a:t>
            </a:r>
          </a:p>
          <a:p>
            <a:pPr lvl="2"/>
            <a:endParaRPr lang="nl-BE" dirty="0">
              <a:latin typeface="+mj-lt"/>
            </a:endParaRPr>
          </a:p>
          <a:p>
            <a:pPr marL="288000" lvl="1" indent="0">
              <a:buNone/>
            </a:pPr>
            <a:endParaRPr lang="nl-BE" dirty="0">
              <a:latin typeface="+mj-lt"/>
            </a:endParaRPr>
          </a:p>
          <a:p>
            <a:endParaRPr lang="nl-BE" dirty="0">
              <a:latin typeface="+mj-lt"/>
            </a:endParaRPr>
          </a:p>
        </p:txBody>
      </p:sp>
      <p:pic>
        <p:nvPicPr>
          <p:cNvPr id="3" name="Graphic 2" descr="Sluiten met effen opvulling">
            <a:extLst>
              <a:ext uri="{FF2B5EF4-FFF2-40B4-BE49-F238E27FC236}">
                <a16:creationId xmlns:a16="http://schemas.microsoft.com/office/drawing/2014/main" id="{C3BFE1C4-2F30-3D67-8626-FC5B7198A4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87400" y="597715"/>
            <a:ext cx="1321200" cy="1321200"/>
          </a:xfrm>
          <a:prstGeom prst="rect">
            <a:avLst/>
          </a:prstGeom>
        </p:spPr>
      </p:pic>
    </p:spTree>
    <p:extLst>
      <p:ext uri="{BB962C8B-B14F-4D97-AF65-F5344CB8AC3E}">
        <p14:creationId xmlns:p14="http://schemas.microsoft.com/office/powerpoint/2010/main" val="959864996"/>
      </p:ext>
    </p:extLst>
  </p:cSld>
  <p:clrMapOvr>
    <a:masterClrMapping/>
  </p:clrMapOvr>
</p:sld>
</file>

<file path=ppt/theme/theme1.xml><?xml version="1.0" encoding="utf-8"?>
<a:theme xmlns:a="http://schemas.openxmlformats.org/drawingml/2006/main" name="Presentatie_De Sociale Kaart">
  <a:themeElements>
    <a:clrScheme name="DZORG 2023">
      <a:dk1>
        <a:srgbClr val="373636"/>
      </a:dk1>
      <a:lt1>
        <a:sysClr val="window" lastClr="FFFFFF"/>
      </a:lt1>
      <a:dk2>
        <a:srgbClr val="6B6B6B"/>
      </a:dk2>
      <a:lt2>
        <a:srgbClr val="F6F5F3"/>
      </a:lt2>
      <a:accent1>
        <a:srgbClr val="0F4C81"/>
      </a:accent1>
      <a:accent2>
        <a:srgbClr val="359B3C"/>
      </a:accent2>
      <a:accent3>
        <a:srgbClr val="0E6DA7"/>
      </a:accent3>
      <a:accent4>
        <a:srgbClr val="E98300"/>
      </a:accent4>
      <a:accent5>
        <a:srgbClr val="DD3734"/>
      </a:accent5>
      <a:accent6>
        <a:srgbClr val="80B6E4"/>
      </a:accent6>
      <a:hlink>
        <a:srgbClr val="3C96BE"/>
      </a:hlink>
      <a:folHlink>
        <a:srgbClr val="AA78AA"/>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ocialeKaart_presentatie.potx" id="{E24C9062-BDF9-4811-833B-CFB4B3282C5D}" vid="{30E6A433-F635-4488-B755-5B1E5B56DE5E}"/>
    </a:ext>
  </a:extLst>
</a:theme>
</file>

<file path=ppt/theme/theme2.xml><?xml version="1.0" encoding="utf-8"?>
<a:theme xmlns:a="http://schemas.openxmlformats.org/drawingml/2006/main" name="Sociale kaart_aanpassing">
  <a:themeElements>
    <a:clrScheme name="DZORG 2023">
      <a:dk1>
        <a:srgbClr val="373636"/>
      </a:dk1>
      <a:lt1>
        <a:sysClr val="window" lastClr="FFFFFF"/>
      </a:lt1>
      <a:dk2>
        <a:srgbClr val="6B6B6B"/>
      </a:dk2>
      <a:lt2>
        <a:srgbClr val="F6F5F3"/>
      </a:lt2>
      <a:accent1>
        <a:srgbClr val="0F4C81"/>
      </a:accent1>
      <a:accent2>
        <a:srgbClr val="359B3C"/>
      </a:accent2>
      <a:accent3>
        <a:srgbClr val="0E6DA7"/>
      </a:accent3>
      <a:accent4>
        <a:srgbClr val="E98300"/>
      </a:accent4>
      <a:accent5>
        <a:srgbClr val="DD3734"/>
      </a:accent5>
      <a:accent6>
        <a:srgbClr val="80B6E4"/>
      </a:accent6>
      <a:hlink>
        <a:srgbClr val="3C96BE"/>
      </a:hlink>
      <a:folHlink>
        <a:srgbClr val="AA78AA"/>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ocialeKaart_presentatie.potx" id="{E24C9062-BDF9-4811-833B-CFB4B3282C5D}" vid="{8727971E-EA85-47D6-92D1-30BBCF848845}"/>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b3fd3f4-35a2-4c1a-9f29-3c626ce188ab">
      <Terms xmlns="http://schemas.microsoft.com/office/infopath/2007/PartnerControls"/>
    </lcf76f155ced4ddcb4097134ff3c332f>
    <Auteur xmlns="fb3fd3f4-35a2-4c1a-9f29-3c626ce188ab" xsi:nil="true"/>
    <TaxCatchAll xmlns="9a9ec0f0-7796-43d0-ac1f-4c8c46ee0bd1"/>
    <Projectfase xmlns="fb3fd3f4-35a2-4c1a-9f29-3c626ce188a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F3444DADC998D4FBCB392A060881883" ma:contentTypeVersion="16" ma:contentTypeDescription="Een nieuw document maken." ma:contentTypeScope="" ma:versionID="7770f4dfd161fc1a05ae5a8fb5d3bb0d">
  <xsd:schema xmlns:xsd="http://www.w3.org/2001/XMLSchema" xmlns:xs="http://www.w3.org/2001/XMLSchema" xmlns:p="http://schemas.microsoft.com/office/2006/metadata/properties" xmlns:ns2="fb3fd3f4-35a2-4c1a-9f29-3c626ce188ab" xmlns:ns3="c7b8191b-2162-4518-aaff-a2766517776f" xmlns:ns4="9a9ec0f0-7796-43d0-ac1f-4c8c46ee0bd1" targetNamespace="http://schemas.microsoft.com/office/2006/metadata/properties" ma:root="true" ma:fieldsID="ee506831a0d94268ce743485902ce8d7" ns2:_="" ns3:_="" ns4:_="">
    <xsd:import namespace="fb3fd3f4-35a2-4c1a-9f29-3c626ce188ab"/>
    <xsd:import namespace="c7b8191b-2162-4518-aaff-a2766517776f"/>
    <xsd:import namespace="9a9ec0f0-7796-43d0-ac1f-4c8c46ee0bd1"/>
    <xsd:element name="properties">
      <xsd:complexType>
        <xsd:sequence>
          <xsd:element name="documentManagement">
            <xsd:complexType>
              <xsd:all>
                <xsd:element ref="ns2:Projectfase" minOccurs="0"/>
                <xsd:element ref="ns2:Auteur" minOccurs="0"/>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4:TaxCatchAll" minOccurs="0"/>
                <xsd:element ref="ns2:MediaServiceGenerationTime" minOccurs="0"/>
                <xsd:element ref="ns2:MediaServiceEventHashCode" minOccurs="0"/>
                <xsd:element ref="ns2:MediaServiceObjectDetectorVersions"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3fd3f4-35a2-4c1a-9f29-3c626ce188ab" elementFormDefault="qualified">
    <xsd:import namespace="http://schemas.microsoft.com/office/2006/documentManagement/types"/>
    <xsd:import namespace="http://schemas.microsoft.com/office/infopath/2007/PartnerControls"/>
    <xsd:element name="Projectfase" ma:index="8" nillable="true" ma:displayName="Projectfase" ma:format="Dropdown" ma:internalName="Projectfase">
      <xsd:simpleType>
        <xsd:restriction base="dms:Text">
          <xsd:maxLength value="255"/>
        </xsd:restriction>
      </xsd:simpleType>
    </xsd:element>
    <xsd:element name="Auteur" ma:index="9" nillable="true" ma:displayName="Auteur" ma:format="Dropdown" ma:internalName="Auteur">
      <xsd:simpleType>
        <xsd:restriction base="dms:Text">
          <xsd:maxLength value="255"/>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49ca8161-7180-459b-a0ef-1a71cf6ffea5"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b8191b-2162-4518-aaff-a2766517776f"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a9ec0f0-7796-43d0-ac1f-4c8c46ee0bd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f5bd88d-0170-43dc-b48f-ba592e265f11}" ma:internalName="TaxCatchAll" ma:showField="CatchAllData" ma:web="75e81734-efe7-4f9e-b6ba-196a27e8db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42417C-1B2B-43E3-9850-BD5AC0818BBB}">
  <ds:schemaRefs>
    <ds:schemaRef ds:uri="c7b8191b-2162-4518-aaff-a2766517776f"/>
    <ds:schemaRef ds:uri="http://www.w3.org/XML/1998/namespace"/>
    <ds:schemaRef ds:uri="http://schemas.microsoft.com/office/2006/metadata/properties"/>
    <ds:schemaRef ds:uri="http://purl.org/dc/terms/"/>
    <ds:schemaRef ds:uri="http://schemas.microsoft.com/office/2006/documentManagement/types"/>
    <ds:schemaRef ds:uri="9a9ec0f0-7796-43d0-ac1f-4c8c46ee0bd1"/>
    <ds:schemaRef ds:uri="http://purl.org/dc/elements/1.1/"/>
    <ds:schemaRef ds:uri="http://schemas.microsoft.com/office/infopath/2007/PartnerControls"/>
    <ds:schemaRef ds:uri="http://schemas.openxmlformats.org/package/2006/metadata/core-properties"/>
    <ds:schemaRef ds:uri="fb3fd3f4-35a2-4c1a-9f29-3c626ce188ab"/>
    <ds:schemaRef ds:uri="http://purl.org/dc/dcmitype/"/>
  </ds:schemaRefs>
</ds:datastoreItem>
</file>

<file path=customXml/itemProps2.xml><?xml version="1.0" encoding="utf-8"?>
<ds:datastoreItem xmlns:ds="http://schemas.openxmlformats.org/officeDocument/2006/customXml" ds:itemID="{88EBA11B-56C8-46F6-B2B4-7FB01BE67996}">
  <ds:schemaRefs>
    <ds:schemaRef ds:uri="http://schemas.microsoft.com/sharepoint/v3/contenttype/forms"/>
  </ds:schemaRefs>
</ds:datastoreItem>
</file>

<file path=customXml/itemProps3.xml><?xml version="1.0" encoding="utf-8"?>
<ds:datastoreItem xmlns:ds="http://schemas.openxmlformats.org/officeDocument/2006/customXml" ds:itemID="{32CFE741-028B-4033-A7B3-04E41F146E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3fd3f4-35a2-4c1a-9f29-3c626ce188ab"/>
    <ds:schemaRef ds:uri="c7b8191b-2162-4518-aaff-a2766517776f"/>
    <ds:schemaRef ds:uri="9a9ec0f0-7796-43d0-ac1f-4c8c46ee0b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Rechtenverkenner_presentatie</Template>
  <TotalTime>355</TotalTime>
  <Words>1590</Words>
  <Application>Microsoft Office PowerPoint</Application>
  <PresentationFormat>Diavoorstelling (4:3)</PresentationFormat>
  <Paragraphs>214</Paragraphs>
  <Slides>24</Slides>
  <Notes>0</Notes>
  <HiddenSlides>0</HiddenSlides>
  <MMClips>1</MMClips>
  <ScaleCrop>false</ScaleCrop>
  <HeadingPairs>
    <vt:vector size="4" baseType="variant">
      <vt:variant>
        <vt:lpstr>Thema</vt:lpstr>
      </vt:variant>
      <vt:variant>
        <vt:i4>2</vt:i4>
      </vt:variant>
      <vt:variant>
        <vt:lpstr>Diatitels</vt:lpstr>
      </vt:variant>
      <vt:variant>
        <vt:i4>24</vt:i4>
      </vt:variant>
    </vt:vector>
  </HeadingPairs>
  <TitlesOfParts>
    <vt:vector size="26" baseType="lpstr">
      <vt:lpstr>Presentatie_De Sociale Kaart</vt:lpstr>
      <vt:lpstr>Sociale kaart_aanpassing</vt:lpstr>
      <vt:lpstr>De (nieuwe) Rechtenverkenner</vt:lpstr>
      <vt:lpstr>Inhoud </vt:lpstr>
      <vt:lpstr>Inleiding: wat is de nieuwe Rechtenverkenner? </vt:lpstr>
      <vt:lpstr>Inleiding: wat is de nieuwe Rechtenverkenner? </vt:lpstr>
      <vt:lpstr>Inleiding: wat is de nieuwe Rechtenverkenner? </vt:lpstr>
      <vt:lpstr>Wat vind je er wel en niet in? </vt:lpstr>
      <vt:lpstr>Wat vind je er wel en niet in? </vt:lpstr>
      <vt:lpstr>Wat vind je er wel en niet in? </vt:lpstr>
      <vt:lpstr>Wat vind je er wel en niet in? </vt:lpstr>
      <vt:lpstr>Wat vind je er wel en niet in? </vt:lpstr>
      <vt:lpstr>PowerPoint-presentatie</vt:lpstr>
      <vt:lpstr>PowerPoint-presentatie</vt:lpstr>
      <vt:lpstr>DIY-demo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Bedankt voor uw interesse en aandacht. </vt:lpstr>
      <vt:lpstr>rechtenverkenner@vlaanderen.be desocialekaart@vlaanderen.be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Lauwers Leen</dc:creator>
  <cp:lastModifiedBy>Lauwers Leen</cp:lastModifiedBy>
  <cp:revision>24</cp:revision>
  <dcterms:created xsi:type="dcterms:W3CDTF">2024-09-13T07:31:50Z</dcterms:created>
  <dcterms:modified xsi:type="dcterms:W3CDTF">2024-11-20T10:35:15Z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0x010100CF3444DADC998D4FBCB392A060881883</vt:lpwstr>
  </property>
  <property fmtid="{D5CDD505-2E9C-101B-9397-08002B2CF9AE}" pid="3" name="_dlc_DocIdItemGuid">
    <vt:lpwstr>c1c4a40f-6084-40ca-a5f8-7d52bc2b814c</vt:lpwstr>
  </property>
  <property fmtid="{D5CDD505-2E9C-101B-9397-08002B2CF9AE}" pid="4" name="MediaServiceImageTags">
    <vt:lpwstr/>
  </property>
</Properties>
</file>