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7.xml" ContentType="application/vnd.ms-office.drawingml.diagramDrawing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8.xml" ContentType="application/vnd.openxmlformats-officedocument.drawingml.diagramLayout+xml"/>
  <Override PartName="/ppt/diagrams/colors6.xml" ContentType="application/vnd.openxmlformats-officedocument.drawingml.diagramColors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quickStyle5.xml" ContentType="application/vnd.openxmlformats-officedocument.drawingml.diagramStyle+xml"/>
  <Override PartName="/ppt/diagrams/colors7.xml" ContentType="application/vnd.openxmlformats-officedocument.drawingml.diagramColors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ppt/diagrams/drawing8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324" r:id="rId2"/>
    <p:sldId id="328" r:id="rId3"/>
    <p:sldId id="325" r:id="rId4"/>
    <p:sldId id="330" r:id="rId5"/>
    <p:sldId id="278" r:id="rId6"/>
    <p:sldId id="294" r:id="rId7"/>
    <p:sldId id="281" r:id="rId8"/>
    <p:sldId id="296" r:id="rId9"/>
    <p:sldId id="297" r:id="rId10"/>
    <p:sldId id="298" r:id="rId11"/>
    <p:sldId id="331" r:id="rId12"/>
    <p:sldId id="299" r:id="rId13"/>
    <p:sldId id="301" r:id="rId14"/>
    <p:sldId id="323" r:id="rId15"/>
    <p:sldId id="302" r:id="rId16"/>
    <p:sldId id="303" r:id="rId17"/>
    <p:sldId id="305" r:id="rId18"/>
    <p:sldId id="306" r:id="rId19"/>
    <p:sldId id="308" r:id="rId20"/>
    <p:sldId id="309" r:id="rId21"/>
    <p:sldId id="310" r:id="rId22"/>
    <p:sldId id="311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</p:sldIdLst>
  <p:sldSz cx="12192000" cy="6858000"/>
  <p:notesSz cx="13716000" cy="24384000"/>
  <p:defaultTextStyle>
    <a:defPPr rtl="0">
      <a:defRPr lang="nl-NL"/>
    </a:defPPr>
    <a:lvl1pPr marL="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DCE"/>
    <a:srgbClr val="202C8F"/>
    <a:srgbClr val="FDFBF6"/>
    <a:srgbClr val="AAC4E9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C003A-AA62-4720-B8D1-CABAE050F441}" v="33" dt="2025-03-17T09:30:51.89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3" autoAdjust="0"/>
    <p:restoredTop sz="94609" autoAdjust="0"/>
  </p:normalViewPr>
  <p:slideViewPr>
    <p:cSldViewPr snapToGrid="0" snapToObjects="1">
      <p:cViewPr varScale="1">
        <p:scale>
          <a:sx n="59" d="100"/>
          <a:sy n="59" d="100"/>
        </p:scale>
        <p:origin x="580" y="5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5" d="100"/>
          <a:sy n="35" d="100"/>
        </p:scale>
        <p:origin x="337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dekorbeel.be/" TargetMode="External"/><Relationship Id="rId1" Type="http://schemas.openxmlformats.org/officeDocument/2006/relationships/hyperlink" Target="https://www.vertrouwenscentrum-kindermishandeling.be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bemok.be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jgb.be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ageestelijkegezondheidszorg.be/" TargetMode="External"/><Relationship Id="rId2" Type="http://schemas.openxmlformats.org/officeDocument/2006/relationships/hyperlink" Target="https://www.huizenvanhetkind.be/mijn-huis-van-het-kind/huis-van-het-kind-west-vlaanderen" TargetMode="External"/><Relationship Id="rId1" Type="http://schemas.openxmlformats.org/officeDocument/2006/relationships/hyperlink" Target="https://wingg.be/aanbod/crisis/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mpasvzw.be/dodo/" TargetMode="External"/><Relationship Id="rId1" Type="http://schemas.openxmlformats.org/officeDocument/2006/relationships/hyperlink" Target="https://www.azgroeninge.be/nl/patient/diensten/huilbabykliniek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ndengezin.be/nl/professionelen/sector/consultatiebureau" TargetMode="External"/><Relationship Id="rId1" Type="http://schemas.openxmlformats.org/officeDocument/2006/relationships/hyperlink" Target="https://revalidatie.be/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zwvictor.be/" TargetMode="External"/><Relationship Id="rId2" Type="http://schemas.openxmlformats.org/officeDocument/2006/relationships/hyperlink" Target="https://www.startwestvlaanderen.be/" TargetMode="External"/><Relationship Id="rId1" Type="http://schemas.openxmlformats.org/officeDocument/2006/relationships/hyperlink" Target="https://cotroeselare.be/" TargetMode="Externa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ugdhulp.be/organisaties/ondersteuningscentrum-jeugdzorg-ocj" TargetMode="External"/><Relationship Id="rId1" Type="http://schemas.openxmlformats.org/officeDocument/2006/relationships/hyperlink" Target="https://www.vertrouwenscentrum-kindermishandeling.be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dekorbeel.be/" TargetMode="External"/><Relationship Id="rId1" Type="http://schemas.openxmlformats.org/officeDocument/2006/relationships/hyperlink" Target="https://www.vertrouwenscentrum-kindermishandeling.be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bemok.be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jgb.be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ageestelijkegezondheidszorg.be/" TargetMode="External"/><Relationship Id="rId2" Type="http://schemas.openxmlformats.org/officeDocument/2006/relationships/hyperlink" Target="https://www.huizenvanhetkind.be/mijn-huis-van-het-kind/huis-van-het-kind-west-vlaanderen" TargetMode="External"/><Relationship Id="rId1" Type="http://schemas.openxmlformats.org/officeDocument/2006/relationships/hyperlink" Target="https://wingg.be/aanbod/crisis/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mpasvzw.be/dodo/" TargetMode="External"/><Relationship Id="rId1" Type="http://schemas.openxmlformats.org/officeDocument/2006/relationships/hyperlink" Target="https://www.azgroeninge.be/nl/patient/diensten/huilbabykliniek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ndengezin.be/nl/professionelen/sector/consultatiebureau" TargetMode="External"/><Relationship Id="rId1" Type="http://schemas.openxmlformats.org/officeDocument/2006/relationships/hyperlink" Target="https://revalidatie.be/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cotroeselare.be/" TargetMode="External"/><Relationship Id="rId2" Type="http://schemas.openxmlformats.org/officeDocument/2006/relationships/hyperlink" Target="https://www.vzwvictor.be/" TargetMode="External"/><Relationship Id="rId1" Type="http://schemas.openxmlformats.org/officeDocument/2006/relationships/hyperlink" Target="https://www.startwestvlaanderen.be/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ugdhulp.be/organisaties/ondersteuningscentrum-jeugdzorg-ocj" TargetMode="External"/><Relationship Id="rId1" Type="http://schemas.openxmlformats.org/officeDocument/2006/relationships/hyperlink" Target="https://www.vertrouwenscentrum-kindermishandeling.b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928C0-F704-4548-9B45-C7D31BE383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FB49BA-2AED-4019-9BF6-B670B3917B4E}">
      <dgm:prSet/>
      <dgm:spPr/>
      <dgm:t>
        <a:bodyPr/>
        <a:lstStyle/>
        <a:p>
          <a:r>
            <a:rPr lang="nl-NL"/>
            <a:t>CKG Don Bosco</a:t>
          </a:r>
          <a:endParaRPr lang="en-US"/>
        </a:p>
      </dgm:t>
    </dgm:pt>
    <dgm:pt modelId="{B99D0DCB-5B6B-4590-8810-75AB87898923}" type="parTrans" cxnId="{C806785A-F746-446C-924A-6F968F8D3D2C}">
      <dgm:prSet/>
      <dgm:spPr/>
      <dgm:t>
        <a:bodyPr/>
        <a:lstStyle/>
        <a:p>
          <a:endParaRPr lang="en-US"/>
        </a:p>
      </dgm:t>
    </dgm:pt>
    <dgm:pt modelId="{37BD5A75-1EAB-4ADC-B554-94EB8BECC212}" type="sibTrans" cxnId="{C806785A-F746-446C-924A-6F968F8D3D2C}">
      <dgm:prSet/>
      <dgm:spPr/>
      <dgm:t>
        <a:bodyPr/>
        <a:lstStyle/>
        <a:p>
          <a:endParaRPr lang="en-US"/>
        </a:p>
      </dgm:t>
    </dgm:pt>
    <dgm:pt modelId="{E4A8B1DB-1D45-41E7-B11D-9F8D9CEECD01}">
      <dgm:prSet/>
      <dgm:spPr/>
      <dgm:t>
        <a:bodyPr/>
        <a:lstStyle/>
        <a:p>
          <a:r>
            <a:rPr lang="nl-NL"/>
            <a:t>Mobiele begeleiding</a:t>
          </a:r>
          <a:endParaRPr lang="en-US"/>
        </a:p>
      </dgm:t>
    </dgm:pt>
    <dgm:pt modelId="{8A076CBE-F7AC-49D2-A35A-6D72819A979B}" type="parTrans" cxnId="{9ABF5D46-276A-424B-91FB-99E8A047C6CB}">
      <dgm:prSet/>
      <dgm:spPr/>
      <dgm:t>
        <a:bodyPr/>
        <a:lstStyle/>
        <a:p>
          <a:endParaRPr lang="en-US"/>
        </a:p>
      </dgm:t>
    </dgm:pt>
    <dgm:pt modelId="{A41E8CFB-4008-4DB1-A7D2-DA3B84C6A6A4}" type="sibTrans" cxnId="{9ABF5D46-276A-424B-91FB-99E8A047C6CB}">
      <dgm:prSet/>
      <dgm:spPr/>
      <dgm:t>
        <a:bodyPr/>
        <a:lstStyle/>
        <a:p>
          <a:endParaRPr lang="en-US"/>
        </a:p>
      </dgm:t>
    </dgm:pt>
    <dgm:pt modelId="{6AAE7233-ADC1-4E7D-92E0-02080217B39D}">
      <dgm:prSet/>
      <dgm:spPr/>
      <dgm:t>
        <a:bodyPr/>
        <a:lstStyle/>
        <a:p>
          <a:r>
            <a:rPr lang="nl-NL"/>
            <a:t>Amberbegeleiding: specifiek gericht op gezinnen met een baby. Van -1m. tot 6m. Max 3 maand begeleiding.</a:t>
          </a:r>
          <a:endParaRPr lang="en-US"/>
        </a:p>
      </dgm:t>
    </dgm:pt>
    <dgm:pt modelId="{B785E2FC-16BC-43DF-A04F-2AC143B7EDC0}" type="parTrans" cxnId="{8E1355D0-944C-4EB6-BD50-52932FA8D44E}">
      <dgm:prSet/>
      <dgm:spPr/>
      <dgm:t>
        <a:bodyPr/>
        <a:lstStyle/>
        <a:p>
          <a:endParaRPr lang="en-US"/>
        </a:p>
      </dgm:t>
    </dgm:pt>
    <dgm:pt modelId="{F39D5374-1B72-4D2A-B937-ACEBB76CCB2E}" type="sibTrans" cxnId="{8E1355D0-944C-4EB6-BD50-52932FA8D44E}">
      <dgm:prSet/>
      <dgm:spPr/>
      <dgm:t>
        <a:bodyPr/>
        <a:lstStyle/>
        <a:p>
          <a:endParaRPr lang="en-US"/>
        </a:p>
      </dgm:t>
    </dgm:pt>
    <dgm:pt modelId="{07C6A471-F3E5-4861-AE21-6A342CE34EB9}">
      <dgm:prSet/>
      <dgm:spPr/>
      <dgm:t>
        <a:bodyPr/>
        <a:lstStyle/>
        <a:p>
          <a:r>
            <a:rPr lang="nl-NL"/>
            <a:t>Crisis -, kort – en langdurende opvang</a:t>
          </a:r>
          <a:endParaRPr lang="en-US"/>
        </a:p>
      </dgm:t>
    </dgm:pt>
    <dgm:pt modelId="{17417DFF-FB93-4EA0-A215-41DAB4B3A927}" type="parTrans" cxnId="{9092D7EA-BD50-4942-872E-57B34F6F0C3A}">
      <dgm:prSet/>
      <dgm:spPr/>
      <dgm:t>
        <a:bodyPr/>
        <a:lstStyle/>
        <a:p>
          <a:endParaRPr lang="en-US"/>
        </a:p>
      </dgm:t>
    </dgm:pt>
    <dgm:pt modelId="{08851797-474E-4900-86B5-5F102420B454}" type="sibTrans" cxnId="{9092D7EA-BD50-4942-872E-57B34F6F0C3A}">
      <dgm:prSet/>
      <dgm:spPr/>
      <dgm:t>
        <a:bodyPr/>
        <a:lstStyle/>
        <a:p>
          <a:endParaRPr lang="en-US"/>
        </a:p>
      </dgm:t>
    </dgm:pt>
    <dgm:pt modelId="{A8EC0693-E1DC-4B2E-8B3B-98B84946F4FE}">
      <dgm:prSet/>
      <dgm:spPr/>
      <dgm:t>
        <a:bodyPr/>
        <a:lstStyle/>
        <a:p>
          <a:r>
            <a:rPr lang="nl-NL" dirty="0"/>
            <a:t>Ouder-</a:t>
          </a:r>
          <a:r>
            <a:rPr lang="nl-NL" dirty="0" err="1"/>
            <a:t>kindtrainingen</a:t>
          </a:r>
          <a:endParaRPr lang="en-US" dirty="0"/>
        </a:p>
      </dgm:t>
    </dgm:pt>
    <dgm:pt modelId="{00B2B33D-023C-498F-AFA2-74FA0771C7B6}" type="parTrans" cxnId="{5C976C33-2FD5-422A-82DB-39B61972C70D}">
      <dgm:prSet/>
      <dgm:spPr/>
      <dgm:t>
        <a:bodyPr/>
        <a:lstStyle/>
        <a:p>
          <a:endParaRPr lang="en-US"/>
        </a:p>
      </dgm:t>
    </dgm:pt>
    <dgm:pt modelId="{E9CF2BE8-B7DA-446E-A40C-AF572B1B1111}" type="sibTrans" cxnId="{5C976C33-2FD5-422A-82DB-39B61972C70D}">
      <dgm:prSet/>
      <dgm:spPr/>
      <dgm:t>
        <a:bodyPr/>
        <a:lstStyle/>
        <a:p>
          <a:endParaRPr lang="en-US"/>
        </a:p>
      </dgm:t>
    </dgm:pt>
    <dgm:pt modelId="{FBBEF6AA-1785-4C6C-86FB-11A7FE586808}">
      <dgm:prSet/>
      <dgm:spPr/>
      <dgm:t>
        <a:bodyPr/>
        <a:lstStyle/>
        <a:p>
          <a:r>
            <a:rPr lang="nl-BE"/>
            <a:t>Thuisbegeleidingsdienst BAS</a:t>
          </a:r>
          <a:endParaRPr lang="en-US"/>
        </a:p>
      </dgm:t>
    </dgm:pt>
    <dgm:pt modelId="{EF33B2D4-832B-431E-90E8-C8B446869D7E}" type="parTrans" cxnId="{AB68A296-97EC-492E-A320-4ADBA1D25B44}">
      <dgm:prSet/>
      <dgm:spPr/>
      <dgm:t>
        <a:bodyPr/>
        <a:lstStyle/>
        <a:p>
          <a:endParaRPr lang="en-US"/>
        </a:p>
      </dgm:t>
    </dgm:pt>
    <dgm:pt modelId="{741F092D-178A-4529-B67A-9F059878D584}" type="sibTrans" cxnId="{AB68A296-97EC-492E-A320-4ADBA1D25B44}">
      <dgm:prSet/>
      <dgm:spPr/>
      <dgm:t>
        <a:bodyPr/>
        <a:lstStyle/>
        <a:p>
          <a:endParaRPr lang="en-US"/>
        </a:p>
      </dgm:t>
    </dgm:pt>
    <dgm:pt modelId="{BDDEF69A-AB9C-4989-933D-7C53A88F770C}">
      <dgm:prSet/>
      <dgm:spPr/>
      <dgm:t>
        <a:bodyPr/>
        <a:lstStyle/>
        <a:p>
          <a:r>
            <a:rPr lang="nl-BE"/>
            <a:t>Zuid-West-Vl: Bemok Kortrijk</a:t>
          </a:r>
          <a:endParaRPr lang="en-US"/>
        </a:p>
      </dgm:t>
    </dgm:pt>
    <dgm:pt modelId="{033FCA52-A667-435B-A7CA-2F361C1A4044}" type="parTrans" cxnId="{7E7E4F0B-834B-4FF3-9365-5B93B98AC238}">
      <dgm:prSet/>
      <dgm:spPr/>
      <dgm:t>
        <a:bodyPr/>
        <a:lstStyle/>
        <a:p>
          <a:endParaRPr lang="en-US"/>
        </a:p>
      </dgm:t>
    </dgm:pt>
    <dgm:pt modelId="{76AF5D3C-C9C4-4722-8894-6CA1E87EBF2D}" type="sibTrans" cxnId="{7E7E4F0B-834B-4FF3-9365-5B93B98AC238}">
      <dgm:prSet/>
      <dgm:spPr/>
      <dgm:t>
        <a:bodyPr/>
        <a:lstStyle/>
        <a:p>
          <a:endParaRPr lang="en-US"/>
        </a:p>
      </dgm:t>
    </dgm:pt>
    <dgm:pt modelId="{96561108-7EFA-4CDA-98BF-6256C5E24169}">
      <dgm:prSet/>
      <dgm:spPr/>
      <dgm:t>
        <a:bodyPr/>
        <a:lstStyle/>
        <a:p>
          <a:r>
            <a:rPr lang="nl-BE"/>
            <a:t>Opvoedingsondersteuning in gezinnen met vermoeden van gedrags – of emotionele stoornis bij het kind</a:t>
          </a:r>
          <a:endParaRPr lang="en-US"/>
        </a:p>
      </dgm:t>
    </dgm:pt>
    <dgm:pt modelId="{771C33DA-378A-4C9C-90DD-947ADF3DD2F3}" type="parTrans" cxnId="{5C85EE69-A9AE-41A6-8CCE-B7CFF977AB74}">
      <dgm:prSet/>
      <dgm:spPr/>
      <dgm:t>
        <a:bodyPr/>
        <a:lstStyle/>
        <a:p>
          <a:endParaRPr lang="en-US"/>
        </a:p>
      </dgm:t>
    </dgm:pt>
    <dgm:pt modelId="{7744AFAD-6901-4844-A753-BFA9B1F4DC44}" type="sibTrans" cxnId="{5C85EE69-A9AE-41A6-8CCE-B7CFF977AB74}">
      <dgm:prSet/>
      <dgm:spPr/>
      <dgm:t>
        <a:bodyPr/>
        <a:lstStyle/>
        <a:p>
          <a:endParaRPr lang="en-US"/>
        </a:p>
      </dgm:t>
    </dgm:pt>
    <dgm:pt modelId="{B270F1D6-1398-45B1-B08B-867F0BD8ECB9}">
      <dgm:prSet/>
      <dgm:spPr/>
      <dgm:t>
        <a:bodyPr/>
        <a:lstStyle/>
        <a:p>
          <a:r>
            <a:rPr lang="nl-BE" dirty="0"/>
            <a:t>Begeleiding aan huis</a:t>
          </a:r>
          <a:endParaRPr lang="en-US" dirty="0"/>
        </a:p>
      </dgm:t>
    </dgm:pt>
    <dgm:pt modelId="{31D7C9D3-4435-44A1-A8D3-A0B54FBD6B7F}" type="parTrans" cxnId="{6E6BA058-7779-47DA-8033-B95D818B03F1}">
      <dgm:prSet/>
      <dgm:spPr/>
      <dgm:t>
        <a:bodyPr/>
        <a:lstStyle/>
        <a:p>
          <a:endParaRPr lang="en-US"/>
        </a:p>
      </dgm:t>
    </dgm:pt>
    <dgm:pt modelId="{36712267-2199-4FBB-952D-BDB536500724}" type="sibTrans" cxnId="{6E6BA058-7779-47DA-8033-B95D818B03F1}">
      <dgm:prSet/>
      <dgm:spPr/>
      <dgm:t>
        <a:bodyPr/>
        <a:lstStyle/>
        <a:p>
          <a:endParaRPr lang="en-US"/>
        </a:p>
      </dgm:t>
    </dgm:pt>
    <dgm:pt modelId="{A7E72C2A-A4C9-42C9-9348-C16E9ABF6ED3}">
      <dgm:prSet/>
      <dgm:spPr/>
      <dgm:t>
        <a:bodyPr/>
        <a:lstStyle/>
        <a:p>
          <a:r>
            <a:rPr lang="nl-BE"/>
            <a:t>GIO</a:t>
          </a:r>
          <a:endParaRPr lang="en-US"/>
        </a:p>
      </dgm:t>
    </dgm:pt>
    <dgm:pt modelId="{F25B8DBF-05FF-4EE9-B678-4305A0A93482}" type="parTrans" cxnId="{F91DF338-B680-4F0C-A28D-6296714ADD5F}">
      <dgm:prSet/>
      <dgm:spPr/>
      <dgm:t>
        <a:bodyPr/>
        <a:lstStyle/>
        <a:p>
          <a:endParaRPr lang="en-US"/>
        </a:p>
      </dgm:t>
    </dgm:pt>
    <dgm:pt modelId="{4AE9499B-CB51-4C5E-B83A-5129CDAE8DDE}" type="sibTrans" cxnId="{F91DF338-B680-4F0C-A28D-6296714ADD5F}">
      <dgm:prSet/>
      <dgm:spPr/>
      <dgm:t>
        <a:bodyPr/>
        <a:lstStyle/>
        <a:p>
          <a:endParaRPr lang="en-US"/>
        </a:p>
      </dgm:t>
    </dgm:pt>
    <dgm:pt modelId="{FCE46FB7-D482-4297-B8D7-EBF572296C65}">
      <dgm:prSet/>
      <dgm:spPr/>
      <dgm:t>
        <a:bodyPr/>
        <a:lstStyle/>
        <a:p>
          <a:r>
            <a:rPr lang="nl-BE" dirty="0" err="1"/>
            <a:t>Outreach</a:t>
          </a:r>
          <a:r>
            <a:rPr lang="nl-BE" dirty="0"/>
            <a:t> naar andere professionelen of leerkrachten</a:t>
          </a:r>
          <a:endParaRPr lang="en-US" dirty="0"/>
        </a:p>
      </dgm:t>
    </dgm:pt>
    <dgm:pt modelId="{8BD48EED-11D1-4708-976C-3D821A63FDCB}" type="parTrans" cxnId="{41354CF7-7084-44CD-9FB6-905AE7801D02}">
      <dgm:prSet/>
      <dgm:spPr/>
      <dgm:t>
        <a:bodyPr/>
        <a:lstStyle/>
        <a:p>
          <a:endParaRPr lang="en-US"/>
        </a:p>
      </dgm:t>
    </dgm:pt>
    <dgm:pt modelId="{B25555C0-7587-4BB0-9424-812352FFD50C}" type="sibTrans" cxnId="{41354CF7-7084-44CD-9FB6-905AE7801D02}">
      <dgm:prSet/>
      <dgm:spPr/>
      <dgm:t>
        <a:bodyPr/>
        <a:lstStyle/>
        <a:p>
          <a:endParaRPr lang="en-US"/>
        </a:p>
      </dgm:t>
    </dgm:pt>
    <dgm:pt modelId="{979D36D6-8B43-4B5B-9E4C-DC9E3C3B677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dirty="0">
              <a:hlinkClick xmlns:r="http://schemas.openxmlformats.org/officeDocument/2006/relationships" r:id="rId1"/>
            </a:rPr>
            <a:t>https://ckgdonbosco.be/</a:t>
          </a:r>
          <a:endParaRPr lang="en-US" dirty="0"/>
        </a:p>
      </dgm:t>
    </dgm:pt>
    <dgm:pt modelId="{4CECE1F1-E702-4A94-875D-2FC7A7DA8CF9}" type="parTrans" cxnId="{63C22000-EE3A-476B-8BAD-4EA378F21D03}">
      <dgm:prSet/>
      <dgm:spPr/>
      <dgm:t>
        <a:bodyPr/>
        <a:lstStyle/>
        <a:p>
          <a:endParaRPr lang="nl-BE"/>
        </a:p>
      </dgm:t>
    </dgm:pt>
    <dgm:pt modelId="{61FC94BC-2593-4C00-A98D-63209ACAA803}" type="sibTrans" cxnId="{63C22000-EE3A-476B-8BAD-4EA378F21D03}">
      <dgm:prSet/>
      <dgm:spPr/>
      <dgm:t>
        <a:bodyPr/>
        <a:lstStyle/>
        <a:p>
          <a:endParaRPr lang="nl-BE"/>
        </a:p>
      </dgm:t>
    </dgm:pt>
    <dgm:pt modelId="{553244B8-F5B3-4AEE-9903-D1506D0F11A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dirty="0">
              <a:hlinkClick xmlns:r="http://schemas.openxmlformats.org/officeDocument/2006/relationships" r:id="rId2"/>
            </a:rPr>
            <a:t>https://bemok.be/</a:t>
          </a:r>
          <a:endParaRPr lang="en-US" dirty="0"/>
        </a:p>
      </dgm:t>
    </dgm:pt>
    <dgm:pt modelId="{EADBC509-CD73-4629-8F59-DB0D8E6864FD}" type="parTrans" cxnId="{6A2D777B-96B8-4A1A-BEF4-C310A5DB4D34}">
      <dgm:prSet/>
      <dgm:spPr/>
      <dgm:t>
        <a:bodyPr/>
        <a:lstStyle/>
        <a:p>
          <a:endParaRPr lang="nl-BE"/>
        </a:p>
      </dgm:t>
    </dgm:pt>
    <dgm:pt modelId="{67583FBA-653A-4DEC-A13A-A32212E387DA}" type="sibTrans" cxnId="{6A2D777B-96B8-4A1A-BEF4-C310A5DB4D34}">
      <dgm:prSet/>
      <dgm:spPr/>
      <dgm:t>
        <a:bodyPr/>
        <a:lstStyle/>
        <a:p>
          <a:endParaRPr lang="nl-BE"/>
        </a:p>
      </dgm:t>
    </dgm:pt>
    <dgm:pt modelId="{71E5E4A6-502E-46F4-8959-985FFEDE906A}" type="pres">
      <dgm:prSet presAssocID="{2BE928C0-F704-4548-9B45-C7D31BE38358}" presName="linear" presStyleCnt="0">
        <dgm:presLayoutVars>
          <dgm:dir/>
          <dgm:animLvl val="lvl"/>
          <dgm:resizeHandles val="exact"/>
        </dgm:presLayoutVars>
      </dgm:prSet>
      <dgm:spPr/>
    </dgm:pt>
    <dgm:pt modelId="{E9AA7EC1-534A-43C9-A7A4-7A7BE86DF066}" type="pres">
      <dgm:prSet presAssocID="{A0FB49BA-2AED-4019-9BF6-B670B3917B4E}" presName="parentLin" presStyleCnt="0"/>
      <dgm:spPr/>
    </dgm:pt>
    <dgm:pt modelId="{2A9A8C7F-AD7C-4127-8D92-95A945DB03A5}" type="pres">
      <dgm:prSet presAssocID="{A0FB49BA-2AED-4019-9BF6-B670B3917B4E}" presName="parentLeftMargin" presStyleLbl="node1" presStyleIdx="0" presStyleCnt="2"/>
      <dgm:spPr/>
    </dgm:pt>
    <dgm:pt modelId="{8E03B038-4BC0-4CC2-9DE3-A3FA975BA4F7}" type="pres">
      <dgm:prSet presAssocID="{A0FB49BA-2AED-4019-9BF6-B670B3917B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B5E7EDC-8274-4112-9D1F-820B0C3F9517}" type="pres">
      <dgm:prSet presAssocID="{A0FB49BA-2AED-4019-9BF6-B670B3917B4E}" presName="negativeSpace" presStyleCnt="0"/>
      <dgm:spPr/>
    </dgm:pt>
    <dgm:pt modelId="{25710515-88BB-423A-95F4-F26538B6F9A9}" type="pres">
      <dgm:prSet presAssocID="{A0FB49BA-2AED-4019-9BF6-B670B3917B4E}" presName="childText" presStyleLbl="conFgAcc1" presStyleIdx="0" presStyleCnt="2">
        <dgm:presLayoutVars>
          <dgm:bulletEnabled val="1"/>
        </dgm:presLayoutVars>
      </dgm:prSet>
      <dgm:spPr/>
    </dgm:pt>
    <dgm:pt modelId="{3C2F4AA1-351E-490A-BB59-D777554A5FE5}" type="pres">
      <dgm:prSet presAssocID="{37BD5A75-1EAB-4ADC-B554-94EB8BECC212}" presName="spaceBetweenRectangles" presStyleCnt="0"/>
      <dgm:spPr/>
    </dgm:pt>
    <dgm:pt modelId="{31236074-85E5-411A-B53C-745488E6A6CC}" type="pres">
      <dgm:prSet presAssocID="{FBBEF6AA-1785-4C6C-86FB-11A7FE586808}" presName="parentLin" presStyleCnt="0"/>
      <dgm:spPr/>
    </dgm:pt>
    <dgm:pt modelId="{86D6CE7D-B15E-4733-9F50-0FE204A43D61}" type="pres">
      <dgm:prSet presAssocID="{FBBEF6AA-1785-4C6C-86FB-11A7FE586808}" presName="parentLeftMargin" presStyleLbl="node1" presStyleIdx="0" presStyleCnt="2"/>
      <dgm:spPr/>
    </dgm:pt>
    <dgm:pt modelId="{9F3DCFCB-6F1F-4B0F-8A09-3F4C14217168}" type="pres">
      <dgm:prSet presAssocID="{FBBEF6AA-1785-4C6C-86FB-11A7FE58680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30F9CC9-298B-4214-9FBC-4D3E124EDA4F}" type="pres">
      <dgm:prSet presAssocID="{FBBEF6AA-1785-4C6C-86FB-11A7FE586808}" presName="negativeSpace" presStyleCnt="0"/>
      <dgm:spPr/>
    </dgm:pt>
    <dgm:pt modelId="{628F693F-B192-424C-9D65-BDDFE64AD6E4}" type="pres">
      <dgm:prSet presAssocID="{FBBEF6AA-1785-4C6C-86FB-11A7FE58680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3C22000-EE3A-476B-8BAD-4EA378F21D03}" srcId="{A0FB49BA-2AED-4019-9BF6-B670B3917B4E}" destId="{979D36D6-8B43-4B5B-9E4C-DC9E3C3B677E}" srcOrd="4" destOrd="0" parTransId="{4CECE1F1-E702-4A94-875D-2FC7A7DA8CF9}" sibTransId="{61FC94BC-2593-4C00-A98D-63209ACAA803}"/>
    <dgm:cxn modelId="{D9868908-B4FF-4C83-B9BB-7D0959E39A5E}" type="presOf" srcId="{96561108-7EFA-4CDA-98BF-6256C5E24169}" destId="{628F693F-B192-424C-9D65-BDDFE64AD6E4}" srcOrd="0" destOrd="1" presId="urn:microsoft.com/office/officeart/2005/8/layout/list1"/>
    <dgm:cxn modelId="{94D2E20A-8604-4D73-8030-F20012018275}" type="presOf" srcId="{A0FB49BA-2AED-4019-9BF6-B670B3917B4E}" destId="{8E03B038-4BC0-4CC2-9DE3-A3FA975BA4F7}" srcOrd="1" destOrd="0" presId="urn:microsoft.com/office/officeart/2005/8/layout/list1"/>
    <dgm:cxn modelId="{7E7E4F0B-834B-4FF3-9365-5B93B98AC238}" srcId="{FBBEF6AA-1785-4C6C-86FB-11A7FE586808}" destId="{BDDEF69A-AB9C-4989-933D-7C53A88F770C}" srcOrd="0" destOrd="0" parTransId="{033FCA52-A667-435B-A7CA-2F361C1A4044}" sibTransId="{76AF5D3C-C9C4-4722-8894-6CA1E87EBF2D}"/>
    <dgm:cxn modelId="{71552A1D-F2BF-44AC-B89F-5B93B538F0D3}" type="presOf" srcId="{E4A8B1DB-1D45-41E7-B11D-9F8D9CEECD01}" destId="{25710515-88BB-423A-95F4-F26538B6F9A9}" srcOrd="0" destOrd="0" presId="urn:microsoft.com/office/officeart/2005/8/layout/list1"/>
    <dgm:cxn modelId="{BF42B41E-F150-451C-A589-C9DD01F7896C}" type="presOf" srcId="{07C6A471-F3E5-4861-AE21-6A342CE34EB9}" destId="{25710515-88BB-423A-95F4-F26538B6F9A9}" srcOrd="0" destOrd="2" presId="urn:microsoft.com/office/officeart/2005/8/layout/list1"/>
    <dgm:cxn modelId="{E8FB8129-296D-4E2A-BAF9-9B3973182FBF}" type="presOf" srcId="{A7E72C2A-A4C9-42C9-9348-C16E9ABF6ED3}" destId="{628F693F-B192-424C-9D65-BDDFE64AD6E4}" srcOrd="0" destOrd="3" presId="urn:microsoft.com/office/officeart/2005/8/layout/list1"/>
    <dgm:cxn modelId="{947B9532-D510-41DE-AF06-855ACD5191A9}" type="presOf" srcId="{FCE46FB7-D482-4297-B8D7-EBF572296C65}" destId="{628F693F-B192-424C-9D65-BDDFE64AD6E4}" srcOrd="0" destOrd="4" presId="urn:microsoft.com/office/officeart/2005/8/layout/list1"/>
    <dgm:cxn modelId="{5C976C33-2FD5-422A-82DB-39B61972C70D}" srcId="{A0FB49BA-2AED-4019-9BF6-B670B3917B4E}" destId="{A8EC0693-E1DC-4B2E-8B3B-98B84946F4FE}" srcOrd="3" destOrd="0" parTransId="{00B2B33D-023C-498F-AFA2-74FA0771C7B6}" sibTransId="{E9CF2BE8-B7DA-446E-A40C-AF572B1B1111}"/>
    <dgm:cxn modelId="{212A0334-C901-4AA2-83EE-C44BF91A0133}" type="presOf" srcId="{2BE928C0-F704-4548-9B45-C7D31BE38358}" destId="{71E5E4A6-502E-46F4-8959-985FFEDE906A}" srcOrd="0" destOrd="0" presId="urn:microsoft.com/office/officeart/2005/8/layout/list1"/>
    <dgm:cxn modelId="{F91DF338-B680-4F0C-A28D-6296714ADD5F}" srcId="{FBBEF6AA-1785-4C6C-86FB-11A7FE586808}" destId="{A7E72C2A-A4C9-42C9-9348-C16E9ABF6ED3}" srcOrd="3" destOrd="0" parTransId="{F25B8DBF-05FF-4EE9-B678-4305A0A93482}" sibTransId="{4AE9499B-CB51-4C5E-B83A-5129CDAE8DDE}"/>
    <dgm:cxn modelId="{9ABF5D46-276A-424B-91FB-99E8A047C6CB}" srcId="{A0FB49BA-2AED-4019-9BF6-B670B3917B4E}" destId="{E4A8B1DB-1D45-41E7-B11D-9F8D9CEECD01}" srcOrd="0" destOrd="0" parTransId="{8A076CBE-F7AC-49D2-A35A-6D72819A979B}" sibTransId="{A41E8CFB-4008-4DB1-A7D2-DA3B84C6A6A4}"/>
    <dgm:cxn modelId="{5C85EE69-A9AE-41A6-8CCE-B7CFF977AB74}" srcId="{FBBEF6AA-1785-4C6C-86FB-11A7FE586808}" destId="{96561108-7EFA-4CDA-98BF-6256C5E24169}" srcOrd="1" destOrd="0" parTransId="{771C33DA-378A-4C9C-90DD-947ADF3DD2F3}" sibTransId="{7744AFAD-6901-4844-A753-BFA9B1F4DC44}"/>
    <dgm:cxn modelId="{FEF64354-4D38-4763-8F19-A0210E764E7B}" type="presOf" srcId="{A8EC0693-E1DC-4B2E-8B3B-98B84946F4FE}" destId="{25710515-88BB-423A-95F4-F26538B6F9A9}" srcOrd="0" destOrd="3" presId="urn:microsoft.com/office/officeart/2005/8/layout/list1"/>
    <dgm:cxn modelId="{6E6BA058-7779-47DA-8033-B95D818B03F1}" srcId="{FBBEF6AA-1785-4C6C-86FB-11A7FE586808}" destId="{B270F1D6-1398-45B1-B08B-867F0BD8ECB9}" srcOrd="2" destOrd="0" parTransId="{31D7C9D3-4435-44A1-A8D3-A0B54FBD6B7F}" sibTransId="{36712267-2199-4FBB-952D-BDB536500724}"/>
    <dgm:cxn modelId="{C806785A-F746-446C-924A-6F968F8D3D2C}" srcId="{2BE928C0-F704-4548-9B45-C7D31BE38358}" destId="{A0FB49BA-2AED-4019-9BF6-B670B3917B4E}" srcOrd="0" destOrd="0" parTransId="{B99D0DCB-5B6B-4590-8810-75AB87898923}" sibTransId="{37BD5A75-1EAB-4ADC-B554-94EB8BECC212}"/>
    <dgm:cxn modelId="{6A2D777B-96B8-4A1A-BEF4-C310A5DB4D34}" srcId="{FBBEF6AA-1785-4C6C-86FB-11A7FE586808}" destId="{553244B8-F5B3-4AEE-9903-D1506D0F11AE}" srcOrd="5" destOrd="0" parTransId="{EADBC509-CD73-4629-8F59-DB0D8E6864FD}" sibTransId="{67583FBA-653A-4DEC-A13A-A32212E387DA}"/>
    <dgm:cxn modelId="{C534B882-2A09-4673-9AA7-FD4847FEC0B6}" type="presOf" srcId="{979D36D6-8B43-4B5B-9E4C-DC9E3C3B677E}" destId="{25710515-88BB-423A-95F4-F26538B6F9A9}" srcOrd="0" destOrd="4" presId="urn:microsoft.com/office/officeart/2005/8/layout/list1"/>
    <dgm:cxn modelId="{65896986-4365-4497-81DE-EA22CB4EA92F}" type="presOf" srcId="{553244B8-F5B3-4AEE-9903-D1506D0F11AE}" destId="{628F693F-B192-424C-9D65-BDDFE64AD6E4}" srcOrd="0" destOrd="5" presId="urn:microsoft.com/office/officeart/2005/8/layout/list1"/>
    <dgm:cxn modelId="{AB68A296-97EC-492E-A320-4ADBA1D25B44}" srcId="{2BE928C0-F704-4548-9B45-C7D31BE38358}" destId="{FBBEF6AA-1785-4C6C-86FB-11A7FE586808}" srcOrd="1" destOrd="0" parTransId="{EF33B2D4-832B-431E-90E8-C8B446869D7E}" sibTransId="{741F092D-178A-4529-B67A-9F059878D584}"/>
    <dgm:cxn modelId="{5740B096-A4FE-4D2B-AAA4-DBAD4C2D8159}" type="presOf" srcId="{BDDEF69A-AB9C-4989-933D-7C53A88F770C}" destId="{628F693F-B192-424C-9D65-BDDFE64AD6E4}" srcOrd="0" destOrd="0" presId="urn:microsoft.com/office/officeart/2005/8/layout/list1"/>
    <dgm:cxn modelId="{F5BEF498-A4D3-4139-BFFC-E2244CA53FE6}" type="presOf" srcId="{B270F1D6-1398-45B1-B08B-867F0BD8ECB9}" destId="{628F693F-B192-424C-9D65-BDDFE64AD6E4}" srcOrd="0" destOrd="2" presId="urn:microsoft.com/office/officeart/2005/8/layout/list1"/>
    <dgm:cxn modelId="{23407EA8-4D6C-4586-B145-8DB528CF8DE8}" type="presOf" srcId="{FBBEF6AA-1785-4C6C-86FB-11A7FE586808}" destId="{86D6CE7D-B15E-4733-9F50-0FE204A43D61}" srcOrd="0" destOrd="0" presId="urn:microsoft.com/office/officeart/2005/8/layout/list1"/>
    <dgm:cxn modelId="{C5D8F5B8-8F39-4099-80E4-C6816CBC6F87}" type="presOf" srcId="{6AAE7233-ADC1-4E7D-92E0-02080217B39D}" destId="{25710515-88BB-423A-95F4-F26538B6F9A9}" srcOrd="0" destOrd="1" presId="urn:microsoft.com/office/officeart/2005/8/layout/list1"/>
    <dgm:cxn modelId="{8E1355D0-944C-4EB6-BD50-52932FA8D44E}" srcId="{A0FB49BA-2AED-4019-9BF6-B670B3917B4E}" destId="{6AAE7233-ADC1-4E7D-92E0-02080217B39D}" srcOrd="1" destOrd="0" parTransId="{B785E2FC-16BC-43DF-A04F-2AC143B7EDC0}" sibTransId="{F39D5374-1B72-4D2A-B937-ACEBB76CCB2E}"/>
    <dgm:cxn modelId="{326E89E3-2EE3-4709-9CC9-EA789967B7CC}" type="presOf" srcId="{FBBEF6AA-1785-4C6C-86FB-11A7FE586808}" destId="{9F3DCFCB-6F1F-4B0F-8A09-3F4C14217168}" srcOrd="1" destOrd="0" presId="urn:microsoft.com/office/officeart/2005/8/layout/list1"/>
    <dgm:cxn modelId="{FEBEDAE8-9A76-4240-9F00-7BAD7B2E7626}" type="presOf" srcId="{A0FB49BA-2AED-4019-9BF6-B670B3917B4E}" destId="{2A9A8C7F-AD7C-4127-8D92-95A945DB03A5}" srcOrd="0" destOrd="0" presId="urn:microsoft.com/office/officeart/2005/8/layout/list1"/>
    <dgm:cxn modelId="{9092D7EA-BD50-4942-872E-57B34F6F0C3A}" srcId="{A0FB49BA-2AED-4019-9BF6-B670B3917B4E}" destId="{07C6A471-F3E5-4861-AE21-6A342CE34EB9}" srcOrd="2" destOrd="0" parTransId="{17417DFF-FB93-4EA0-A215-41DAB4B3A927}" sibTransId="{08851797-474E-4900-86B5-5F102420B454}"/>
    <dgm:cxn modelId="{41354CF7-7084-44CD-9FB6-905AE7801D02}" srcId="{FBBEF6AA-1785-4C6C-86FB-11A7FE586808}" destId="{FCE46FB7-D482-4297-B8D7-EBF572296C65}" srcOrd="4" destOrd="0" parTransId="{8BD48EED-11D1-4708-976C-3D821A63FDCB}" sibTransId="{B25555C0-7587-4BB0-9424-812352FFD50C}"/>
    <dgm:cxn modelId="{1B0ECD9A-CBBD-4D22-9DDD-70844A630A48}" type="presParOf" srcId="{71E5E4A6-502E-46F4-8959-985FFEDE906A}" destId="{E9AA7EC1-534A-43C9-A7A4-7A7BE86DF066}" srcOrd="0" destOrd="0" presId="urn:microsoft.com/office/officeart/2005/8/layout/list1"/>
    <dgm:cxn modelId="{29D0B816-2972-4901-B226-2EF06D10D61B}" type="presParOf" srcId="{E9AA7EC1-534A-43C9-A7A4-7A7BE86DF066}" destId="{2A9A8C7F-AD7C-4127-8D92-95A945DB03A5}" srcOrd="0" destOrd="0" presId="urn:microsoft.com/office/officeart/2005/8/layout/list1"/>
    <dgm:cxn modelId="{E91FA3C7-7B4D-4354-BDD7-B791DE3A24DE}" type="presParOf" srcId="{E9AA7EC1-534A-43C9-A7A4-7A7BE86DF066}" destId="{8E03B038-4BC0-4CC2-9DE3-A3FA975BA4F7}" srcOrd="1" destOrd="0" presId="urn:microsoft.com/office/officeart/2005/8/layout/list1"/>
    <dgm:cxn modelId="{7BE49F9D-32F0-4471-B167-CECB07412625}" type="presParOf" srcId="{71E5E4A6-502E-46F4-8959-985FFEDE906A}" destId="{EB5E7EDC-8274-4112-9D1F-820B0C3F9517}" srcOrd="1" destOrd="0" presId="urn:microsoft.com/office/officeart/2005/8/layout/list1"/>
    <dgm:cxn modelId="{BDC136C0-97AC-45C3-A465-ED3D439BA8CB}" type="presParOf" srcId="{71E5E4A6-502E-46F4-8959-985FFEDE906A}" destId="{25710515-88BB-423A-95F4-F26538B6F9A9}" srcOrd="2" destOrd="0" presId="urn:microsoft.com/office/officeart/2005/8/layout/list1"/>
    <dgm:cxn modelId="{CC32A09F-7402-49E7-9177-4C0CE47F784D}" type="presParOf" srcId="{71E5E4A6-502E-46F4-8959-985FFEDE906A}" destId="{3C2F4AA1-351E-490A-BB59-D777554A5FE5}" srcOrd="3" destOrd="0" presId="urn:microsoft.com/office/officeart/2005/8/layout/list1"/>
    <dgm:cxn modelId="{E0829ACA-2323-4BFE-91EF-EAAFD7BFE277}" type="presParOf" srcId="{71E5E4A6-502E-46F4-8959-985FFEDE906A}" destId="{31236074-85E5-411A-B53C-745488E6A6CC}" srcOrd="4" destOrd="0" presId="urn:microsoft.com/office/officeart/2005/8/layout/list1"/>
    <dgm:cxn modelId="{00F4C30F-B261-4BB0-A1CC-9F76FBB5DF80}" type="presParOf" srcId="{31236074-85E5-411A-B53C-745488E6A6CC}" destId="{86D6CE7D-B15E-4733-9F50-0FE204A43D61}" srcOrd="0" destOrd="0" presId="urn:microsoft.com/office/officeart/2005/8/layout/list1"/>
    <dgm:cxn modelId="{2C2512C4-36BF-49C7-9FD5-FB5A13803B8A}" type="presParOf" srcId="{31236074-85E5-411A-B53C-745488E6A6CC}" destId="{9F3DCFCB-6F1F-4B0F-8A09-3F4C14217168}" srcOrd="1" destOrd="0" presId="urn:microsoft.com/office/officeart/2005/8/layout/list1"/>
    <dgm:cxn modelId="{21427A49-D343-4AD8-A538-18D769C212B6}" type="presParOf" srcId="{71E5E4A6-502E-46F4-8959-985FFEDE906A}" destId="{230F9CC9-298B-4214-9FBC-4D3E124EDA4F}" srcOrd="5" destOrd="0" presId="urn:microsoft.com/office/officeart/2005/8/layout/list1"/>
    <dgm:cxn modelId="{AAAF2CDE-4DA4-4A8F-934C-5C155D35A927}" type="presParOf" srcId="{71E5E4A6-502E-46F4-8959-985FFEDE906A}" destId="{628F693F-B192-424C-9D65-BDDFE64AD6E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C48D6-DE34-4FCF-B323-3FAF760B1FB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BB90A-3198-4E0E-B28D-D86909B97074}">
      <dgm:prSet/>
      <dgm:spPr/>
      <dgm:t>
        <a:bodyPr/>
        <a:lstStyle/>
        <a:p>
          <a:r>
            <a:rPr lang="nl-NL" dirty="0" err="1"/>
            <a:t>Één</a:t>
          </a:r>
          <a:r>
            <a:rPr lang="nl-NL" dirty="0"/>
            <a:t> Gezin, één Plan</a:t>
          </a:r>
          <a:endParaRPr lang="en-US" dirty="0"/>
        </a:p>
      </dgm:t>
    </dgm:pt>
    <dgm:pt modelId="{A4256E4C-9A62-4114-BCDE-4832D2A8BD3C}" type="parTrans" cxnId="{C90EDC3C-3C53-4E40-A798-A0A0F9273F41}">
      <dgm:prSet/>
      <dgm:spPr/>
      <dgm:t>
        <a:bodyPr/>
        <a:lstStyle/>
        <a:p>
          <a:endParaRPr lang="en-US"/>
        </a:p>
      </dgm:t>
    </dgm:pt>
    <dgm:pt modelId="{6B429EF3-BB7D-4434-8B3B-EDE84B105FA3}" type="sibTrans" cxnId="{C90EDC3C-3C53-4E40-A798-A0A0F9273F41}">
      <dgm:prSet/>
      <dgm:spPr/>
      <dgm:t>
        <a:bodyPr/>
        <a:lstStyle/>
        <a:p>
          <a:endParaRPr lang="en-US"/>
        </a:p>
      </dgm:t>
    </dgm:pt>
    <dgm:pt modelId="{0E9A8013-0FA8-48B0-9C2E-C55C230BBAC8}">
      <dgm:prSet/>
      <dgm:spPr/>
      <dgm:t>
        <a:bodyPr/>
        <a:lstStyle/>
        <a:p>
          <a:r>
            <a:rPr lang="nl-NL"/>
            <a:t>Zuid-West-Vlaanderen: Konekti</a:t>
          </a:r>
          <a:endParaRPr lang="en-US"/>
        </a:p>
      </dgm:t>
    </dgm:pt>
    <dgm:pt modelId="{53724212-D6F4-493A-B78C-DEF6AA3EAC35}" type="parTrans" cxnId="{67D09DAE-3FD4-4B14-BF32-ACA48D42EA1B}">
      <dgm:prSet/>
      <dgm:spPr/>
      <dgm:t>
        <a:bodyPr/>
        <a:lstStyle/>
        <a:p>
          <a:endParaRPr lang="en-US"/>
        </a:p>
      </dgm:t>
    </dgm:pt>
    <dgm:pt modelId="{AA7E2CAC-8AC6-49F6-BBF1-79B4C47BB2CA}" type="sibTrans" cxnId="{67D09DAE-3FD4-4B14-BF32-ACA48D42EA1B}">
      <dgm:prSet/>
      <dgm:spPr/>
      <dgm:t>
        <a:bodyPr/>
        <a:lstStyle/>
        <a:p>
          <a:endParaRPr lang="en-US"/>
        </a:p>
      </dgm:t>
    </dgm:pt>
    <dgm:pt modelId="{E053596B-E1A2-42C0-A4ED-E18FE420FE8F}">
      <dgm:prSet/>
      <dgm:spPr/>
      <dgm:t>
        <a:bodyPr/>
        <a:lstStyle/>
        <a:p>
          <a:r>
            <a:rPr lang="nl-NL" dirty="0"/>
            <a:t>Kortdurend en laagintensief aanbod</a:t>
          </a:r>
          <a:endParaRPr lang="en-US" dirty="0"/>
        </a:p>
      </dgm:t>
    </dgm:pt>
    <dgm:pt modelId="{9F57B40A-ADCE-4BCE-B5C4-FA2B4C35418A}" type="parTrans" cxnId="{E97BBFC8-CF2E-44D7-B025-4C926C2AEBA7}">
      <dgm:prSet/>
      <dgm:spPr/>
      <dgm:t>
        <a:bodyPr/>
        <a:lstStyle/>
        <a:p>
          <a:endParaRPr lang="en-US"/>
        </a:p>
      </dgm:t>
    </dgm:pt>
    <dgm:pt modelId="{A828A657-5A2D-4561-B244-75E6AA8658C5}" type="sibTrans" cxnId="{E97BBFC8-CF2E-44D7-B025-4C926C2AEBA7}">
      <dgm:prSet/>
      <dgm:spPr/>
      <dgm:t>
        <a:bodyPr/>
        <a:lstStyle/>
        <a:p>
          <a:endParaRPr lang="en-US"/>
        </a:p>
      </dgm:t>
    </dgm:pt>
    <dgm:pt modelId="{2173D543-08F5-465C-995D-7CBE27C35261}">
      <dgm:prSet/>
      <dgm:spPr/>
      <dgm:t>
        <a:bodyPr/>
        <a:lstStyle/>
        <a:p>
          <a:r>
            <a:rPr lang="nl-BE"/>
            <a:t>Xplo</a:t>
          </a:r>
          <a:endParaRPr lang="en-US"/>
        </a:p>
      </dgm:t>
    </dgm:pt>
    <dgm:pt modelId="{3F19D0EF-CB1D-410B-A63D-9877D0F41E47}" type="parTrans" cxnId="{45B182C6-78AB-497F-A511-EA6D300809ED}">
      <dgm:prSet/>
      <dgm:spPr/>
      <dgm:t>
        <a:bodyPr/>
        <a:lstStyle/>
        <a:p>
          <a:endParaRPr lang="en-US"/>
        </a:p>
      </dgm:t>
    </dgm:pt>
    <dgm:pt modelId="{1B5F7558-DFB8-42EB-A2DC-6EFFEF4510FA}" type="sibTrans" cxnId="{45B182C6-78AB-497F-A511-EA6D300809ED}">
      <dgm:prSet/>
      <dgm:spPr/>
      <dgm:t>
        <a:bodyPr/>
        <a:lstStyle/>
        <a:p>
          <a:endParaRPr lang="en-US"/>
        </a:p>
      </dgm:t>
    </dgm:pt>
    <dgm:pt modelId="{89E0E400-F4E1-4476-BA01-B77247C517F8}">
      <dgm:prSet/>
      <dgm:spPr/>
      <dgm:t>
        <a:bodyPr/>
        <a:lstStyle/>
        <a:p>
          <a:r>
            <a:rPr lang="nl-BE"/>
            <a:t>Begeleiding aan huis, o.a. ook Signs of Safety, Zorggarantie Jonge Kind</a:t>
          </a:r>
          <a:endParaRPr lang="en-US"/>
        </a:p>
      </dgm:t>
    </dgm:pt>
    <dgm:pt modelId="{CD3158F5-2C98-47C5-80F2-8AC60F786665}" type="parTrans" cxnId="{CA6474F3-69E1-41CA-A1E9-273610CC15ED}">
      <dgm:prSet/>
      <dgm:spPr/>
      <dgm:t>
        <a:bodyPr/>
        <a:lstStyle/>
        <a:p>
          <a:endParaRPr lang="en-US"/>
        </a:p>
      </dgm:t>
    </dgm:pt>
    <dgm:pt modelId="{0DF273F7-273F-4799-8150-2F9D58BA5126}" type="sibTrans" cxnId="{CA6474F3-69E1-41CA-A1E9-273610CC15ED}">
      <dgm:prSet/>
      <dgm:spPr/>
      <dgm:t>
        <a:bodyPr/>
        <a:lstStyle/>
        <a:p>
          <a:endParaRPr lang="en-US"/>
        </a:p>
      </dgm:t>
    </dgm:pt>
    <dgm:pt modelId="{1BD792C8-09BB-4204-8DC1-383E2EE8C751}">
      <dgm:prSet/>
      <dgm:spPr/>
      <dgm:t>
        <a:bodyPr/>
        <a:lstStyle/>
        <a:p>
          <a:r>
            <a:rPr lang="nl-BE" dirty="0" err="1"/>
            <a:t>Dagbegeleiding</a:t>
          </a:r>
          <a:endParaRPr lang="en-US" dirty="0"/>
        </a:p>
      </dgm:t>
    </dgm:pt>
    <dgm:pt modelId="{79BE18ED-6308-4C12-8252-76C49FD115F2}" type="parTrans" cxnId="{45969681-9B98-4C67-B2C2-34496B70D4F2}">
      <dgm:prSet/>
      <dgm:spPr/>
      <dgm:t>
        <a:bodyPr/>
        <a:lstStyle/>
        <a:p>
          <a:endParaRPr lang="en-US"/>
        </a:p>
      </dgm:t>
    </dgm:pt>
    <dgm:pt modelId="{E5AF98E1-C6CA-4203-84A6-4DAFCC91BCFC}" type="sibTrans" cxnId="{45969681-9B98-4C67-B2C2-34496B70D4F2}">
      <dgm:prSet/>
      <dgm:spPr/>
      <dgm:t>
        <a:bodyPr/>
        <a:lstStyle/>
        <a:p>
          <a:endParaRPr lang="en-US"/>
        </a:p>
      </dgm:t>
    </dgm:pt>
    <dgm:pt modelId="{7B6A1D06-051C-40E6-AA74-BCA43925DEC8}">
      <dgm:prSet/>
      <dgm:spPr/>
      <dgm:t>
        <a:bodyPr/>
        <a:lstStyle/>
        <a:p>
          <a:r>
            <a:rPr lang="nl-BE" dirty="0"/>
            <a:t>Verblijf</a:t>
          </a:r>
          <a:endParaRPr lang="en-US" dirty="0"/>
        </a:p>
      </dgm:t>
    </dgm:pt>
    <dgm:pt modelId="{EBF6E141-F551-42A8-970B-3FF934441678}" type="parTrans" cxnId="{B0E6BC96-A478-40FF-B32B-33BE2C0448CC}">
      <dgm:prSet/>
      <dgm:spPr/>
      <dgm:t>
        <a:bodyPr/>
        <a:lstStyle/>
        <a:p>
          <a:endParaRPr lang="en-US"/>
        </a:p>
      </dgm:t>
    </dgm:pt>
    <dgm:pt modelId="{F9249903-4BA7-45ED-8FBE-C42D2D3E4C1B}" type="sibTrans" cxnId="{B0E6BC96-A478-40FF-B32B-33BE2C0448CC}">
      <dgm:prSet/>
      <dgm:spPr/>
      <dgm:t>
        <a:bodyPr/>
        <a:lstStyle/>
        <a:p>
          <a:endParaRPr lang="en-US"/>
        </a:p>
      </dgm:t>
    </dgm:pt>
    <dgm:pt modelId="{95ECC86F-1C55-42B7-8971-6F0A54FCE6DB}">
      <dgm:prSet/>
      <dgm:spPr/>
      <dgm:t>
        <a:bodyPr/>
        <a:lstStyle/>
        <a:p>
          <a:r>
            <a:rPr lang="nl-BE" dirty="0"/>
            <a:t>Crisisopvang – en begeleiding</a:t>
          </a:r>
          <a:endParaRPr lang="en-US" dirty="0"/>
        </a:p>
      </dgm:t>
    </dgm:pt>
    <dgm:pt modelId="{02B47A68-1E4F-4317-82B5-4C3AAF1F4F63}" type="parTrans" cxnId="{05A9E0BF-2D84-4EA1-8290-D53D3E183C6B}">
      <dgm:prSet/>
      <dgm:spPr/>
      <dgm:t>
        <a:bodyPr/>
        <a:lstStyle/>
        <a:p>
          <a:endParaRPr lang="en-US"/>
        </a:p>
      </dgm:t>
    </dgm:pt>
    <dgm:pt modelId="{1E0A42E4-718A-45CA-99F1-A79BAA53C8C6}" type="sibTrans" cxnId="{05A9E0BF-2D84-4EA1-8290-D53D3E183C6B}">
      <dgm:prSet/>
      <dgm:spPr/>
      <dgm:t>
        <a:bodyPr/>
        <a:lstStyle/>
        <a:p>
          <a:endParaRPr lang="en-US"/>
        </a:p>
      </dgm:t>
    </dgm:pt>
    <dgm:pt modelId="{4E378A59-9005-4A13-9ED9-B93665C49A4C}">
      <dgm:prSet/>
      <dgm:spPr/>
      <dgm:t>
        <a:bodyPr/>
        <a:lstStyle/>
        <a:p>
          <a:r>
            <a:rPr lang="nl-BE" dirty="0"/>
            <a:t>Diagnostiek: OOC De Wijzer</a:t>
          </a:r>
          <a:endParaRPr lang="en-US" dirty="0"/>
        </a:p>
      </dgm:t>
    </dgm:pt>
    <dgm:pt modelId="{AB2EE76F-9AA1-4F9A-89F2-34B3BF6E78AA}" type="parTrans" cxnId="{1A284D5B-F921-40D9-AD4C-65900B577E9A}">
      <dgm:prSet/>
      <dgm:spPr/>
      <dgm:t>
        <a:bodyPr/>
        <a:lstStyle/>
        <a:p>
          <a:endParaRPr lang="en-US"/>
        </a:p>
      </dgm:t>
    </dgm:pt>
    <dgm:pt modelId="{F44B011B-CFCE-44DA-A190-C9421A804390}" type="sibTrans" cxnId="{1A284D5B-F921-40D9-AD4C-65900B577E9A}">
      <dgm:prSet/>
      <dgm:spPr/>
      <dgm:t>
        <a:bodyPr/>
        <a:lstStyle/>
        <a:p>
          <a:endParaRPr lang="en-US"/>
        </a:p>
      </dgm:t>
    </dgm:pt>
    <dgm:pt modelId="{6A8D1BD4-AAA8-4A92-80A2-227A712ADDBE}">
      <dgm:prSet/>
      <dgm:spPr/>
      <dgm:t>
        <a:bodyPr/>
        <a:lstStyle/>
        <a:p>
          <a:r>
            <a:rPr lang="nl-NL" dirty="0">
              <a:hlinkClick xmlns:r="http://schemas.openxmlformats.org/officeDocument/2006/relationships" r:id="rId1"/>
            </a:rPr>
            <a:t>https://www.welzijn13.be/konekti</a:t>
          </a:r>
          <a:endParaRPr lang="en-US" dirty="0"/>
        </a:p>
      </dgm:t>
    </dgm:pt>
    <dgm:pt modelId="{FC7500E4-64E2-41FD-BA41-0E32178E285D}" type="parTrans" cxnId="{8E65CA74-5258-4413-8B5F-CC28C593DC4F}">
      <dgm:prSet/>
      <dgm:spPr/>
      <dgm:t>
        <a:bodyPr/>
        <a:lstStyle/>
        <a:p>
          <a:endParaRPr lang="nl-BE"/>
        </a:p>
      </dgm:t>
    </dgm:pt>
    <dgm:pt modelId="{2F206FDA-EBD1-4917-90B7-2E24887EAB00}" type="sibTrans" cxnId="{8E65CA74-5258-4413-8B5F-CC28C593DC4F}">
      <dgm:prSet/>
      <dgm:spPr/>
      <dgm:t>
        <a:bodyPr/>
        <a:lstStyle/>
        <a:p>
          <a:endParaRPr lang="nl-BE"/>
        </a:p>
      </dgm:t>
    </dgm:pt>
    <dgm:pt modelId="{223B3362-42FF-44E5-A0DE-FCC81A5D2298}">
      <dgm:prSet/>
      <dgm:spPr/>
      <dgm:t>
        <a:bodyPr/>
        <a:lstStyle/>
        <a:p>
          <a:r>
            <a:rPr lang="nl-BE" dirty="0"/>
            <a:t>https://www.xplo.be/</a:t>
          </a:r>
          <a:endParaRPr lang="en-US" dirty="0"/>
        </a:p>
      </dgm:t>
    </dgm:pt>
    <dgm:pt modelId="{35D0D128-E654-4FC0-A804-3D2744546EF2}" type="parTrans" cxnId="{F3ABB888-DF76-4B70-ACCC-A3470AEBECFD}">
      <dgm:prSet/>
      <dgm:spPr/>
      <dgm:t>
        <a:bodyPr/>
        <a:lstStyle/>
        <a:p>
          <a:endParaRPr lang="nl-BE"/>
        </a:p>
      </dgm:t>
    </dgm:pt>
    <dgm:pt modelId="{CE2CDF51-C9A4-486D-8483-A042033046AE}" type="sibTrans" cxnId="{F3ABB888-DF76-4B70-ACCC-A3470AEBECFD}">
      <dgm:prSet/>
      <dgm:spPr/>
      <dgm:t>
        <a:bodyPr/>
        <a:lstStyle/>
        <a:p>
          <a:endParaRPr lang="nl-BE"/>
        </a:p>
      </dgm:t>
    </dgm:pt>
    <dgm:pt modelId="{88FB2F1A-F995-450D-B606-A73BD0B8FB80}" type="pres">
      <dgm:prSet presAssocID="{2E1C48D6-DE34-4FCF-B323-3FAF760B1FB4}" presName="linear" presStyleCnt="0">
        <dgm:presLayoutVars>
          <dgm:animLvl val="lvl"/>
          <dgm:resizeHandles val="exact"/>
        </dgm:presLayoutVars>
      </dgm:prSet>
      <dgm:spPr/>
    </dgm:pt>
    <dgm:pt modelId="{D87AB5D6-56CB-45A9-A4BE-CBE4C111A8E8}" type="pres">
      <dgm:prSet presAssocID="{D9EBB90A-3198-4E0E-B28D-D86909B970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E75C6B-E590-42BC-8598-3B66CE24AE1A}" type="pres">
      <dgm:prSet presAssocID="{D9EBB90A-3198-4E0E-B28D-D86909B97074}" presName="childText" presStyleLbl="revTx" presStyleIdx="0" presStyleCnt="2">
        <dgm:presLayoutVars>
          <dgm:bulletEnabled val="1"/>
        </dgm:presLayoutVars>
      </dgm:prSet>
      <dgm:spPr/>
    </dgm:pt>
    <dgm:pt modelId="{16171783-2AE6-4282-820E-2E7F760033FA}" type="pres">
      <dgm:prSet presAssocID="{2173D543-08F5-465C-995D-7CBE27C3526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5668EDB-326D-46DB-988E-3A74BD7DB454}" type="pres">
      <dgm:prSet presAssocID="{2173D543-08F5-465C-995D-7CBE27C3526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1EEBB11-6A5C-43D6-8111-82E31224A942}" type="presOf" srcId="{7B6A1D06-051C-40E6-AA74-BCA43925DEC8}" destId="{D5668EDB-326D-46DB-988E-3A74BD7DB454}" srcOrd="0" destOrd="2" presId="urn:microsoft.com/office/officeart/2005/8/layout/vList2"/>
    <dgm:cxn modelId="{12829F1F-AD45-4184-8213-AB3C808D8A11}" type="presOf" srcId="{1BD792C8-09BB-4204-8DC1-383E2EE8C751}" destId="{D5668EDB-326D-46DB-988E-3A74BD7DB454}" srcOrd="0" destOrd="1" presId="urn:microsoft.com/office/officeart/2005/8/layout/vList2"/>
    <dgm:cxn modelId="{D255F439-26F6-4E2A-B67D-C3AE96AF2CBD}" type="presOf" srcId="{4E378A59-9005-4A13-9ED9-B93665C49A4C}" destId="{D5668EDB-326D-46DB-988E-3A74BD7DB454}" srcOrd="0" destOrd="4" presId="urn:microsoft.com/office/officeart/2005/8/layout/vList2"/>
    <dgm:cxn modelId="{BAF4CF3C-FF22-4030-90FA-6CBA2B51A137}" type="presOf" srcId="{95ECC86F-1C55-42B7-8971-6F0A54FCE6DB}" destId="{D5668EDB-326D-46DB-988E-3A74BD7DB454}" srcOrd="0" destOrd="3" presId="urn:microsoft.com/office/officeart/2005/8/layout/vList2"/>
    <dgm:cxn modelId="{C90EDC3C-3C53-4E40-A798-A0A0F9273F41}" srcId="{2E1C48D6-DE34-4FCF-B323-3FAF760B1FB4}" destId="{D9EBB90A-3198-4E0E-B28D-D86909B97074}" srcOrd="0" destOrd="0" parTransId="{A4256E4C-9A62-4114-BCDE-4832D2A8BD3C}" sibTransId="{6B429EF3-BB7D-4434-8B3B-EDE84B105FA3}"/>
    <dgm:cxn modelId="{1A284D5B-F921-40D9-AD4C-65900B577E9A}" srcId="{2173D543-08F5-465C-995D-7CBE27C35261}" destId="{4E378A59-9005-4A13-9ED9-B93665C49A4C}" srcOrd="4" destOrd="0" parTransId="{AB2EE76F-9AA1-4F9A-89F2-34B3BF6E78AA}" sibTransId="{F44B011B-CFCE-44DA-A190-C9421A804390}"/>
    <dgm:cxn modelId="{8E65CA74-5258-4413-8B5F-CC28C593DC4F}" srcId="{D9EBB90A-3198-4E0E-B28D-D86909B97074}" destId="{6A8D1BD4-AAA8-4A92-80A2-227A712ADDBE}" srcOrd="2" destOrd="0" parTransId="{FC7500E4-64E2-41FD-BA41-0E32178E285D}" sibTransId="{2F206FDA-EBD1-4917-90B7-2E24887EAB00}"/>
    <dgm:cxn modelId="{16F56158-32EB-4529-9043-98B62DE88102}" type="presOf" srcId="{223B3362-42FF-44E5-A0DE-FCC81A5D2298}" destId="{D5668EDB-326D-46DB-988E-3A74BD7DB454}" srcOrd="0" destOrd="5" presId="urn:microsoft.com/office/officeart/2005/8/layout/vList2"/>
    <dgm:cxn modelId="{45969681-9B98-4C67-B2C2-34496B70D4F2}" srcId="{2173D543-08F5-465C-995D-7CBE27C35261}" destId="{1BD792C8-09BB-4204-8DC1-383E2EE8C751}" srcOrd="1" destOrd="0" parTransId="{79BE18ED-6308-4C12-8252-76C49FD115F2}" sibTransId="{E5AF98E1-C6CA-4203-84A6-4DAFCC91BCFC}"/>
    <dgm:cxn modelId="{91A83284-97F1-43D3-9833-98C6C6395B1E}" type="presOf" srcId="{89E0E400-F4E1-4476-BA01-B77247C517F8}" destId="{D5668EDB-326D-46DB-988E-3A74BD7DB454}" srcOrd="0" destOrd="0" presId="urn:microsoft.com/office/officeart/2005/8/layout/vList2"/>
    <dgm:cxn modelId="{F3ABB888-DF76-4B70-ACCC-A3470AEBECFD}" srcId="{2173D543-08F5-465C-995D-7CBE27C35261}" destId="{223B3362-42FF-44E5-A0DE-FCC81A5D2298}" srcOrd="5" destOrd="0" parTransId="{35D0D128-E654-4FC0-A804-3D2744546EF2}" sibTransId="{CE2CDF51-C9A4-486D-8483-A042033046AE}"/>
    <dgm:cxn modelId="{B0E6BC96-A478-40FF-B32B-33BE2C0448CC}" srcId="{2173D543-08F5-465C-995D-7CBE27C35261}" destId="{7B6A1D06-051C-40E6-AA74-BCA43925DEC8}" srcOrd="2" destOrd="0" parTransId="{EBF6E141-F551-42A8-970B-3FF934441678}" sibTransId="{F9249903-4BA7-45ED-8FBE-C42D2D3E4C1B}"/>
    <dgm:cxn modelId="{F9FA52AC-49E9-41CD-971F-3A46658FE0B8}" type="presOf" srcId="{2173D543-08F5-465C-995D-7CBE27C35261}" destId="{16171783-2AE6-4282-820E-2E7F760033FA}" srcOrd="0" destOrd="0" presId="urn:microsoft.com/office/officeart/2005/8/layout/vList2"/>
    <dgm:cxn modelId="{67D09DAE-3FD4-4B14-BF32-ACA48D42EA1B}" srcId="{D9EBB90A-3198-4E0E-B28D-D86909B97074}" destId="{0E9A8013-0FA8-48B0-9C2E-C55C230BBAC8}" srcOrd="0" destOrd="0" parTransId="{53724212-D6F4-493A-B78C-DEF6AA3EAC35}" sibTransId="{AA7E2CAC-8AC6-49F6-BBF1-79B4C47BB2CA}"/>
    <dgm:cxn modelId="{9BF970B0-79F1-4BEE-A311-7DB7D27C3DB5}" type="presOf" srcId="{E053596B-E1A2-42C0-A4ED-E18FE420FE8F}" destId="{32E75C6B-E590-42BC-8598-3B66CE24AE1A}" srcOrd="0" destOrd="1" presId="urn:microsoft.com/office/officeart/2005/8/layout/vList2"/>
    <dgm:cxn modelId="{4872CBBE-3743-4233-8FD0-AA25820149D8}" type="presOf" srcId="{6A8D1BD4-AAA8-4A92-80A2-227A712ADDBE}" destId="{32E75C6B-E590-42BC-8598-3B66CE24AE1A}" srcOrd="0" destOrd="2" presId="urn:microsoft.com/office/officeart/2005/8/layout/vList2"/>
    <dgm:cxn modelId="{05A9E0BF-2D84-4EA1-8290-D53D3E183C6B}" srcId="{2173D543-08F5-465C-995D-7CBE27C35261}" destId="{95ECC86F-1C55-42B7-8971-6F0A54FCE6DB}" srcOrd="3" destOrd="0" parTransId="{02B47A68-1E4F-4317-82B5-4C3AAF1F4F63}" sibTransId="{1E0A42E4-718A-45CA-99F1-A79BAA53C8C6}"/>
    <dgm:cxn modelId="{45B182C6-78AB-497F-A511-EA6D300809ED}" srcId="{2E1C48D6-DE34-4FCF-B323-3FAF760B1FB4}" destId="{2173D543-08F5-465C-995D-7CBE27C35261}" srcOrd="1" destOrd="0" parTransId="{3F19D0EF-CB1D-410B-A63D-9877D0F41E47}" sibTransId="{1B5F7558-DFB8-42EB-A2DC-6EFFEF4510FA}"/>
    <dgm:cxn modelId="{4CCB12C8-0A03-4372-B072-2D3990CD85D2}" type="presOf" srcId="{0E9A8013-0FA8-48B0-9C2E-C55C230BBAC8}" destId="{32E75C6B-E590-42BC-8598-3B66CE24AE1A}" srcOrd="0" destOrd="0" presId="urn:microsoft.com/office/officeart/2005/8/layout/vList2"/>
    <dgm:cxn modelId="{E97BBFC8-CF2E-44D7-B025-4C926C2AEBA7}" srcId="{D9EBB90A-3198-4E0E-B28D-D86909B97074}" destId="{E053596B-E1A2-42C0-A4ED-E18FE420FE8F}" srcOrd="1" destOrd="0" parTransId="{9F57B40A-ADCE-4BCE-B5C4-FA2B4C35418A}" sibTransId="{A828A657-5A2D-4561-B244-75E6AA8658C5}"/>
    <dgm:cxn modelId="{70C307D9-405D-4D1E-B0D3-F00C1A269848}" type="presOf" srcId="{D9EBB90A-3198-4E0E-B28D-D86909B97074}" destId="{D87AB5D6-56CB-45A9-A4BE-CBE4C111A8E8}" srcOrd="0" destOrd="0" presId="urn:microsoft.com/office/officeart/2005/8/layout/vList2"/>
    <dgm:cxn modelId="{2613C5DE-DECC-4458-B700-C809E73ECFD7}" type="presOf" srcId="{2E1C48D6-DE34-4FCF-B323-3FAF760B1FB4}" destId="{88FB2F1A-F995-450D-B606-A73BD0B8FB80}" srcOrd="0" destOrd="0" presId="urn:microsoft.com/office/officeart/2005/8/layout/vList2"/>
    <dgm:cxn modelId="{CA6474F3-69E1-41CA-A1E9-273610CC15ED}" srcId="{2173D543-08F5-465C-995D-7CBE27C35261}" destId="{89E0E400-F4E1-4476-BA01-B77247C517F8}" srcOrd="0" destOrd="0" parTransId="{CD3158F5-2C98-47C5-80F2-8AC60F786665}" sibTransId="{0DF273F7-273F-4799-8150-2F9D58BA5126}"/>
    <dgm:cxn modelId="{DF43B9C3-D17E-49A0-B9B2-BC59B495D604}" type="presParOf" srcId="{88FB2F1A-F995-450D-B606-A73BD0B8FB80}" destId="{D87AB5D6-56CB-45A9-A4BE-CBE4C111A8E8}" srcOrd="0" destOrd="0" presId="urn:microsoft.com/office/officeart/2005/8/layout/vList2"/>
    <dgm:cxn modelId="{A8C99042-CBC8-4815-897F-7C6DBEBE95BF}" type="presParOf" srcId="{88FB2F1A-F995-450D-B606-A73BD0B8FB80}" destId="{32E75C6B-E590-42BC-8598-3B66CE24AE1A}" srcOrd="1" destOrd="0" presId="urn:microsoft.com/office/officeart/2005/8/layout/vList2"/>
    <dgm:cxn modelId="{43537DEE-0BC1-41D7-92ED-E9C4AC4BACD5}" type="presParOf" srcId="{88FB2F1A-F995-450D-B606-A73BD0B8FB80}" destId="{16171783-2AE6-4282-820E-2E7F760033FA}" srcOrd="2" destOrd="0" presId="urn:microsoft.com/office/officeart/2005/8/layout/vList2"/>
    <dgm:cxn modelId="{A4E31775-93BB-4FA6-86A7-91C9FD3C2A69}" type="presParOf" srcId="{88FB2F1A-F995-450D-B606-A73BD0B8FB80}" destId="{D5668EDB-326D-46DB-988E-3A74BD7DB45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06738-BDF3-47F2-A421-0C87AE4EF2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574868-D544-4BE8-B3E0-51DFC781AF4E}">
      <dgm:prSet/>
      <dgm:spPr/>
      <dgm:t>
        <a:bodyPr/>
        <a:lstStyle/>
        <a:p>
          <a:r>
            <a:rPr lang="nl-BE" dirty="0"/>
            <a:t>VZW Jongerenzorg</a:t>
          </a:r>
          <a:endParaRPr lang="en-US" dirty="0"/>
        </a:p>
      </dgm:t>
    </dgm:pt>
    <dgm:pt modelId="{E1F692B6-BEBF-4F42-9D71-21F5CAA7D0C5}" type="parTrans" cxnId="{CA643163-BBA5-4C2A-AE6F-8A787B547ACA}">
      <dgm:prSet/>
      <dgm:spPr/>
      <dgm:t>
        <a:bodyPr/>
        <a:lstStyle/>
        <a:p>
          <a:endParaRPr lang="en-US"/>
        </a:p>
      </dgm:t>
    </dgm:pt>
    <dgm:pt modelId="{AC69878E-C4CE-461B-9D1C-7A289C66D61C}" type="sibTrans" cxnId="{CA643163-BBA5-4C2A-AE6F-8A787B547ACA}">
      <dgm:prSet/>
      <dgm:spPr/>
      <dgm:t>
        <a:bodyPr/>
        <a:lstStyle/>
        <a:p>
          <a:endParaRPr lang="en-US"/>
        </a:p>
      </dgm:t>
    </dgm:pt>
    <dgm:pt modelId="{FA61B06E-5CB6-42C6-A327-3B90276C8918}">
      <dgm:prSet/>
      <dgm:spPr/>
      <dgm:t>
        <a:bodyPr/>
        <a:lstStyle/>
        <a:p>
          <a:r>
            <a:rPr lang="nl-BE"/>
            <a:t>Ten Dries – residentieel verblijf tussen 0 en 20j.</a:t>
          </a:r>
          <a:endParaRPr lang="en-US"/>
        </a:p>
      </dgm:t>
    </dgm:pt>
    <dgm:pt modelId="{443A286C-EA52-4446-8510-85BF7E952B6B}" type="parTrans" cxnId="{4B3F9431-5517-4354-84BD-A107B0A62680}">
      <dgm:prSet/>
      <dgm:spPr/>
      <dgm:t>
        <a:bodyPr/>
        <a:lstStyle/>
        <a:p>
          <a:endParaRPr lang="en-US"/>
        </a:p>
      </dgm:t>
    </dgm:pt>
    <dgm:pt modelId="{0B38545B-C9D2-48D7-9156-62772768FF06}" type="sibTrans" cxnId="{4B3F9431-5517-4354-84BD-A107B0A62680}">
      <dgm:prSet/>
      <dgm:spPr/>
      <dgm:t>
        <a:bodyPr/>
        <a:lstStyle/>
        <a:p>
          <a:endParaRPr lang="en-US"/>
        </a:p>
      </dgm:t>
    </dgm:pt>
    <dgm:pt modelId="{20FEEA4B-26A5-435B-A2F1-57F47A0BCC28}">
      <dgm:prSet/>
      <dgm:spPr/>
      <dgm:t>
        <a:bodyPr/>
        <a:lstStyle/>
        <a:p>
          <a:r>
            <a:rPr lang="nl-BE"/>
            <a:t>Aventurijn: dagbegeleding tussen 6 en 18j.</a:t>
          </a:r>
          <a:endParaRPr lang="en-US"/>
        </a:p>
      </dgm:t>
    </dgm:pt>
    <dgm:pt modelId="{B4A7347E-5132-4255-82A5-701BEBC7EEC1}" type="parTrans" cxnId="{12E25C9C-D56E-4541-A67E-9FA7C5D03C77}">
      <dgm:prSet/>
      <dgm:spPr/>
      <dgm:t>
        <a:bodyPr/>
        <a:lstStyle/>
        <a:p>
          <a:endParaRPr lang="en-US"/>
        </a:p>
      </dgm:t>
    </dgm:pt>
    <dgm:pt modelId="{A783FF7B-FD9F-4CA0-B9C2-4F31C7741248}" type="sibTrans" cxnId="{12E25C9C-D56E-4541-A67E-9FA7C5D03C77}">
      <dgm:prSet/>
      <dgm:spPr/>
      <dgm:t>
        <a:bodyPr/>
        <a:lstStyle/>
        <a:p>
          <a:endParaRPr lang="en-US"/>
        </a:p>
      </dgm:t>
    </dgm:pt>
    <dgm:pt modelId="{E4A843FB-6396-4ECC-825B-BAC67C2E7A64}">
      <dgm:prSet/>
      <dgm:spPr/>
      <dgm:t>
        <a:bodyPr/>
        <a:lstStyle/>
        <a:p>
          <a:r>
            <a:rPr lang="nl-BE" dirty="0"/>
            <a:t>Jade: integrale thuis- en contextbegeleiding</a:t>
          </a:r>
          <a:endParaRPr lang="en-US" dirty="0"/>
        </a:p>
      </dgm:t>
    </dgm:pt>
    <dgm:pt modelId="{DBBB1350-42A5-47DE-86AB-0EF19DA11A4B}" type="parTrans" cxnId="{10677C5A-47E2-44FE-A1FA-DD7711A84D76}">
      <dgm:prSet/>
      <dgm:spPr/>
      <dgm:t>
        <a:bodyPr/>
        <a:lstStyle/>
        <a:p>
          <a:endParaRPr lang="en-US"/>
        </a:p>
      </dgm:t>
    </dgm:pt>
    <dgm:pt modelId="{7A001067-6C21-46BD-A41C-9AFD87B1D399}" type="sibTrans" cxnId="{10677C5A-47E2-44FE-A1FA-DD7711A84D76}">
      <dgm:prSet/>
      <dgm:spPr/>
      <dgm:t>
        <a:bodyPr/>
        <a:lstStyle/>
        <a:p>
          <a:endParaRPr lang="en-US"/>
        </a:p>
      </dgm:t>
    </dgm:pt>
    <dgm:pt modelId="{2F08E527-41B2-4362-ABC5-38F2E859CC6E}">
      <dgm:prSet/>
      <dgm:spPr/>
      <dgm:t>
        <a:bodyPr/>
        <a:lstStyle/>
        <a:p>
          <a:r>
            <a:rPr lang="nl-NL"/>
            <a:t>Centrum Jongeren – en gezinsbegeleiding</a:t>
          </a:r>
          <a:endParaRPr lang="en-US"/>
        </a:p>
      </dgm:t>
    </dgm:pt>
    <dgm:pt modelId="{FA090E7A-F636-4601-9948-DAE8F412F5F8}" type="parTrans" cxnId="{20E0B0E3-8079-4367-913D-E625A26266DC}">
      <dgm:prSet/>
      <dgm:spPr/>
      <dgm:t>
        <a:bodyPr/>
        <a:lstStyle/>
        <a:p>
          <a:endParaRPr lang="en-US"/>
        </a:p>
      </dgm:t>
    </dgm:pt>
    <dgm:pt modelId="{67AE759C-F2B9-4385-9D3D-F5B4740A8A82}" type="sibTrans" cxnId="{20E0B0E3-8079-4367-913D-E625A26266DC}">
      <dgm:prSet/>
      <dgm:spPr/>
      <dgm:t>
        <a:bodyPr/>
        <a:lstStyle/>
        <a:p>
          <a:endParaRPr lang="en-US"/>
        </a:p>
      </dgm:t>
    </dgm:pt>
    <dgm:pt modelId="{7415AC43-D89C-446A-B369-74BCFEB0BA9D}">
      <dgm:prSet/>
      <dgm:spPr/>
      <dgm:t>
        <a:bodyPr/>
        <a:lstStyle/>
        <a:p>
          <a:r>
            <a:rPr lang="nl-NL" b="1"/>
            <a:t>Contextbegeleiding</a:t>
          </a:r>
          <a:endParaRPr lang="en-US"/>
        </a:p>
      </dgm:t>
    </dgm:pt>
    <dgm:pt modelId="{36E968D3-E1A1-46D7-9D4A-CB0AFDECB01D}" type="parTrans" cxnId="{C144F34C-3D26-45A2-8376-F7CCFF092374}">
      <dgm:prSet/>
      <dgm:spPr/>
      <dgm:t>
        <a:bodyPr/>
        <a:lstStyle/>
        <a:p>
          <a:endParaRPr lang="en-US"/>
        </a:p>
      </dgm:t>
    </dgm:pt>
    <dgm:pt modelId="{DBFDD848-C00F-40C5-96CB-E4ED5C75437D}" type="sibTrans" cxnId="{C144F34C-3D26-45A2-8376-F7CCFF092374}">
      <dgm:prSet/>
      <dgm:spPr/>
      <dgm:t>
        <a:bodyPr/>
        <a:lstStyle/>
        <a:p>
          <a:endParaRPr lang="en-US"/>
        </a:p>
      </dgm:t>
    </dgm:pt>
    <dgm:pt modelId="{29B0A0F6-34E9-48BE-924A-4AD7FCF4B74B}">
      <dgm:prSet/>
      <dgm:spPr/>
      <dgm:t>
        <a:bodyPr/>
        <a:lstStyle/>
        <a:p>
          <a:r>
            <a:rPr lang="nl-NL"/>
            <a:t>Contextbegeleiding autonoom wonen</a:t>
          </a:r>
          <a:endParaRPr lang="en-US"/>
        </a:p>
      </dgm:t>
    </dgm:pt>
    <dgm:pt modelId="{137DBF57-EB2F-4FAF-815D-791E6A9B1A75}" type="parTrans" cxnId="{34BF792E-75E1-4A63-ADCF-6839C9459240}">
      <dgm:prSet/>
      <dgm:spPr/>
      <dgm:t>
        <a:bodyPr/>
        <a:lstStyle/>
        <a:p>
          <a:endParaRPr lang="en-US"/>
        </a:p>
      </dgm:t>
    </dgm:pt>
    <dgm:pt modelId="{2908931A-8D75-4BEB-A7EC-E5EC4151B507}" type="sibTrans" cxnId="{34BF792E-75E1-4A63-ADCF-6839C9459240}">
      <dgm:prSet/>
      <dgm:spPr/>
      <dgm:t>
        <a:bodyPr/>
        <a:lstStyle/>
        <a:p>
          <a:endParaRPr lang="en-US"/>
        </a:p>
      </dgm:t>
    </dgm:pt>
    <dgm:pt modelId="{492124E6-5082-4FDF-9F7E-7229AF34341C}">
      <dgm:prSet/>
      <dgm:spPr/>
      <dgm:t>
        <a:bodyPr/>
        <a:lstStyle/>
        <a:p>
          <a:r>
            <a:rPr lang="nl-NL"/>
            <a:t>Delictgerichte contextbegeleiding</a:t>
          </a:r>
          <a:endParaRPr lang="en-US"/>
        </a:p>
      </dgm:t>
    </dgm:pt>
    <dgm:pt modelId="{05CEF28A-E2D5-4B61-A2D3-4928BD3C27A4}" type="parTrans" cxnId="{A28352B9-5E9F-4965-91CE-313ABE740893}">
      <dgm:prSet/>
      <dgm:spPr/>
      <dgm:t>
        <a:bodyPr/>
        <a:lstStyle/>
        <a:p>
          <a:endParaRPr lang="en-US"/>
        </a:p>
      </dgm:t>
    </dgm:pt>
    <dgm:pt modelId="{8C350573-30F9-429D-9B9D-EE44FF19F49E}" type="sibTrans" cxnId="{A28352B9-5E9F-4965-91CE-313ABE740893}">
      <dgm:prSet/>
      <dgm:spPr/>
      <dgm:t>
        <a:bodyPr/>
        <a:lstStyle/>
        <a:p>
          <a:endParaRPr lang="en-US"/>
        </a:p>
      </dgm:t>
    </dgm:pt>
    <dgm:pt modelId="{DEADA9A1-B7B7-4B63-9DCC-B0DF6EEED0A2}">
      <dgm:prSet/>
      <dgm:spPr/>
      <dgm:t>
        <a:bodyPr/>
        <a:lstStyle/>
        <a:p>
          <a:r>
            <a:rPr lang="nl-NL" dirty="0"/>
            <a:t>HCA</a:t>
          </a:r>
          <a:endParaRPr lang="en-US" dirty="0"/>
        </a:p>
      </dgm:t>
    </dgm:pt>
    <dgm:pt modelId="{1CB3B996-924E-4FA0-9A6D-2C2C77F7B8AA}" type="parTrans" cxnId="{4067944D-605F-4508-A963-EE89D42DEAAE}">
      <dgm:prSet/>
      <dgm:spPr/>
      <dgm:t>
        <a:bodyPr/>
        <a:lstStyle/>
        <a:p>
          <a:endParaRPr lang="en-US"/>
        </a:p>
      </dgm:t>
    </dgm:pt>
    <dgm:pt modelId="{8172D6C4-2072-4F4A-A04B-9CFC98AF5D6B}" type="sibTrans" cxnId="{4067944D-605F-4508-A963-EE89D42DEAAE}">
      <dgm:prSet/>
      <dgm:spPr/>
      <dgm:t>
        <a:bodyPr/>
        <a:lstStyle/>
        <a:p>
          <a:endParaRPr lang="en-US"/>
        </a:p>
      </dgm:t>
    </dgm:pt>
    <dgm:pt modelId="{9BEA3ED9-1189-40E0-B876-A4AF9F5744C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dirty="0"/>
            <a:t>https://www.jongerenzorg.be/</a:t>
          </a:r>
          <a:endParaRPr lang="en-US" dirty="0"/>
        </a:p>
      </dgm:t>
    </dgm:pt>
    <dgm:pt modelId="{C5664857-7AC1-405B-A91D-DD844187DED3}" type="parTrans" cxnId="{99FD662E-4790-4272-AFFC-A43C4B8A2F50}">
      <dgm:prSet/>
      <dgm:spPr/>
      <dgm:t>
        <a:bodyPr/>
        <a:lstStyle/>
        <a:p>
          <a:endParaRPr lang="nl-BE"/>
        </a:p>
      </dgm:t>
    </dgm:pt>
    <dgm:pt modelId="{318752EA-9875-4BED-A9B9-14AA55AEFC80}" type="sibTrans" cxnId="{99FD662E-4790-4272-AFFC-A43C4B8A2F50}">
      <dgm:prSet/>
      <dgm:spPr/>
      <dgm:t>
        <a:bodyPr/>
        <a:lstStyle/>
        <a:p>
          <a:endParaRPr lang="nl-BE"/>
        </a:p>
      </dgm:t>
    </dgm:pt>
    <dgm:pt modelId="{7CEB7BB8-3D30-4F5F-8D59-99968DD00E7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dirty="0">
              <a:hlinkClick xmlns:r="http://schemas.openxmlformats.org/officeDocument/2006/relationships" r:id="rId1"/>
            </a:rPr>
            <a:t>http://www.cjgb.be/</a:t>
          </a:r>
          <a:endParaRPr lang="en-US" dirty="0"/>
        </a:p>
      </dgm:t>
    </dgm:pt>
    <dgm:pt modelId="{EE9692F0-EB27-4DC9-86B5-C1E994673BFC}" type="parTrans" cxnId="{8D7D7B4F-7DA8-4887-8C8B-D63B105701FD}">
      <dgm:prSet/>
      <dgm:spPr/>
      <dgm:t>
        <a:bodyPr/>
        <a:lstStyle/>
        <a:p>
          <a:endParaRPr lang="nl-BE"/>
        </a:p>
      </dgm:t>
    </dgm:pt>
    <dgm:pt modelId="{DED68F21-394A-4A85-AE09-6D477FA68D2E}" type="sibTrans" cxnId="{8D7D7B4F-7DA8-4887-8C8B-D63B105701FD}">
      <dgm:prSet/>
      <dgm:spPr/>
      <dgm:t>
        <a:bodyPr/>
        <a:lstStyle/>
        <a:p>
          <a:endParaRPr lang="nl-BE"/>
        </a:p>
      </dgm:t>
    </dgm:pt>
    <dgm:pt modelId="{80320952-8AC6-452D-BC13-A257DBD63518}" type="pres">
      <dgm:prSet presAssocID="{F8506738-BDF3-47F2-A421-0C87AE4EF268}" presName="linear" presStyleCnt="0">
        <dgm:presLayoutVars>
          <dgm:dir/>
          <dgm:animLvl val="lvl"/>
          <dgm:resizeHandles val="exact"/>
        </dgm:presLayoutVars>
      </dgm:prSet>
      <dgm:spPr/>
    </dgm:pt>
    <dgm:pt modelId="{24D5DF35-F6AD-428A-86C4-A817DB55D7A7}" type="pres">
      <dgm:prSet presAssocID="{91574868-D544-4BE8-B3E0-51DFC781AF4E}" presName="parentLin" presStyleCnt="0"/>
      <dgm:spPr/>
    </dgm:pt>
    <dgm:pt modelId="{4A15D7BD-6937-4CDB-9E26-F7475BFC2BAF}" type="pres">
      <dgm:prSet presAssocID="{91574868-D544-4BE8-B3E0-51DFC781AF4E}" presName="parentLeftMargin" presStyleLbl="node1" presStyleIdx="0" presStyleCnt="2"/>
      <dgm:spPr/>
    </dgm:pt>
    <dgm:pt modelId="{FCE299F3-65A1-4AD3-805D-5FAD156D3583}" type="pres">
      <dgm:prSet presAssocID="{91574868-D544-4BE8-B3E0-51DFC781AF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5227C59-6D0C-48AC-A65C-092ADB92A2B8}" type="pres">
      <dgm:prSet presAssocID="{91574868-D544-4BE8-B3E0-51DFC781AF4E}" presName="negativeSpace" presStyleCnt="0"/>
      <dgm:spPr/>
    </dgm:pt>
    <dgm:pt modelId="{80E6FA56-5222-4764-B902-C9D7360276F4}" type="pres">
      <dgm:prSet presAssocID="{91574868-D544-4BE8-B3E0-51DFC781AF4E}" presName="childText" presStyleLbl="conFgAcc1" presStyleIdx="0" presStyleCnt="2">
        <dgm:presLayoutVars>
          <dgm:bulletEnabled val="1"/>
        </dgm:presLayoutVars>
      </dgm:prSet>
      <dgm:spPr/>
    </dgm:pt>
    <dgm:pt modelId="{A3CEA7F9-95BC-4FBE-BA4B-7EF4197E6626}" type="pres">
      <dgm:prSet presAssocID="{AC69878E-C4CE-461B-9D1C-7A289C66D61C}" presName="spaceBetweenRectangles" presStyleCnt="0"/>
      <dgm:spPr/>
    </dgm:pt>
    <dgm:pt modelId="{BFA67C04-8FB3-42C8-A628-A7D44BA61734}" type="pres">
      <dgm:prSet presAssocID="{2F08E527-41B2-4362-ABC5-38F2E859CC6E}" presName="parentLin" presStyleCnt="0"/>
      <dgm:spPr/>
    </dgm:pt>
    <dgm:pt modelId="{8A48E138-7D41-4948-984F-83FF6454CF8D}" type="pres">
      <dgm:prSet presAssocID="{2F08E527-41B2-4362-ABC5-38F2E859CC6E}" presName="parentLeftMargin" presStyleLbl="node1" presStyleIdx="0" presStyleCnt="2"/>
      <dgm:spPr/>
    </dgm:pt>
    <dgm:pt modelId="{6187F72F-2162-49D5-9ACA-9BC0E3177FCA}" type="pres">
      <dgm:prSet presAssocID="{2F08E527-41B2-4362-ABC5-38F2E859CC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4DC6CED-4556-48CE-A26B-C0BEC1C81945}" type="pres">
      <dgm:prSet presAssocID="{2F08E527-41B2-4362-ABC5-38F2E859CC6E}" presName="negativeSpace" presStyleCnt="0"/>
      <dgm:spPr/>
    </dgm:pt>
    <dgm:pt modelId="{1EE80830-9D79-4F4D-A84E-0D49E2C97792}" type="pres">
      <dgm:prSet presAssocID="{2F08E527-41B2-4362-ABC5-38F2E859CC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BE15F1B-D707-4AD3-BA69-7DEE8634E510}" type="presOf" srcId="{9BEA3ED9-1189-40E0-B876-A4AF9F5744C4}" destId="{80E6FA56-5222-4764-B902-C9D7360276F4}" srcOrd="0" destOrd="3" presId="urn:microsoft.com/office/officeart/2005/8/layout/list1"/>
    <dgm:cxn modelId="{99FD662E-4790-4272-AFFC-A43C4B8A2F50}" srcId="{91574868-D544-4BE8-B3E0-51DFC781AF4E}" destId="{9BEA3ED9-1189-40E0-B876-A4AF9F5744C4}" srcOrd="3" destOrd="0" parTransId="{C5664857-7AC1-405B-A91D-DD844187DED3}" sibTransId="{318752EA-9875-4BED-A9B9-14AA55AEFC80}"/>
    <dgm:cxn modelId="{34BF792E-75E1-4A63-ADCF-6839C9459240}" srcId="{2F08E527-41B2-4362-ABC5-38F2E859CC6E}" destId="{29B0A0F6-34E9-48BE-924A-4AD7FCF4B74B}" srcOrd="1" destOrd="0" parTransId="{137DBF57-EB2F-4FAF-815D-791E6A9B1A75}" sibTransId="{2908931A-8D75-4BEB-A7EC-E5EC4151B507}"/>
    <dgm:cxn modelId="{4B3F9431-5517-4354-84BD-A107B0A62680}" srcId="{91574868-D544-4BE8-B3E0-51DFC781AF4E}" destId="{FA61B06E-5CB6-42C6-A327-3B90276C8918}" srcOrd="0" destOrd="0" parTransId="{443A286C-EA52-4446-8510-85BF7E952B6B}" sibTransId="{0B38545B-C9D2-48D7-9156-62772768FF06}"/>
    <dgm:cxn modelId="{CA643163-BBA5-4C2A-AE6F-8A787B547ACA}" srcId="{F8506738-BDF3-47F2-A421-0C87AE4EF268}" destId="{91574868-D544-4BE8-B3E0-51DFC781AF4E}" srcOrd="0" destOrd="0" parTransId="{E1F692B6-BEBF-4F42-9D71-21F5CAA7D0C5}" sibTransId="{AC69878E-C4CE-461B-9D1C-7A289C66D61C}"/>
    <dgm:cxn modelId="{6AC96E43-DA2A-4ED9-92D9-D9FF5B9F4F16}" type="presOf" srcId="{7415AC43-D89C-446A-B369-74BCFEB0BA9D}" destId="{1EE80830-9D79-4F4D-A84E-0D49E2C97792}" srcOrd="0" destOrd="0" presId="urn:microsoft.com/office/officeart/2005/8/layout/list1"/>
    <dgm:cxn modelId="{E19BD464-BC4A-4269-8B5E-E41B1C28F756}" type="presOf" srcId="{91574868-D544-4BE8-B3E0-51DFC781AF4E}" destId="{FCE299F3-65A1-4AD3-805D-5FAD156D3583}" srcOrd="1" destOrd="0" presId="urn:microsoft.com/office/officeart/2005/8/layout/list1"/>
    <dgm:cxn modelId="{C42E514C-10EA-4C96-8FF8-EB5AEEA8DA5B}" type="presOf" srcId="{FA61B06E-5CB6-42C6-A327-3B90276C8918}" destId="{80E6FA56-5222-4764-B902-C9D7360276F4}" srcOrd="0" destOrd="0" presId="urn:microsoft.com/office/officeart/2005/8/layout/list1"/>
    <dgm:cxn modelId="{8690B84C-1D89-4436-A7FF-4590AB1BA7BE}" type="presOf" srcId="{E4A843FB-6396-4ECC-825B-BAC67C2E7A64}" destId="{80E6FA56-5222-4764-B902-C9D7360276F4}" srcOrd="0" destOrd="2" presId="urn:microsoft.com/office/officeart/2005/8/layout/list1"/>
    <dgm:cxn modelId="{C144F34C-3D26-45A2-8376-F7CCFF092374}" srcId="{2F08E527-41B2-4362-ABC5-38F2E859CC6E}" destId="{7415AC43-D89C-446A-B369-74BCFEB0BA9D}" srcOrd="0" destOrd="0" parTransId="{36E968D3-E1A1-46D7-9D4A-CB0AFDECB01D}" sibTransId="{DBFDD848-C00F-40C5-96CB-E4ED5C75437D}"/>
    <dgm:cxn modelId="{4067944D-605F-4508-A963-EE89D42DEAAE}" srcId="{2F08E527-41B2-4362-ABC5-38F2E859CC6E}" destId="{DEADA9A1-B7B7-4B63-9DCC-B0DF6EEED0A2}" srcOrd="3" destOrd="0" parTransId="{1CB3B996-924E-4FA0-9A6D-2C2C77F7B8AA}" sibTransId="{8172D6C4-2072-4F4A-A04B-9CFC98AF5D6B}"/>
    <dgm:cxn modelId="{8D7D7B4F-7DA8-4887-8C8B-D63B105701FD}" srcId="{2F08E527-41B2-4362-ABC5-38F2E859CC6E}" destId="{7CEB7BB8-3D30-4F5F-8D59-99968DD00E7C}" srcOrd="4" destOrd="0" parTransId="{EE9692F0-EB27-4DC9-86B5-C1E994673BFC}" sibTransId="{DED68F21-394A-4A85-AE09-6D477FA68D2E}"/>
    <dgm:cxn modelId="{10677C5A-47E2-44FE-A1FA-DD7711A84D76}" srcId="{91574868-D544-4BE8-B3E0-51DFC781AF4E}" destId="{E4A843FB-6396-4ECC-825B-BAC67C2E7A64}" srcOrd="2" destOrd="0" parTransId="{DBBB1350-42A5-47DE-86AB-0EF19DA11A4B}" sibTransId="{7A001067-6C21-46BD-A41C-9AFD87B1D399}"/>
    <dgm:cxn modelId="{65DDFD84-B90E-45DF-84C9-29315E2B4D91}" type="presOf" srcId="{2F08E527-41B2-4362-ABC5-38F2E859CC6E}" destId="{8A48E138-7D41-4948-984F-83FF6454CF8D}" srcOrd="0" destOrd="0" presId="urn:microsoft.com/office/officeart/2005/8/layout/list1"/>
    <dgm:cxn modelId="{EFF14890-7A92-4C26-B919-66CAE7E2EAE5}" type="presOf" srcId="{91574868-D544-4BE8-B3E0-51DFC781AF4E}" destId="{4A15D7BD-6937-4CDB-9E26-F7475BFC2BAF}" srcOrd="0" destOrd="0" presId="urn:microsoft.com/office/officeart/2005/8/layout/list1"/>
    <dgm:cxn modelId="{6465639B-1F24-4FAA-8822-F87801AE83BC}" type="presOf" srcId="{2F08E527-41B2-4362-ABC5-38F2E859CC6E}" destId="{6187F72F-2162-49D5-9ACA-9BC0E3177FCA}" srcOrd="1" destOrd="0" presId="urn:microsoft.com/office/officeart/2005/8/layout/list1"/>
    <dgm:cxn modelId="{12E25C9C-D56E-4541-A67E-9FA7C5D03C77}" srcId="{91574868-D544-4BE8-B3E0-51DFC781AF4E}" destId="{20FEEA4B-26A5-435B-A2F1-57F47A0BCC28}" srcOrd="1" destOrd="0" parTransId="{B4A7347E-5132-4255-82A5-701BEBC7EEC1}" sibTransId="{A783FF7B-FD9F-4CA0-B9C2-4F31C7741248}"/>
    <dgm:cxn modelId="{A28352B9-5E9F-4965-91CE-313ABE740893}" srcId="{2F08E527-41B2-4362-ABC5-38F2E859CC6E}" destId="{492124E6-5082-4FDF-9F7E-7229AF34341C}" srcOrd="2" destOrd="0" parTransId="{05CEF28A-E2D5-4B61-A2D3-4928BD3C27A4}" sibTransId="{8C350573-30F9-429D-9B9D-EE44FF19F49E}"/>
    <dgm:cxn modelId="{1A90D3BC-D1C1-4DCA-9E73-490ACBB55282}" type="presOf" srcId="{F8506738-BDF3-47F2-A421-0C87AE4EF268}" destId="{80320952-8AC6-452D-BC13-A257DBD63518}" srcOrd="0" destOrd="0" presId="urn:microsoft.com/office/officeart/2005/8/layout/list1"/>
    <dgm:cxn modelId="{724A17C5-1D55-44AE-BB9E-FE226779990D}" type="presOf" srcId="{7CEB7BB8-3D30-4F5F-8D59-99968DD00E7C}" destId="{1EE80830-9D79-4F4D-A84E-0D49E2C97792}" srcOrd="0" destOrd="4" presId="urn:microsoft.com/office/officeart/2005/8/layout/list1"/>
    <dgm:cxn modelId="{DA537BC6-EA3E-4F83-9E0F-5D1FD56F12FB}" type="presOf" srcId="{29B0A0F6-34E9-48BE-924A-4AD7FCF4B74B}" destId="{1EE80830-9D79-4F4D-A84E-0D49E2C97792}" srcOrd="0" destOrd="1" presId="urn:microsoft.com/office/officeart/2005/8/layout/list1"/>
    <dgm:cxn modelId="{DB5F77C9-E0DE-417E-B4EC-26D4806CB33A}" type="presOf" srcId="{20FEEA4B-26A5-435B-A2F1-57F47A0BCC28}" destId="{80E6FA56-5222-4764-B902-C9D7360276F4}" srcOrd="0" destOrd="1" presId="urn:microsoft.com/office/officeart/2005/8/layout/list1"/>
    <dgm:cxn modelId="{C5AEA4DA-72AC-49BF-BE69-05A527D6DC73}" type="presOf" srcId="{DEADA9A1-B7B7-4B63-9DCC-B0DF6EEED0A2}" destId="{1EE80830-9D79-4F4D-A84E-0D49E2C97792}" srcOrd="0" destOrd="3" presId="urn:microsoft.com/office/officeart/2005/8/layout/list1"/>
    <dgm:cxn modelId="{20E0B0E3-8079-4367-913D-E625A26266DC}" srcId="{F8506738-BDF3-47F2-A421-0C87AE4EF268}" destId="{2F08E527-41B2-4362-ABC5-38F2E859CC6E}" srcOrd="1" destOrd="0" parTransId="{FA090E7A-F636-4601-9948-DAE8F412F5F8}" sibTransId="{67AE759C-F2B9-4385-9D3D-F5B4740A8A82}"/>
    <dgm:cxn modelId="{E98DEEE7-CADB-41FA-9304-7D5666163709}" type="presOf" srcId="{492124E6-5082-4FDF-9F7E-7229AF34341C}" destId="{1EE80830-9D79-4F4D-A84E-0D49E2C97792}" srcOrd="0" destOrd="2" presId="urn:microsoft.com/office/officeart/2005/8/layout/list1"/>
    <dgm:cxn modelId="{AC55419F-4EB3-4696-A124-380CDB6039AB}" type="presParOf" srcId="{80320952-8AC6-452D-BC13-A257DBD63518}" destId="{24D5DF35-F6AD-428A-86C4-A817DB55D7A7}" srcOrd="0" destOrd="0" presId="urn:microsoft.com/office/officeart/2005/8/layout/list1"/>
    <dgm:cxn modelId="{6FADEEC2-D65D-4D49-9865-5E4E285B1C4E}" type="presParOf" srcId="{24D5DF35-F6AD-428A-86C4-A817DB55D7A7}" destId="{4A15D7BD-6937-4CDB-9E26-F7475BFC2BAF}" srcOrd="0" destOrd="0" presId="urn:microsoft.com/office/officeart/2005/8/layout/list1"/>
    <dgm:cxn modelId="{323356E5-B22C-4490-9445-6C712D29B49D}" type="presParOf" srcId="{24D5DF35-F6AD-428A-86C4-A817DB55D7A7}" destId="{FCE299F3-65A1-4AD3-805D-5FAD156D3583}" srcOrd="1" destOrd="0" presId="urn:microsoft.com/office/officeart/2005/8/layout/list1"/>
    <dgm:cxn modelId="{E6EE4502-6756-46C8-A8FB-84042FEA1FF3}" type="presParOf" srcId="{80320952-8AC6-452D-BC13-A257DBD63518}" destId="{05227C59-6D0C-48AC-A65C-092ADB92A2B8}" srcOrd="1" destOrd="0" presId="urn:microsoft.com/office/officeart/2005/8/layout/list1"/>
    <dgm:cxn modelId="{D489120C-5E76-4C8A-ACDF-56EBAF3F7E24}" type="presParOf" srcId="{80320952-8AC6-452D-BC13-A257DBD63518}" destId="{80E6FA56-5222-4764-B902-C9D7360276F4}" srcOrd="2" destOrd="0" presId="urn:microsoft.com/office/officeart/2005/8/layout/list1"/>
    <dgm:cxn modelId="{11BA5A43-C501-42DD-96C5-2A5801C64657}" type="presParOf" srcId="{80320952-8AC6-452D-BC13-A257DBD63518}" destId="{A3CEA7F9-95BC-4FBE-BA4B-7EF4197E6626}" srcOrd="3" destOrd="0" presId="urn:microsoft.com/office/officeart/2005/8/layout/list1"/>
    <dgm:cxn modelId="{B94A5AC0-D269-4329-AF49-F3FACCF6FEF9}" type="presParOf" srcId="{80320952-8AC6-452D-BC13-A257DBD63518}" destId="{BFA67C04-8FB3-42C8-A628-A7D44BA61734}" srcOrd="4" destOrd="0" presId="urn:microsoft.com/office/officeart/2005/8/layout/list1"/>
    <dgm:cxn modelId="{5CC08D11-834B-4D9C-A449-3F83FF559967}" type="presParOf" srcId="{BFA67C04-8FB3-42C8-A628-A7D44BA61734}" destId="{8A48E138-7D41-4948-984F-83FF6454CF8D}" srcOrd="0" destOrd="0" presId="urn:microsoft.com/office/officeart/2005/8/layout/list1"/>
    <dgm:cxn modelId="{B2D1FAED-A0D3-4757-967E-616843FFB82F}" type="presParOf" srcId="{BFA67C04-8FB3-42C8-A628-A7D44BA61734}" destId="{6187F72F-2162-49D5-9ACA-9BC0E3177FCA}" srcOrd="1" destOrd="0" presId="urn:microsoft.com/office/officeart/2005/8/layout/list1"/>
    <dgm:cxn modelId="{11645112-B01B-4CD5-B5E4-29EE3A3EB3CA}" type="presParOf" srcId="{80320952-8AC6-452D-BC13-A257DBD63518}" destId="{E4DC6CED-4556-48CE-A26B-C0BEC1C81945}" srcOrd="5" destOrd="0" presId="urn:microsoft.com/office/officeart/2005/8/layout/list1"/>
    <dgm:cxn modelId="{3EC2B62B-A767-451D-8EB7-12F9D3CD0B99}" type="presParOf" srcId="{80320952-8AC6-452D-BC13-A257DBD63518}" destId="{1EE80830-9D79-4F4D-A84E-0D49E2C977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B2C43A-86BB-4444-8296-183C717C12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1C0B23-4D50-40E6-9DD3-013096182E2D}">
      <dgm:prSet/>
      <dgm:spPr/>
      <dgm:t>
        <a:bodyPr/>
        <a:lstStyle/>
        <a:p>
          <a:r>
            <a:rPr lang="nl-NL"/>
            <a:t>Mobiel team infant WINGG</a:t>
          </a:r>
          <a:endParaRPr lang="en-US"/>
        </a:p>
      </dgm:t>
    </dgm:pt>
    <dgm:pt modelId="{1A9AA6E0-A953-404D-AFE9-A0D49C75B01C}" type="parTrans" cxnId="{2E41697B-173D-40E4-BAA8-08A6D84F8AD1}">
      <dgm:prSet/>
      <dgm:spPr/>
      <dgm:t>
        <a:bodyPr/>
        <a:lstStyle/>
        <a:p>
          <a:endParaRPr lang="en-US"/>
        </a:p>
      </dgm:t>
    </dgm:pt>
    <dgm:pt modelId="{07B4B40B-71B8-4F30-A5C7-B5CF9DD655FB}" type="sibTrans" cxnId="{2E41697B-173D-40E4-BAA8-08A6D84F8AD1}">
      <dgm:prSet/>
      <dgm:spPr/>
      <dgm:t>
        <a:bodyPr/>
        <a:lstStyle/>
        <a:p>
          <a:endParaRPr lang="en-US"/>
        </a:p>
      </dgm:t>
    </dgm:pt>
    <dgm:pt modelId="{923E379F-66D3-43C2-82D3-507D681521FC}">
      <dgm:prSet/>
      <dgm:spPr/>
      <dgm:t>
        <a:bodyPr/>
        <a:lstStyle/>
        <a:p>
          <a:r>
            <a:rPr lang="nl-NL"/>
            <a:t>Kosteloze begeleiding aan huis</a:t>
          </a:r>
          <a:endParaRPr lang="en-US"/>
        </a:p>
      </dgm:t>
    </dgm:pt>
    <dgm:pt modelId="{9BC74214-9E37-429B-818F-F7E148C6ECFC}" type="parTrans" cxnId="{87D29890-8503-4442-91C9-D7ECB48ABD6D}">
      <dgm:prSet/>
      <dgm:spPr/>
      <dgm:t>
        <a:bodyPr/>
        <a:lstStyle/>
        <a:p>
          <a:endParaRPr lang="en-US"/>
        </a:p>
      </dgm:t>
    </dgm:pt>
    <dgm:pt modelId="{5A8CF26E-DDC5-4509-A90D-BECEF695D153}" type="sibTrans" cxnId="{87D29890-8503-4442-91C9-D7ECB48ABD6D}">
      <dgm:prSet/>
      <dgm:spPr/>
      <dgm:t>
        <a:bodyPr/>
        <a:lstStyle/>
        <a:p>
          <a:endParaRPr lang="en-US"/>
        </a:p>
      </dgm:t>
    </dgm:pt>
    <dgm:pt modelId="{F5F00CFD-C6DF-4025-AF62-B7466555ACB5}">
      <dgm:prSet/>
      <dgm:spPr/>
      <dgm:t>
        <a:bodyPr/>
        <a:lstStyle/>
        <a:p>
          <a:r>
            <a:rPr lang="nl-NL"/>
            <a:t>Werkingsgebied: West-Vlaanderen</a:t>
          </a:r>
          <a:endParaRPr lang="en-US"/>
        </a:p>
      </dgm:t>
    </dgm:pt>
    <dgm:pt modelId="{495549DE-E2CC-455E-8584-4D2032824F8F}" type="parTrans" cxnId="{75C22C5D-5855-4381-85F9-15FC2F727567}">
      <dgm:prSet/>
      <dgm:spPr/>
      <dgm:t>
        <a:bodyPr/>
        <a:lstStyle/>
        <a:p>
          <a:endParaRPr lang="en-US"/>
        </a:p>
      </dgm:t>
    </dgm:pt>
    <dgm:pt modelId="{C1278123-A753-425C-82BD-DCA239228DED}" type="sibTrans" cxnId="{75C22C5D-5855-4381-85F9-15FC2F727567}">
      <dgm:prSet/>
      <dgm:spPr/>
      <dgm:t>
        <a:bodyPr/>
        <a:lstStyle/>
        <a:p>
          <a:endParaRPr lang="en-US"/>
        </a:p>
      </dgm:t>
    </dgm:pt>
    <dgm:pt modelId="{ADA0DFCA-EA16-4C65-9729-B368A6CFE25A}">
      <dgm:prSet/>
      <dgm:spPr/>
      <dgm:t>
        <a:bodyPr/>
        <a:lstStyle/>
        <a:p>
          <a:r>
            <a:rPr lang="nl-NL"/>
            <a:t>Focus op therapeutische ondersteuning van de ouder-kindrelatie</a:t>
          </a:r>
          <a:endParaRPr lang="en-US"/>
        </a:p>
      </dgm:t>
    </dgm:pt>
    <dgm:pt modelId="{9D650F7A-4120-4964-8FF0-9C599A1D71FF}" type="parTrans" cxnId="{D8CC9505-37D3-49CA-8170-66D04E9FAB3F}">
      <dgm:prSet/>
      <dgm:spPr/>
      <dgm:t>
        <a:bodyPr/>
        <a:lstStyle/>
        <a:p>
          <a:endParaRPr lang="en-US"/>
        </a:p>
      </dgm:t>
    </dgm:pt>
    <dgm:pt modelId="{4F445F15-FE50-45BD-81AC-4A94F57E188F}" type="sibTrans" cxnId="{D8CC9505-37D3-49CA-8170-66D04E9FAB3F}">
      <dgm:prSet/>
      <dgm:spPr/>
      <dgm:t>
        <a:bodyPr/>
        <a:lstStyle/>
        <a:p>
          <a:endParaRPr lang="en-US"/>
        </a:p>
      </dgm:t>
    </dgm:pt>
    <dgm:pt modelId="{FD4DD1AC-9957-4DEE-BB3D-6069EFA9FA53}">
      <dgm:prSet/>
      <dgm:spPr/>
      <dgm:t>
        <a:bodyPr/>
        <a:lstStyle/>
        <a:p>
          <a:r>
            <a:rPr lang="nl-NL" dirty="0"/>
            <a:t>Kortdurend aanbod: baby &lt; 6m. </a:t>
          </a:r>
          <a:endParaRPr lang="en-US" dirty="0"/>
        </a:p>
      </dgm:t>
    </dgm:pt>
    <dgm:pt modelId="{4A6ACB3C-2D60-4CFE-9A6B-2AFE3DF1B350}" type="parTrans" cxnId="{21B7729D-785B-458C-97F4-BB409BACAC3E}">
      <dgm:prSet/>
      <dgm:spPr/>
      <dgm:t>
        <a:bodyPr/>
        <a:lstStyle/>
        <a:p>
          <a:endParaRPr lang="en-US"/>
        </a:p>
      </dgm:t>
    </dgm:pt>
    <dgm:pt modelId="{4A521B9F-A52E-4B05-B741-37E8152EA393}" type="sibTrans" cxnId="{21B7729D-785B-458C-97F4-BB409BACAC3E}">
      <dgm:prSet/>
      <dgm:spPr/>
      <dgm:t>
        <a:bodyPr/>
        <a:lstStyle/>
        <a:p>
          <a:endParaRPr lang="en-US"/>
        </a:p>
      </dgm:t>
    </dgm:pt>
    <dgm:pt modelId="{0BB26C8A-2487-40DF-BDE5-0A6366D14311}">
      <dgm:prSet/>
      <dgm:spPr/>
      <dgm:t>
        <a:bodyPr/>
        <a:lstStyle/>
        <a:p>
          <a:r>
            <a:rPr lang="nl-NL" dirty="0"/>
            <a:t>Langdurend aanbod: baby &lt; 2,5 jaar</a:t>
          </a:r>
          <a:endParaRPr lang="en-US" dirty="0"/>
        </a:p>
      </dgm:t>
    </dgm:pt>
    <dgm:pt modelId="{6EA024FB-84C7-4FE3-BCEA-2E8AB9612EC0}" type="parTrans" cxnId="{F6A78A9C-D508-444F-992B-9FDE6972A1BE}">
      <dgm:prSet/>
      <dgm:spPr/>
      <dgm:t>
        <a:bodyPr/>
        <a:lstStyle/>
        <a:p>
          <a:endParaRPr lang="en-US"/>
        </a:p>
      </dgm:t>
    </dgm:pt>
    <dgm:pt modelId="{6D5D4442-6683-4108-845E-83971D83450C}" type="sibTrans" cxnId="{F6A78A9C-D508-444F-992B-9FDE6972A1BE}">
      <dgm:prSet/>
      <dgm:spPr/>
      <dgm:t>
        <a:bodyPr/>
        <a:lstStyle/>
        <a:p>
          <a:endParaRPr lang="en-US"/>
        </a:p>
      </dgm:t>
    </dgm:pt>
    <dgm:pt modelId="{ACD9C8E8-2290-4FF7-BFB6-4B760A78F885}">
      <dgm:prSet/>
      <dgm:spPr/>
      <dgm:t>
        <a:bodyPr/>
        <a:lstStyle/>
        <a:p>
          <a:r>
            <a:rPr lang="nl-NL"/>
            <a:t>CGG Mandel-Leie TIPI</a:t>
          </a:r>
          <a:endParaRPr lang="en-US"/>
        </a:p>
      </dgm:t>
    </dgm:pt>
    <dgm:pt modelId="{48295B77-D035-445F-BE12-B83718373258}" type="parTrans" cxnId="{EB6778DC-45A0-4183-A7BD-58544A375CF3}">
      <dgm:prSet/>
      <dgm:spPr/>
      <dgm:t>
        <a:bodyPr/>
        <a:lstStyle/>
        <a:p>
          <a:endParaRPr lang="en-US"/>
        </a:p>
      </dgm:t>
    </dgm:pt>
    <dgm:pt modelId="{C7C8AE23-3B58-4C3B-B8AE-4ACC3EF7CD00}" type="sibTrans" cxnId="{EB6778DC-45A0-4183-A7BD-58544A375CF3}">
      <dgm:prSet/>
      <dgm:spPr/>
      <dgm:t>
        <a:bodyPr/>
        <a:lstStyle/>
        <a:p>
          <a:endParaRPr lang="en-US"/>
        </a:p>
      </dgm:t>
    </dgm:pt>
    <dgm:pt modelId="{910145FD-48EC-42DE-B82F-A7E79DEC7A2C}">
      <dgm:prSet/>
      <dgm:spPr/>
      <dgm:t>
        <a:bodyPr/>
        <a:lstStyle/>
        <a:p>
          <a:r>
            <a:rPr lang="nl-NL" dirty="0"/>
            <a:t>Kortrijk, Tielt, Roeselare, Ieper, Menen, Waregem</a:t>
          </a:r>
          <a:endParaRPr lang="en-US" dirty="0"/>
        </a:p>
      </dgm:t>
    </dgm:pt>
    <dgm:pt modelId="{A5FBC5F3-FD46-4008-8CD0-14013AC21A28}" type="parTrans" cxnId="{679FD325-84D5-46D4-930E-6C495CF6690D}">
      <dgm:prSet/>
      <dgm:spPr/>
      <dgm:t>
        <a:bodyPr/>
        <a:lstStyle/>
        <a:p>
          <a:endParaRPr lang="en-US"/>
        </a:p>
      </dgm:t>
    </dgm:pt>
    <dgm:pt modelId="{9983F917-EB0D-4903-A82D-EB06CA3668DB}" type="sibTrans" cxnId="{679FD325-84D5-46D4-930E-6C495CF6690D}">
      <dgm:prSet/>
      <dgm:spPr/>
      <dgm:t>
        <a:bodyPr/>
        <a:lstStyle/>
        <a:p>
          <a:endParaRPr lang="en-US"/>
        </a:p>
      </dgm:t>
    </dgm:pt>
    <dgm:pt modelId="{10CB8049-DC2B-45CC-B569-E452C09FEE1B}">
      <dgm:prSet/>
      <dgm:spPr/>
      <dgm:t>
        <a:bodyPr/>
        <a:lstStyle/>
        <a:p>
          <a:r>
            <a:rPr lang="nl-NL" dirty="0"/>
            <a:t>Focus op therapeutische ondersteuning van de ouder-kindrelatie</a:t>
          </a:r>
          <a:endParaRPr lang="en-US" dirty="0"/>
        </a:p>
      </dgm:t>
    </dgm:pt>
    <dgm:pt modelId="{692D0910-0366-4130-9F2C-00ED8E6428CE}" type="parTrans" cxnId="{CDF7EB48-72E9-4ECE-B849-36CA52DDD291}">
      <dgm:prSet/>
      <dgm:spPr/>
      <dgm:t>
        <a:bodyPr/>
        <a:lstStyle/>
        <a:p>
          <a:endParaRPr lang="en-US"/>
        </a:p>
      </dgm:t>
    </dgm:pt>
    <dgm:pt modelId="{99C59AC6-3BBC-479E-952A-4CD8AC0E77ED}" type="sibTrans" cxnId="{CDF7EB48-72E9-4ECE-B849-36CA52DDD291}">
      <dgm:prSet/>
      <dgm:spPr/>
      <dgm:t>
        <a:bodyPr/>
        <a:lstStyle/>
        <a:p>
          <a:endParaRPr lang="en-US"/>
        </a:p>
      </dgm:t>
    </dgm:pt>
    <dgm:pt modelId="{ED83E963-FE20-4CF9-9B9A-3142BA5D7BC0}">
      <dgm:prSet/>
      <dgm:spPr/>
      <dgm:t>
        <a:bodyPr/>
        <a:lstStyle/>
        <a:p>
          <a:r>
            <a:rPr lang="nl-NL" dirty="0"/>
            <a:t>Aanmelding voor 4</a:t>
          </a:r>
          <a:r>
            <a:rPr lang="nl-NL" baseline="30000" dirty="0"/>
            <a:t>de</a:t>
          </a:r>
          <a:r>
            <a:rPr lang="nl-NL" dirty="0"/>
            <a:t> verjaardag van het kind</a:t>
          </a:r>
          <a:endParaRPr lang="en-US" dirty="0"/>
        </a:p>
      </dgm:t>
    </dgm:pt>
    <dgm:pt modelId="{33733630-E2C2-4E94-9C94-6B9E95D01012}" type="parTrans" cxnId="{D52E96C8-4FBD-4797-B8C3-8F6C1B3680AB}">
      <dgm:prSet/>
      <dgm:spPr/>
      <dgm:t>
        <a:bodyPr/>
        <a:lstStyle/>
        <a:p>
          <a:endParaRPr lang="en-US"/>
        </a:p>
      </dgm:t>
    </dgm:pt>
    <dgm:pt modelId="{C991C6EF-A1BC-4D42-AA30-DFA9018F8623}" type="sibTrans" cxnId="{D52E96C8-4FBD-4797-B8C3-8F6C1B3680AB}">
      <dgm:prSet/>
      <dgm:spPr/>
      <dgm:t>
        <a:bodyPr/>
        <a:lstStyle/>
        <a:p>
          <a:endParaRPr lang="en-US"/>
        </a:p>
      </dgm:t>
    </dgm:pt>
    <dgm:pt modelId="{3EBDE29C-6F1C-4001-935F-294BE0513642}">
      <dgm:prSet/>
      <dgm:spPr/>
      <dgm:t>
        <a:bodyPr/>
        <a:lstStyle/>
        <a:p>
          <a:r>
            <a:rPr lang="nl-NL" dirty="0">
              <a:hlinkClick xmlns:r="http://schemas.openxmlformats.org/officeDocument/2006/relationships" r:id="rId1"/>
            </a:rPr>
            <a:t>https://wingg.be/aanbod/crisis/</a:t>
          </a:r>
          <a:r>
            <a:rPr lang="nl-NL" dirty="0"/>
            <a:t> &amp; </a:t>
          </a:r>
          <a:r>
            <a:rPr lang="nl-NL" dirty="0">
              <a:hlinkClick xmlns:r="http://schemas.openxmlformats.org/officeDocument/2006/relationships" r:id="rId2"/>
            </a:rPr>
            <a:t>https://wingg.be/aanbod/langdurigezorg/</a:t>
          </a:r>
          <a:endParaRPr lang="en-US" dirty="0"/>
        </a:p>
      </dgm:t>
    </dgm:pt>
    <dgm:pt modelId="{3ADE2158-E954-4373-8271-03D234F7EF8E}" type="parTrans" cxnId="{58C7EBCB-C5FB-4E3D-BAE1-609566CAD6F6}">
      <dgm:prSet/>
      <dgm:spPr/>
      <dgm:t>
        <a:bodyPr/>
        <a:lstStyle/>
        <a:p>
          <a:endParaRPr lang="nl-BE"/>
        </a:p>
      </dgm:t>
    </dgm:pt>
    <dgm:pt modelId="{3FF632C1-87AC-4101-B8E6-545C5BD49A72}" type="sibTrans" cxnId="{58C7EBCB-C5FB-4E3D-BAE1-609566CAD6F6}">
      <dgm:prSet/>
      <dgm:spPr/>
      <dgm:t>
        <a:bodyPr/>
        <a:lstStyle/>
        <a:p>
          <a:endParaRPr lang="nl-BE"/>
        </a:p>
      </dgm:t>
    </dgm:pt>
    <dgm:pt modelId="{FBA6FC52-FF48-45A7-A447-CD09A9D49B5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dirty="0">
              <a:hlinkClick xmlns:r="http://schemas.openxmlformats.org/officeDocument/2006/relationships" r:id="rId3"/>
            </a:rPr>
            <a:t>https://www.centrageestelijkegezondheidszorg.be/</a:t>
          </a:r>
          <a:endParaRPr lang="en-US" dirty="0"/>
        </a:p>
      </dgm:t>
    </dgm:pt>
    <dgm:pt modelId="{231B5C40-685F-46B3-ACF6-B8B4E79C38DC}" type="parTrans" cxnId="{C288ED3D-25EA-4EB3-B29D-80F643E2D95F}">
      <dgm:prSet/>
      <dgm:spPr/>
      <dgm:t>
        <a:bodyPr/>
        <a:lstStyle/>
        <a:p>
          <a:endParaRPr lang="nl-BE"/>
        </a:p>
      </dgm:t>
    </dgm:pt>
    <dgm:pt modelId="{CE2DFB91-7DFB-4955-A2E3-1802A07E7518}" type="sibTrans" cxnId="{C288ED3D-25EA-4EB3-B29D-80F643E2D95F}">
      <dgm:prSet/>
      <dgm:spPr/>
      <dgm:t>
        <a:bodyPr/>
        <a:lstStyle/>
        <a:p>
          <a:endParaRPr lang="nl-BE"/>
        </a:p>
      </dgm:t>
    </dgm:pt>
    <dgm:pt modelId="{BEF59A34-8CE6-4A3E-88AF-F44CAD3DB632}" type="pres">
      <dgm:prSet presAssocID="{96B2C43A-86BB-4444-8296-183C717C1295}" presName="linear" presStyleCnt="0">
        <dgm:presLayoutVars>
          <dgm:dir/>
          <dgm:animLvl val="lvl"/>
          <dgm:resizeHandles val="exact"/>
        </dgm:presLayoutVars>
      </dgm:prSet>
      <dgm:spPr/>
    </dgm:pt>
    <dgm:pt modelId="{963D326B-C740-4807-865F-300C966A07E5}" type="pres">
      <dgm:prSet presAssocID="{B31C0B23-4D50-40E6-9DD3-013096182E2D}" presName="parentLin" presStyleCnt="0"/>
      <dgm:spPr/>
    </dgm:pt>
    <dgm:pt modelId="{03AA1B8F-379F-4140-B160-029501E115D7}" type="pres">
      <dgm:prSet presAssocID="{B31C0B23-4D50-40E6-9DD3-013096182E2D}" presName="parentLeftMargin" presStyleLbl="node1" presStyleIdx="0" presStyleCnt="2"/>
      <dgm:spPr/>
    </dgm:pt>
    <dgm:pt modelId="{F2AF461E-A2CC-444F-8F9B-8FBF674F44DB}" type="pres">
      <dgm:prSet presAssocID="{B31C0B23-4D50-40E6-9DD3-013096182E2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1E861E-45A9-4DB9-B9DF-271AC8BA2F38}" type="pres">
      <dgm:prSet presAssocID="{B31C0B23-4D50-40E6-9DD3-013096182E2D}" presName="negativeSpace" presStyleCnt="0"/>
      <dgm:spPr/>
    </dgm:pt>
    <dgm:pt modelId="{935E32B9-921F-4DDC-A355-0F1A0E337752}" type="pres">
      <dgm:prSet presAssocID="{B31C0B23-4D50-40E6-9DD3-013096182E2D}" presName="childText" presStyleLbl="conFgAcc1" presStyleIdx="0" presStyleCnt="2">
        <dgm:presLayoutVars>
          <dgm:bulletEnabled val="1"/>
        </dgm:presLayoutVars>
      </dgm:prSet>
      <dgm:spPr/>
    </dgm:pt>
    <dgm:pt modelId="{E0AB806B-9362-4E4B-9467-A45688402740}" type="pres">
      <dgm:prSet presAssocID="{07B4B40B-71B8-4F30-A5C7-B5CF9DD655FB}" presName="spaceBetweenRectangles" presStyleCnt="0"/>
      <dgm:spPr/>
    </dgm:pt>
    <dgm:pt modelId="{E05F3CE5-59B2-4C35-988C-BAB2C7A84DC1}" type="pres">
      <dgm:prSet presAssocID="{ACD9C8E8-2290-4FF7-BFB6-4B760A78F885}" presName="parentLin" presStyleCnt="0"/>
      <dgm:spPr/>
    </dgm:pt>
    <dgm:pt modelId="{8BF0BDBA-7968-4D77-8A6E-6CFA4CFC6E4B}" type="pres">
      <dgm:prSet presAssocID="{ACD9C8E8-2290-4FF7-BFB6-4B760A78F885}" presName="parentLeftMargin" presStyleLbl="node1" presStyleIdx="0" presStyleCnt="2"/>
      <dgm:spPr/>
    </dgm:pt>
    <dgm:pt modelId="{282A8DF7-088A-440C-8573-B1A9FA42BD95}" type="pres">
      <dgm:prSet presAssocID="{ACD9C8E8-2290-4FF7-BFB6-4B760A78F88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11616A-0265-4DC6-A99B-9855470C99C5}" type="pres">
      <dgm:prSet presAssocID="{ACD9C8E8-2290-4FF7-BFB6-4B760A78F885}" presName="negativeSpace" presStyleCnt="0"/>
      <dgm:spPr/>
    </dgm:pt>
    <dgm:pt modelId="{44A0ACAB-0480-4681-BAF3-5530BD08F522}" type="pres">
      <dgm:prSet presAssocID="{ACD9C8E8-2290-4FF7-BFB6-4B760A78F88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521F404-6F1D-4850-8394-B9AEAFC5B690}" type="presOf" srcId="{923E379F-66D3-43C2-82D3-507D681521FC}" destId="{935E32B9-921F-4DDC-A355-0F1A0E337752}" srcOrd="0" destOrd="0" presId="urn:microsoft.com/office/officeart/2005/8/layout/list1"/>
    <dgm:cxn modelId="{D8CC9505-37D3-49CA-8170-66D04E9FAB3F}" srcId="{B31C0B23-4D50-40E6-9DD3-013096182E2D}" destId="{ADA0DFCA-EA16-4C65-9729-B368A6CFE25A}" srcOrd="2" destOrd="0" parTransId="{9D650F7A-4120-4964-8FF0-9C599A1D71FF}" sibTransId="{4F445F15-FE50-45BD-81AC-4A94F57E188F}"/>
    <dgm:cxn modelId="{5E2FDD0F-7834-451C-8CA2-7D8DD5B41249}" type="presOf" srcId="{FD4DD1AC-9957-4DEE-BB3D-6069EFA9FA53}" destId="{935E32B9-921F-4DDC-A355-0F1A0E337752}" srcOrd="0" destOrd="3" presId="urn:microsoft.com/office/officeart/2005/8/layout/list1"/>
    <dgm:cxn modelId="{C2044920-7EF3-4ABD-89C5-E160491216B3}" type="presOf" srcId="{0BB26C8A-2487-40DF-BDE5-0A6366D14311}" destId="{935E32B9-921F-4DDC-A355-0F1A0E337752}" srcOrd="0" destOrd="4" presId="urn:microsoft.com/office/officeart/2005/8/layout/list1"/>
    <dgm:cxn modelId="{6DC4EA20-AB28-426E-BCA1-2E5BF5DA650C}" type="presOf" srcId="{910145FD-48EC-42DE-B82F-A7E79DEC7A2C}" destId="{44A0ACAB-0480-4681-BAF3-5530BD08F522}" srcOrd="0" destOrd="0" presId="urn:microsoft.com/office/officeart/2005/8/layout/list1"/>
    <dgm:cxn modelId="{679FD325-84D5-46D4-930E-6C495CF6690D}" srcId="{ACD9C8E8-2290-4FF7-BFB6-4B760A78F885}" destId="{910145FD-48EC-42DE-B82F-A7E79DEC7A2C}" srcOrd="0" destOrd="0" parTransId="{A5FBC5F3-FD46-4008-8CD0-14013AC21A28}" sibTransId="{9983F917-EB0D-4903-A82D-EB06CA3668DB}"/>
    <dgm:cxn modelId="{2C00962C-CFDF-4B90-A26C-FE7641F90D93}" type="presOf" srcId="{B31C0B23-4D50-40E6-9DD3-013096182E2D}" destId="{03AA1B8F-379F-4140-B160-029501E115D7}" srcOrd="0" destOrd="0" presId="urn:microsoft.com/office/officeart/2005/8/layout/list1"/>
    <dgm:cxn modelId="{C288ED3D-25EA-4EB3-B29D-80F643E2D95F}" srcId="{ACD9C8E8-2290-4FF7-BFB6-4B760A78F885}" destId="{FBA6FC52-FF48-45A7-A447-CD09A9D49B55}" srcOrd="3" destOrd="0" parTransId="{231B5C40-685F-46B3-ACF6-B8B4E79C38DC}" sibTransId="{CE2DFB91-7DFB-4955-A2E3-1802A07E7518}"/>
    <dgm:cxn modelId="{75C22C5D-5855-4381-85F9-15FC2F727567}" srcId="{B31C0B23-4D50-40E6-9DD3-013096182E2D}" destId="{F5F00CFD-C6DF-4025-AF62-B7466555ACB5}" srcOrd="1" destOrd="0" parTransId="{495549DE-E2CC-455E-8584-4D2032824F8F}" sibTransId="{C1278123-A753-425C-82BD-DCA239228DED}"/>
    <dgm:cxn modelId="{D272575F-31CA-40E6-80CD-6373B69054A4}" type="presOf" srcId="{ACD9C8E8-2290-4FF7-BFB6-4B760A78F885}" destId="{282A8DF7-088A-440C-8573-B1A9FA42BD95}" srcOrd="1" destOrd="0" presId="urn:microsoft.com/office/officeart/2005/8/layout/list1"/>
    <dgm:cxn modelId="{CDF7EB48-72E9-4ECE-B849-36CA52DDD291}" srcId="{ACD9C8E8-2290-4FF7-BFB6-4B760A78F885}" destId="{10CB8049-DC2B-45CC-B569-E452C09FEE1B}" srcOrd="1" destOrd="0" parTransId="{692D0910-0366-4130-9F2C-00ED8E6428CE}" sibTransId="{99C59AC6-3BBC-479E-952A-4CD8AC0E77ED}"/>
    <dgm:cxn modelId="{29DCB655-204E-4FE7-97F9-23DC14D6331C}" type="presOf" srcId="{10CB8049-DC2B-45CC-B569-E452C09FEE1B}" destId="{44A0ACAB-0480-4681-BAF3-5530BD08F522}" srcOrd="0" destOrd="1" presId="urn:microsoft.com/office/officeart/2005/8/layout/list1"/>
    <dgm:cxn modelId="{57EC9078-D74A-4EE4-BE6E-8E677874C976}" type="presOf" srcId="{96B2C43A-86BB-4444-8296-183C717C1295}" destId="{BEF59A34-8CE6-4A3E-88AF-F44CAD3DB632}" srcOrd="0" destOrd="0" presId="urn:microsoft.com/office/officeart/2005/8/layout/list1"/>
    <dgm:cxn modelId="{2E41697B-173D-40E4-BAA8-08A6D84F8AD1}" srcId="{96B2C43A-86BB-4444-8296-183C717C1295}" destId="{B31C0B23-4D50-40E6-9DD3-013096182E2D}" srcOrd="0" destOrd="0" parTransId="{1A9AA6E0-A953-404D-AFE9-A0D49C75B01C}" sibTransId="{07B4B40B-71B8-4F30-A5C7-B5CF9DD655FB}"/>
    <dgm:cxn modelId="{87D29890-8503-4442-91C9-D7ECB48ABD6D}" srcId="{B31C0B23-4D50-40E6-9DD3-013096182E2D}" destId="{923E379F-66D3-43C2-82D3-507D681521FC}" srcOrd="0" destOrd="0" parTransId="{9BC74214-9E37-429B-818F-F7E148C6ECFC}" sibTransId="{5A8CF26E-DDC5-4509-A90D-BECEF695D153}"/>
    <dgm:cxn modelId="{F6A78A9C-D508-444F-992B-9FDE6972A1BE}" srcId="{B31C0B23-4D50-40E6-9DD3-013096182E2D}" destId="{0BB26C8A-2487-40DF-BDE5-0A6366D14311}" srcOrd="4" destOrd="0" parTransId="{6EA024FB-84C7-4FE3-BCEA-2E8AB9612EC0}" sibTransId="{6D5D4442-6683-4108-845E-83971D83450C}"/>
    <dgm:cxn modelId="{21B7729D-785B-458C-97F4-BB409BACAC3E}" srcId="{B31C0B23-4D50-40E6-9DD3-013096182E2D}" destId="{FD4DD1AC-9957-4DEE-BB3D-6069EFA9FA53}" srcOrd="3" destOrd="0" parTransId="{4A6ACB3C-2D60-4CFE-9A6B-2AFE3DF1B350}" sibTransId="{4A521B9F-A52E-4B05-B741-37E8152EA393}"/>
    <dgm:cxn modelId="{8A94CCA1-F90B-4E80-9C68-84C70A063D66}" type="presOf" srcId="{3EBDE29C-6F1C-4001-935F-294BE0513642}" destId="{935E32B9-921F-4DDC-A355-0F1A0E337752}" srcOrd="0" destOrd="5" presId="urn:microsoft.com/office/officeart/2005/8/layout/list1"/>
    <dgm:cxn modelId="{39D256A2-109F-4421-ABD2-119D8EF3BDDF}" type="presOf" srcId="{ACD9C8E8-2290-4FF7-BFB6-4B760A78F885}" destId="{8BF0BDBA-7968-4D77-8A6E-6CFA4CFC6E4B}" srcOrd="0" destOrd="0" presId="urn:microsoft.com/office/officeart/2005/8/layout/list1"/>
    <dgm:cxn modelId="{135302AC-C208-494F-8FA5-79861AEC8620}" type="presOf" srcId="{ED83E963-FE20-4CF9-9B9A-3142BA5D7BC0}" destId="{44A0ACAB-0480-4681-BAF3-5530BD08F522}" srcOrd="0" destOrd="2" presId="urn:microsoft.com/office/officeart/2005/8/layout/list1"/>
    <dgm:cxn modelId="{88DCA1B0-8777-4717-B0F1-36F902361AD0}" type="presOf" srcId="{F5F00CFD-C6DF-4025-AF62-B7466555ACB5}" destId="{935E32B9-921F-4DDC-A355-0F1A0E337752}" srcOrd="0" destOrd="1" presId="urn:microsoft.com/office/officeart/2005/8/layout/list1"/>
    <dgm:cxn modelId="{87C403B5-97D7-4299-A16E-7CA8951E536C}" type="presOf" srcId="{ADA0DFCA-EA16-4C65-9729-B368A6CFE25A}" destId="{935E32B9-921F-4DDC-A355-0F1A0E337752}" srcOrd="0" destOrd="2" presId="urn:microsoft.com/office/officeart/2005/8/layout/list1"/>
    <dgm:cxn modelId="{3D2FEBB5-3CF3-4EA9-808C-6A1B87B4C450}" type="presOf" srcId="{B31C0B23-4D50-40E6-9DD3-013096182E2D}" destId="{F2AF461E-A2CC-444F-8F9B-8FBF674F44DB}" srcOrd="1" destOrd="0" presId="urn:microsoft.com/office/officeart/2005/8/layout/list1"/>
    <dgm:cxn modelId="{D52E96C8-4FBD-4797-B8C3-8F6C1B3680AB}" srcId="{ACD9C8E8-2290-4FF7-BFB6-4B760A78F885}" destId="{ED83E963-FE20-4CF9-9B9A-3142BA5D7BC0}" srcOrd="2" destOrd="0" parTransId="{33733630-E2C2-4E94-9C94-6B9E95D01012}" sibTransId="{C991C6EF-A1BC-4D42-AA30-DFA9018F8623}"/>
    <dgm:cxn modelId="{58C7EBCB-C5FB-4E3D-BAE1-609566CAD6F6}" srcId="{B31C0B23-4D50-40E6-9DD3-013096182E2D}" destId="{3EBDE29C-6F1C-4001-935F-294BE0513642}" srcOrd="5" destOrd="0" parTransId="{3ADE2158-E954-4373-8271-03D234F7EF8E}" sibTransId="{3FF632C1-87AC-4101-B8E6-545C5BD49A72}"/>
    <dgm:cxn modelId="{702A17D1-7246-4457-82C4-A6297C00FAB3}" type="presOf" srcId="{FBA6FC52-FF48-45A7-A447-CD09A9D49B55}" destId="{44A0ACAB-0480-4681-BAF3-5530BD08F522}" srcOrd="0" destOrd="3" presId="urn:microsoft.com/office/officeart/2005/8/layout/list1"/>
    <dgm:cxn modelId="{EB6778DC-45A0-4183-A7BD-58544A375CF3}" srcId="{96B2C43A-86BB-4444-8296-183C717C1295}" destId="{ACD9C8E8-2290-4FF7-BFB6-4B760A78F885}" srcOrd="1" destOrd="0" parTransId="{48295B77-D035-445F-BE12-B83718373258}" sibTransId="{C7C8AE23-3B58-4C3B-B8AE-4ACC3EF7CD00}"/>
    <dgm:cxn modelId="{FB83998D-7712-4785-911D-D44DC0BC1A74}" type="presParOf" srcId="{BEF59A34-8CE6-4A3E-88AF-F44CAD3DB632}" destId="{963D326B-C740-4807-865F-300C966A07E5}" srcOrd="0" destOrd="0" presId="urn:microsoft.com/office/officeart/2005/8/layout/list1"/>
    <dgm:cxn modelId="{64DECA11-C7D2-4121-922C-92007C52B01E}" type="presParOf" srcId="{963D326B-C740-4807-865F-300C966A07E5}" destId="{03AA1B8F-379F-4140-B160-029501E115D7}" srcOrd="0" destOrd="0" presId="urn:microsoft.com/office/officeart/2005/8/layout/list1"/>
    <dgm:cxn modelId="{D6385094-4E38-4F36-BDF9-D12F9116AE75}" type="presParOf" srcId="{963D326B-C740-4807-865F-300C966A07E5}" destId="{F2AF461E-A2CC-444F-8F9B-8FBF674F44DB}" srcOrd="1" destOrd="0" presId="urn:microsoft.com/office/officeart/2005/8/layout/list1"/>
    <dgm:cxn modelId="{60D0219C-A18E-4FA4-91F4-BACCF335A4EB}" type="presParOf" srcId="{BEF59A34-8CE6-4A3E-88AF-F44CAD3DB632}" destId="{9B1E861E-45A9-4DB9-B9DF-271AC8BA2F38}" srcOrd="1" destOrd="0" presId="urn:microsoft.com/office/officeart/2005/8/layout/list1"/>
    <dgm:cxn modelId="{0E1F3B42-F376-4684-B943-FDD900DF65E7}" type="presParOf" srcId="{BEF59A34-8CE6-4A3E-88AF-F44CAD3DB632}" destId="{935E32B9-921F-4DDC-A355-0F1A0E337752}" srcOrd="2" destOrd="0" presId="urn:microsoft.com/office/officeart/2005/8/layout/list1"/>
    <dgm:cxn modelId="{4697C591-B2FE-4455-9A67-8355739F1E92}" type="presParOf" srcId="{BEF59A34-8CE6-4A3E-88AF-F44CAD3DB632}" destId="{E0AB806B-9362-4E4B-9467-A45688402740}" srcOrd="3" destOrd="0" presId="urn:microsoft.com/office/officeart/2005/8/layout/list1"/>
    <dgm:cxn modelId="{8BB81C0A-4BF2-4DC9-8AF8-CD0D75454A52}" type="presParOf" srcId="{BEF59A34-8CE6-4A3E-88AF-F44CAD3DB632}" destId="{E05F3CE5-59B2-4C35-988C-BAB2C7A84DC1}" srcOrd="4" destOrd="0" presId="urn:microsoft.com/office/officeart/2005/8/layout/list1"/>
    <dgm:cxn modelId="{7C8EBD9F-F677-44D3-AF47-62809FD60974}" type="presParOf" srcId="{E05F3CE5-59B2-4C35-988C-BAB2C7A84DC1}" destId="{8BF0BDBA-7968-4D77-8A6E-6CFA4CFC6E4B}" srcOrd="0" destOrd="0" presId="urn:microsoft.com/office/officeart/2005/8/layout/list1"/>
    <dgm:cxn modelId="{64D38165-121A-4421-B0F3-203D10C7B9C1}" type="presParOf" srcId="{E05F3CE5-59B2-4C35-988C-BAB2C7A84DC1}" destId="{282A8DF7-088A-440C-8573-B1A9FA42BD95}" srcOrd="1" destOrd="0" presId="urn:microsoft.com/office/officeart/2005/8/layout/list1"/>
    <dgm:cxn modelId="{7B841837-AA2D-4015-855A-3F2E05538D1A}" type="presParOf" srcId="{BEF59A34-8CE6-4A3E-88AF-F44CAD3DB632}" destId="{A111616A-0265-4DC6-A99B-9855470C99C5}" srcOrd="5" destOrd="0" presId="urn:microsoft.com/office/officeart/2005/8/layout/list1"/>
    <dgm:cxn modelId="{8B928C9E-79E5-4D5A-B1B3-F046BAE23D37}" type="presParOf" srcId="{BEF59A34-8CE6-4A3E-88AF-F44CAD3DB632}" destId="{44A0ACAB-0480-4681-BAF3-5530BD08F52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356FB2-A071-4AD1-AEDD-4E5825021E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B35139-551B-4104-9B03-C67076A42049}">
      <dgm:prSet/>
      <dgm:spPr/>
      <dgm:t>
        <a:bodyPr/>
        <a:lstStyle/>
        <a:p>
          <a:r>
            <a:rPr lang="nl-NL"/>
            <a:t>Huilbabykliniek AZ Groeninge</a:t>
          </a:r>
          <a:endParaRPr lang="en-US"/>
        </a:p>
      </dgm:t>
    </dgm:pt>
    <dgm:pt modelId="{EFC21D16-03AC-4BD4-93A7-6EE2715BA419}" type="parTrans" cxnId="{DFD81C79-9A9D-4EDF-9C5C-D445496DF539}">
      <dgm:prSet/>
      <dgm:spPr/>
      <dgm:t>
        <a:bodyPr/>
        <a:lstStyle/>
        <a:p>
          <a:endParaRPr lang="en-US"/>
        </a:p>
      </dgm:t>
    </dgm:pt>
    <dgm:pt modelId="{BDCC42EF-3131-4673-B815-EF7F2D65F957}" type="sibTrans" cxnId="{DFD81C79-9A9D-4EDF-9C5C-D445496DF539}">
      <dgm:prSet/>
      <dgm:spPr/>
      <dgm:t>
        <a:bodyPr/>
        <a:lstStyle/>
        <a:p>
          <a:endParaRPr lang="en-US"/>
        </a:p>
      </dgm:t>
    </dgm:pt>
    <dgm:pt modelId="{4C6EA667-AA2B-45A6-AE80-9AB4230D14DC}">
      <dgm:prSet/>
      <dgm:spPr/>
      <dgm:t>
        <a:bodyPr/>
        <a:lstStyle/>
        <a:p>
          <a:r>
            <a:rPr lang="nl-NL"/>
            <a:t>Zowel ambulante consultaties als opnames</a:t>
          </a:r>
          <a:endParaRPr lang="en-US"/>
        </a:p>
      </dgm:t>
    </dgm:pt>
    <dgm:pt modelId="{C3D0225E-5A68-4120-9F7F-3A6C82CB5638}" type="parTrans" cxnId="{1F328460-5C14-4868-8A28-05E00C0E6302}">
      <dgm:prSet/>
      <dgm:spPr/>
      <dgm:t>
        <a:bodyPr/>
        <a:lstStyle/>
        <a:p>
          <a:endParaRPr lang="en-US"/>
        </a:p>
      </dgm:t>
    </dgm:pt>
    <dgm:pt modelId="{4780402B-F067-4D41-8C00-E75F5502342F}" type="sibTrans" cxnId="{1F328460-5C14-4868-8A28-05E00C0E6302}">
      <dgm:prSet/>
      <dgm:spPr/>
      <dgm:t>
        <a:bodyPr/>
        <a:lstStyle/>
        <a:p>
          <a:endParaRPr lang="en-US"/>
        </a:p>
      </dgm:t>
    </dgm:pt>
    <dgm:pt modelId="{5F4CE22A-8BC8-4321-A060-47679CA0ACF2}">
      <dgm:prSet/>
      <dgm:spPr/>
      <dgm:t>
        <a:bodyPr/>
        <a:lstStyle/>
        <a:p>
          <a:r>
            <a:rPr lang="nl-NL" u="sng">
              <a:hlinkClick xmlns:r="http://schemas.openxmlformats.org/officeDocument/2006/relationships" r:id="rId1"/>
            </a:rPr>
            <a:t>https://www.azgroeninge.be/nl/patient/diensten/huilbabykliniek</a:t>
          </a:r>
          <a:endParaRPr lang="en-US"/>
        </a:p>
      </dgm:t>
    </dgm:pt>
    <dgm:pt modelId="{17EE7309-73FF-4F55-B2F5-D407BAF6B847}" type="parTrans" cxnId="{4D2BC41E-8D4D-487F-A232-20D4CDE79793}">
      <dgm:prSet/>
      <dgm:spPr/>
      <dgm:t>
        <a:bodyPr/>
        <a:lstStyle/>
        <a:p>
          <a:endParaRPr lang="en-US"/>
        </a:p>
      </dgm:t>
    </dgm:pt>
    <dgm:pt modelId="{FF36F9FE-43DE-4C32-A9D3-A1D200E6839E}" type="sibTrans" cxnId="{4D2BC41E-8D4D-487F-A232-20D4CDE79793}">
      <dgm:prSet/>
      <dgm:spPr/>
      <dgm:t>
        <a:bodyPr/>
        <a:lstStyle/>
        <a:p>
          <a:endParaRPr lang="en-US"/>
        </a:p>
      </dgm:t>
    </dgm:pt>
    <dgm:pt modelId="{67254F61-DC54-4A8A-B930-90A4153A4A01}">
      <dgm:prSet/>
      <dgm:spPr/>
      <dgm:t>
        <a:bodyPr/>
        <a:lstStyle/>
        <a:p>
          <a:r>
            <a:rPr lang="nl-BE"/>
            <a:t>Kompas VZW – DODO</a:t>
          </a:r>
          <a:endParaRPr lang="en-US"/>
        </a:p>
      </dgm:t>
    </dgm:pt>
    <dgm:pt modelId="{41996A97-632F-4C55-B362-0C2E3F1A0EA6}" type="parTrans" cxnId="{911D7064-ED52-4CD1-907E-A1CA426BB582}">
      <dgm:prSet/>
      <dgm:spPr/>
      <dgm:t>
        <a:bodyPr/>
        <a:lstStyle/>
        <a:p>
          <a:endParaRPr lang="en-US"/>
        </a:p>
      </dgm:t>
    </dgm:pt>
    <dgm:pt modelId="{B2C187BC-81C9-4E9D-8C26-17C29823ABB8}" type="sibTrans" cxnId="{911D7064-ED52-4CD1-907E-A1CA426BB582}">
      <dgm:prSet/>
      <dgm:spPr/>
      <dgm:t>
        <a:bodyPr/>
        <a:lstStyle/>
        <a:p>
          <a:endParaRPr lang="en-US"/>
        </a:p>
      </dgm:t>
    </dgm:pt>
    <dgm:pt modelId="{2FB74357-204E-448E-885A-217E3810A7D1}">
      <dgm:prSet/>
      <dgm:spPr/>
      <dgm:t>
        <a:bodyPr/>
        <a:lstStyle/>
        <a:p>
          <a:r>
            <a:rPr lang="nl-BE"/>
            <a:t>Regio Roeselare</a:t>
          </a:r>
          <a:endParaRPr lang="en-US"/>
        </a:p>
      </dgm:t>
    </dgm:pt>
    <dgm:pt modelId="{090122E3-689E-4BD5-8888-06E8C2D39AE3}" type="parTrans" cxnId="{21B3DABF-78CA-4D8E-9B3A-AF124E5F05B5}">
      <dgm:prSet/>
      <dgm:spPr/>
      <dgm:t>
        <a:bodyPr/>
        <a:lstStyle/>
        <a:p>
          <a:endParaRPr lang="en-US"/>
        </a:p>
      </dgm:t>
    </dgm:pt>
    <dgm:pt modelId="{813A7A59-64BD-45D6-AFBF-1D370A025E91}" type="sibTrans" cxnId="{21B3DABF-78CA-4D8E-9B3A-AF124E5F05B5}">
      <dgm:prSet/>
      <dgm:spPr/>
      <dgm:t>
        <a:bodyPr/>
        <a:lstStyle/>
        <a:p>
          <a:endParaRPr lang="en-US"/>
        </a:p>
      </dgm:t>
    </dgm:pt>
    <dgm:pt modelId="{673A0315-06B4-4A78-AA61-40ACFDB0F1F6}">
      <dgm:prSet/>
      <dgm:spPr/>
      <dgm:t>
        <a:bodyPr/>
        <a:lstStyle/>
        <a:p>
          <a:r>
            <a:rPr lang="nl-BE"/>
            <a:t>Drugspecifieke thuisbegeleiding regio Roeselare voor gebruikende ouders met jonge kinderen.</a:t>
          </a:r>
          <a:endParaRPr lang="en-US"/>
        </a:p>
      </dgm:t>
    </dgm:pt>
    <dgm:pt modelId="{1CE01229-4D3E-4D60-90B9-67403458C5BE}" type="parTrans" cxnId="{728DE021-C153-49C1-949A-03DC6EC330D2}">
      <dgm:prSet/>
      <dgm:spPr/>
      <dgm:t>
        <a:bodyPr/>
        <a:lstStyle/>
        <a:p>
          <a:endParaRPr lang="en-US"/>
        </a:p>
      </dgm:t>
    </dgm:pt>
    <dgm:pt modelId="{9842E98E-820C-4C53-97FB-3026B9B8B978}" type="sibTrans" cxnId="{728DE021-C153-49C1-949A-03DC6EC330D2}">
      <dgm:prSet/>
      <dgm:spPr/>
      <dgm:t>
        <a:bodyPr/>
        <a:lstStyle/>
        <a:p>
          <a:endParaRPr lang="en-US"/>
        </a:p>
      </dgm:t>
    </dgm:pt>
    <dgm:pt modelId="{74BC3FFC-54FC-4EA8-B1E7-8F16815C3883}">
      <dgm:prSet/>
      <dgm:spPr/>
      <dgm:t>
        <a:bodyPr/>
        <a:lstStyle/>
        <a:p>
          <a:r>
            <a:rPr lang="nl-NL" u="sng">
              <a:hlinkClick xmlns:r="http://schemas.openxmlformats.org/officeDocument/2006/relationships" r:id="rId2"/>
            </a:rPr>
            <a:t>https://www.kompasvzw.be/dodo/</a:t>
          </a:r>
          <a:endParaRPr lang="en-US"/>
        </a:p>
      </dgm:t>
    </dgm:pt>
    <dgm:pt modelId="{141AC3F7-5F7D-4B54-9C6C-988AF2AA6537}" type="parTrans" cxnId="{876DD646-D2AB-48B9-A05D-9E792C74E7D4}">
      <dgm:prSet/>
      <dgm:spPr/>
      <dgm:t>
        <a:bodyPr/>
        <a:lstStyle/>
        <a:p>
          <a:endParaRPr lang="en-US"/>
        </a:p>
      </dgm:t>
    </dgm:pt>
    <dgm:pt modelId="{5EA5E7F1-108B-4A55-9E8C-E5928DAE8621}" type="sibTrans" cxnId="{876DD646-D2AB-48B9-A05D-9E792C74E7D4}">
      <dgm:prSet/>
      <dgm:spPr/>
      <dgm:t>
        <a:bodyPr/>
        <a:lstStyle/>
        <a:p>
          <a:endParaRPr lang="en-US"/>
        </a:p>
      </dgm:t>
    </dgm:pt>
    <dgm:pt modelId="{D49E0EEB-AC7C-4F68-BF23-AC2233DDEC9A}" type="pres">
      <dgm:prSet presAssocID="{59356FB2-A071-4AD1-AEDD-4E5825021E9F}" presName="linear" presStyleCnt="0">
        <dgm:presLayoutVars>
          <dgm:dir/>
          <dgm:animLvl val="lvl"/>
          <dgm:resizeHandles val="exact"/>
        </dgm:presLayoutVars>
      </dgm:prSet>
      <dgm:spPr/>
    </dgm:pt>
    <dgm:pt modelId="{A455DB60-FDAF-4C7A-BFE2-16F8AB62BE8B}" type="pres">
      <dgm:prSet presAssocID="{DBB35139-551B-4104-9B03-C67076A42049}" presName="parentLin" presStyleCnt="0"/>
      <dgm:spPr/>
    </dgm:pt>
    <dgm:pt modelId="{C182BB4D-172A-4EBF-94C2-215D71C86DCE}" type="pres">
      <dgm:prSet presAssocID="{DBB35139-551B-4104-9B03-C67076A42049}" presName="parentLeftMargin" presStyleLbl="node1" presStyleIdx="0" presStyleCnt="2"/>
      <dgm:spPr/>
    </dgm:pt>
    <dgm:pt modelId="{384F02CF-597A-4B16-A32F-B27984CCC180}" type="pres">
      <dgm:prSet presAssocID="{DBB35139-551B-4104-9B03-C67076A420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6B5EDCF-494E-4B38-AD2C-3D26BC073ADA}" type="pres">
      <dgm:prSet presAssocID="{DBB35139-551B-4104-9B03-C67076A42049}" presName="negativeSpace" presStyleCnt="0"/>
      <dgm:spPr/>
    </dgm:pt>
    <dgm:pt modelId="{534C8165-1BBE-43EF-8D0A-846FEA644068}" type="pres">
      <dgm:prSet presAssocID="{DBB35139-551B-4104-9B03-C67076A42049}" presName="childText" presStyleLbl="conFgAcc1" presStyleIdx="0" presStyleCnt="2">
        <dgm:presLayoutVars>
          <dgm:bulletEnabled val="1"/>
        </dgm:presLayoutVars>
      </dgm:prSet>
      <dgm:spPr/>
    </dgm:pt>
    <dgm:pt modelId="{709AEB12-FD51-4939-96ED-2FC0E9BBCD03}" type="pres">
      <dgm:prSet presAssocID="{BDCC42EF-3131-4673-B815-EF7F2D65F957}" presName="spaceBetweenRectangles" presStyleCnt="0"/>
      <dgm:spPr/>
    </dgm:pt>
    <dgm:pt modelId="{0D35E4AB-349E-440B-AFAB-183356CB97A6}" type="pres">
      <dgm:prSet presAssocID="{67254F61-DC54-4A8A-B930-90A4153A4A01}" presName="parentLin" presStyleCnt="0"/>
      <dgm:spPr/>
    </dgm:pt>
    <dgm:pt modelId="{2DFCB27A-41C5-43CA-8B35-8670ACEC1E3A}" type="pres">
      <dgm:prSet presAssocID="{67254F61-DC54-4A8A-B930-90A4153A4A01}" presName="parentLeftMargin" presStyleLbl="node1" presStyleIdx="0" presStyleCnt="2"/>
      <dgm:spPr/>
    </dgm:pt>
    <dgm:pt modelId="{090C7BAF-FF54-41F8-B030-F1AB6582D51F}" type="pres">
      <dgm:prSet presAssocID="{67254F61-DC54-4A8A-B930-90A4153A4A0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6F75856-5516-4F2C-8289-F9358C57FB8F}" type="pres">
      <dgm:prSet presAssocID="{67254F61-DC54-4A8A-B930-90A4153A4A01}" presName="negativeSpace" presStyleCnt="0"/>
      <dgm:spPr/>
    </dgm:pt>
    <dgm:pt modelId="{499E175E-FD45-4AEA-8B06-A0C9E2395792}" type="pres">
      <dgm:prSet presAssocID="{67254F61-DC54-4A8A-B930-90A4153A4A0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11C516-4E03-4AE9-AA74-8CAB3C5C735B}" type="presOf" srcId="{5F4CE22A-8BC8-4321-A060-47679CA0ACF2}" destId="{534C8165-1BBE-43EF-8D0A-846FEA644068}" srcOrd="0" destOrd="1" presId="urn:microsoft.com/office/officeart/2005/8/layout/list1"/>
    <dgm:cxn modelId="{4D2BC41E-8D4D-487F-A232-20D4CDE79793}" srcId="{DBB35139-551B-4104-9B03-C67076A42049}" destId="{5F4CE22A-8BC8-4321-A060-47679CA0ACF2}" srcOrd="1" destOrd="0" parTransId="{17EE7309-73FF-4F55-B2F5-D407BAF6B847}" sibTransId="{FF36F9FE-43DE-4C32-A9D3-A1D200E6839E}"/>
    <dgm:cxn modelId="{728DE021-C153-49C1-949A-03DC6EC330D2}" srcId="{67254F61-DC54-4A8A-B930-90A4153A4A01}" destId="{673A0315-06B4-4A78-AA61-40ACFDB0F1F6}" srcOrd="1" destOrd="0" parTransId="{1CE01229-4D3E-4D60-90B9-67403458C5BE}" sibTransId="{9842E98E-820C-4C53-97FB-3026B9B8B978}"/>
    <dgm:cxn modelId="{7ECB932D-4C5F-449C-B785-391BD9094CD4}" type="presOf" srcId="{67254F61-DC54-4A8A-B930-90A4153A4A01}" destId="{090C7BAF-FF54-41F8-B030-F1AB6582D51F}" srcOrd="1" destOrd="0" presId="urn:microsoft.com/office/officeart/2005/8/layout/list1"/>
    <dgm:cxn modelId="{08C2145F-C621-44E4-853D-2B5F111C0D97}" type="presOf" srcId="{59356FB2-A071-4AD1-AEDD-4E5825021E9F}" destId="{D49E0EEB-AC7C-4F68-BF23-AC2233DDEC9A}" srcOrd="0" destOrd="0" presId="urn:microsoft.com/office/officeart/2005/8/layout/list1"/>
    <dgm:cxn modelId="{1F328460-5C14-4868-8A28-05E00C0E6302}" srcId="{DBB35139-551B-4104-9B03-C67076A42049}" destId="{4C6EA667-AA2B-45A6-AE80-9AB4230D14DC}" srcOrd="0" destOrd="0" parTransId="{C3D0225E-5A68-4120-9F7F-3A6C82CB5638}" sibTransId="{4780402B-F067-4D41-8C00-E75F5502342F}"/>
    <dgm:cxn modelId="{911D7064-ED52-4CD1-907E-A1CA426BB582}" srcId="{59356FB2-A071-4AD1-AEDD-4E5825021E9F}" destId="{67254F61-DC54-4A8A-B930-90A4153A4A01}" srcOrd="1" destOrd="0" parTransId="{41996A97-632F-4C55-B362-0C2E3F1A0EA6}" sibTransId="{B2C187BC-81C9-4E9D-8C26-17C29823ABB8}"/>
    <dgm:cxn modelId="{D16CDE65-CA6F-4EB1-8A58-62FCECBD4C3E}" type="presOf" srcId="{74BC3FFC-54FC-4EA8-B1E7-8F16815C3883}" destId="{499E175E-FD45-4AEA-8B06-A0C9E2395792}" srcOrd="0" destOrd="2" presId="urn:microsoft.com/office/officeart/2005/8/layout/list1"/>
    <dgm:cxn modelId="{876DD646-D2AB-48B9-A05D-9E792C74E7D4}" srcId="{67254F61-DC54-4A8A-B930-90A4153A4A01}" destId="{74BC3FFC-54FC-4EA8-B1E7-8F16815C3883}" srcOrd="2" destOrd="0" parTransId="{141AC3F7-5F7D-4B54-9C6C-988AF2AA6537}" sibTransId="{5EA5E7F1-108B-4A55-9E8C-E5928DAE8621}"/>
    <dgm:cxn modelId="{CCA5646D-61BB-4E73-9D03-D5B0B7FFFA8F}" type="presOf" srcId="{67254F61-DC54-4A8A-B930-90A4153A4A01}" destId="{2DFCB27A-41C5-43CA-8B35-8670ACEC1E3A}" srcOrd="0" destOrd="0" presId="urn:microsoft.com/office/officeart/2005/8/layout/list1"/>
    <dgm:cxn modelId="{DFD81C79-9A9D-4EDF-9C5C-D445496DF539}" srcId="{59356FB2-A071-4AD1-AEDD-4E5825021E9F}" destId="{DBB35139-551B-4104-9B03-C67076A42049}" srcOrd="0" destOrd="0" parTransId="{EFC21D16-03AC-4BD4-93A7-6EE2715BA419}" sibTransId="{BDCC42EF-3131-4673-B815-EF7F2D65F957}"/>
    <dgm:cxn modelId="{E0332E5A-0614-4AE9-8211-4F58837726A2}" type="presOf" srcId="{DBB35139-551B-4104-9B03-C67076A42049}" destId="{384F02CF-597A-4B16-A32F-B27984CCC180}" srcOrd="1" destOrd="0" presId="urn:microsoft.com/office/officeart/2005/8/layout/list1"/>
    <dgm:cxn modelId="{6334F592-3B7B-40EB-9ABD-8788C400F457}" type="presOf" srcId="{673A0315-06B4-4A78-AA61-40ACFDB0F1F6}" destId="{499E175E-FD45-4AEA-8B06-A0C9E2395792}" srcOrd="0" destOrd="1" presId="urn:microsoft.com/office/officeart/2005/8/layout/list1"/>
    <dgm:cxn modelId="{631D38A5-20EB-45D7-9227-E4861C4D86A2}" type="presOf" srcId="{4C6EA667-AA2B-45A6-AE80-9AB4230D14DC}" destId="{534C8165-1BBE-43EF-8D0A-846FEA644068}" srcOrd="0" destOrd="0" presId="urn:microsoft.com/office/officeart/2005/8/layout/list1"/>
    <dgm:cxn modelId="{0484C7B7-00B8-4A59-A103-2AD14C24DC05}" type="presOf" srcId="{2FB74357-204E-448E-885A-217E3810A7D1}" destId="{499E175E-FD45-4AEA-8B06-A0C9E2395792}" srcOrd="0" destOrd="0" presId="urn:microsoft.com/office/officeart/2005/8/layout/list1"/>
    <dgm:cxn modelId="{21B3DABF-78CA-4D8E-9B3A-AF124E5F05B5}" srcId="{67254F61-DC54-4A8A-B930-90A4153A4A01}" destId="{2FB74357-204E-448E-885A-217E3810A7D1}" srcOrd="0" destOrd="0" parTransId="{090122E3-689E-4BD5-8888-06E8C2D39AE3}" sibTransId="{813A7A59-64BD-45D6-AFBF-1D370A025E91}"/>
    <dgm:cxn modelId="{D9DCE0DD-F06E-45D1-92F9-6B415514EC78}" type="presOf" srcId="{DBB35139-551B-4104-9B03-C67076A42049}" destId="{C182BB4D-172A-4EBF-94C2-215D71C86DCE}" srcOrd="0" destOrd="0" presId="urn:microsoft.com/office/officeart/2005/8/layout/list1"/>
    <dgm:cxn modelId="{58DB11E6-1D99-412E-B413-EACBBCDA2AF5}" type="presParOf" srcId="{D49E0EEB-AC7C-4F68-BF23-AC2233DDEC9A}" destId="{A455DB60-FDAF-4C7A-BFE2-16F8AB62BE8B}" srcOrd="0" destOrd="0" presId="urn:microsoft.com/office/officeart/2005/8/layout/list1"/>
    <dgm:cxn modelId="{66EDCA9E-1618-4840-8D49-FFE8F0CC72F5}" type="presParOf" srcId="{A455DB60-FDAF-4C7A-BFE2-16F8AB62BE8B}" destId="{C182BB4D-172A-4EBF-94C2-215D71C86DCE}" srcOrd="0" destOrd="0" presId="urn:microsoft.com/office/officeart/2005/8/layout/list1"/>
    <dgm:cxn modelId="{CAFD58D9-9EEA-46C6-8701-4F2593D8B21B}" type="presParOf" srcId="{A455DB60-FDAF-4C7A-BFE2-16F8AB62BE8B}" destId="{384F02CF-597A-4B16-A32F-B27984CCC180}" srcOrd="1" destOrd="0" presId="urn:microsoft.com/office/officeart/2005/8/layout/list1"/>
    <dgm:cxn modelId="{036A8F5B-3956-41CB-8087-1066BE4EECD6}" type="presParOf" srcId="{D49E0EEB-AC7C-4F68-BF23-AC2233DDEC9A}" destId="{B6B5EDCF-494E-4B38-AD2C-3D26BC073ADA}" srcOrd="1" destOrd="0" presId="urn:microsoft.com/office/officeart/2005/8/layout/list1"/>
    <dgm:cxn modelId="{C2B7D2BA-42A4-4F07-B908-8D2FBCC99B6E}" type="presParOf" srcId="{D49E0EEB-AC7C-4F68-BF23-AC2233DDEC9A}" destId="{534C8165-1BBE-43EF-8D0A-846FEA644068}" srcOrd="2" destOrd="0" presId="urn:microsoft.com/office/officeart/2005/8/layout/list1"/>
    <dgm:cxn modelId="{143C80FE-A11A-4E7C-B186-4DB55EED6639}" type="presParOf" srcId="{D49E0EEB-AC7C-4F68-BF23-AC2233DDEC9A}" destId="{709AEB12-FD51-4939-96ED-2FC0E9BBCD03}" srcOrd="3" destOrd="0" presId="urn:microsoft.com/office/officeart/2005/8/layout/list1"/>
    <dgm:cxn modelId="{CEF8F0D5-D385-4895-9FFE-AA4D672AF407}" type="presParOf" srcId="{D49E0EEB-AC7C-4F68-BF23-AC2233DDEC9A}" destId="{0D35E4AB-349E-440B-AFAB-183356CB97A6}" srcOrd="4" destOrd="0" presId="urn:microsoft.com/office/officeart/2005/8/layout/list1"/>
    <dgm:cxn modelId="{635375E9-A5B1-45DC-AFA1-DF03ECCECB30}" type="presParOf" srcId="{0D35E4AB-349E-440B-AFAB-183356CB97A6}" destId="{2DFCB27A-41C5-43CA-8B35-8670ACEC1E3A}" srcOrd="0" destOrd="0" presId="urn:microsoft.com/office/officeart/2005/8/layout/list1"/>
    <dgm:cxn modelId="{BCA3A872-CE67-45CE-B0AA-32704A38B8DA}" type="presParOf" srcId="{0D35E4AB-349E-440B-AFAB-183356CB97A6}" destId="{090C7BAF-FF54-41F8-B030-F1AB6582D51F}" srcOrd="1" destOrd="0" presId="urn:microsoft.com/office/officeart/2005/8/layout/list1"/>
    <dgm:cxn modelId="{71794515-86DB-4651-A6BC-526BB64EAE3C}" type="presParOf" srcId="{D49E0EEB-AC7C-4F68-BF23-AC2233DDEC9A}" destId="{D6F75856-5516-4F2C-8289-F9358C57FB8F}" srcOrd="5" destOrd="0" presId="urn:microsoft.com/office/officeart/2005/8/layout/list1"/>
    <dgm:cxn modelId="{F0F0919F-E255-4808-9B6C-7AEEA76F409E}" type="presParOf" srcId="{D49E0EEB-AC7C-4F68-BF23-AC2233DDEC9A}" destId="{499E175E-FD45-4AEA-8B06-A0C9E239579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FEE1A0-2213-4959-A551-1F57E427AA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19BFA6-0CB1-47B0-9B0B-DE44B68030D9}">
      <dgm:prSet/>
      <dgm:spPr/>
      <dgm:t>
        <a:bodyPr/>
        <a:lstStyle/>
        <a:p>
          <a:r>
            <a:rPr lang="nl-NL"/>
            <a:t>Centrum Ambulante Revalidatie</a:t>
          </a:r>
          <a:endParaRPr lang="en-US"/>
        </a:p>
      </dgm:t>
    </dgm:pt>
    <dgm:pt modelId="{28325CBA-4364-482F-855B-34E78DFC5549}" type="parTrans" cxnId="{D42E979C-5BD8-4BE0-BE1D-56220EBC6E14}">
      <dgm:prSet/>
      <dgm:spPr/>
      <dgm:t>
        <a:bodyPr/>
        <a:lstStyle/>
        <a:p>
          <a:endParaRPr lang="en-US"/>
        </a:p>
      </dgm:t>
    </dgm:pt>
    <dgm:pt modelId="{1AC2891A-6FD7-4F17-991F-E2509CB9DA44}" type="sibTrans" cxnId="{D42E979C-5BD8-4BE0-BE1D-56220EBC6E14}">
      <dgm:prSet/>
      <dgm:spPr/>
      <dgm:t>
        <a:bodyPr/>
        <a:lstStyle/>
        <a:p>
          <a:endParaRPr lang="en-US"/>
        </a:p>
      </dgm:t>
    </dgm:pt>
    <dgm:pt modelId="{294E6C47-2778-4D73-9690-749935F46217}">
      <dgm:prSet/>
      <dgm:spPr/>
      <dgm:t>
        <a:bodyPr/>
        <a:lstStyle/>
        <a:p>
          <a:r>
            <a:rPr lang="nl-NL"/>
            <a:t>Ook voor baby’s en peuters met ontwikkelingsvertraging/vermoeden van een ontwikkelingsstoornis</a:t>
          </a:r>
          <a:endParaRPr lang="en-US"/>
        </a:p>
      </dgm:t>
    </dgm:pt>
    <dgm:pt modelId="{1B4225B4-141E-4CAD-8396-B020CAD3F726}" type="parTrans" cxnId="{408E290A-1DC3-4989-BFEA-A9EB91DF9C48}">
      <dgm:prSet/>
      <dgm:spPr/>
      <dgm:t>
        <a:bodyPr/>
        <a:lstStyle/>
        <a:p>
          <a:endParaRPr lang="en-US"/>
        </a:p>
      </dgm:t>
    </dgm:pt>
    <dgm:pt modelId="{7C43FDAA-FD71-4ECE-88AA-82820FF3304E}" type="sibTrans" cxnId="{408E290A-1DC3-4989-BFEA-A9EB91DF9C48}">
      <dgm:prSet/>
      <dgm:spPr/>
      <dgm:t>
        <a:bodyPr/>
        <a:lstStyle/>
        <a:p>
          <a:endParaRPr lang="en-US"/>
        </a:p>
      </dgm:t>
    </dgm:pt>
    <dgm:pt modelId="{E96A8316-FD63-4B0A-9547-A47C3E8A2B94}">
      <dgm:prSet/>
      <dgm:spPr/>
      <dgm:t>
        <a:bodyPr/>
        <a:lstStyle/>
        <a:p>
          <a:r>
            <a:rPr lang="nl-NL"/>
            <a:t>CAR Overleie Kortrijk, CAR Accent Heule, CAR De Kindervriend Rollegem</a:t>
          </a:r>
          <a:endParaRPr lang="en-US"/>
        </a:p>
      </dgm:t>
    </dgm:pt>
    <dgm:pt modelId="{F0CAF479-4D30-4E2C-80EA-4AF09A412BD3}" type="parTrans" cxnId="{034E2625-943F-4253-9E91-77042D50F585}">
      <dgm:prSet/>
      <dgm:spPr/>
      <dgm:t>
        <a:bodyPr/>
        <a:lstStyle/>
        <a:p>
          <a:endParaRPr lang="en-US"/>
        </a:p>
      </dgm:t>
    </dgm:pt>
    <dgm:pt modelId="{8EC85140-89B3-46E3-AA67-518CB51D7747}" type="sibTrans" cxnId="{034E2625-943F-4253-9E91-77042D50F585}">
      <dgm:prSet/>
      <dgm:spPr/>
      <dgm:t>
        <a:bodyPr/>
        <a:lstStyle/>
        <a:p>
          <a:endParaRPr lang="en-US"/>
        </a:p>
      </dgm:t>
    </dgm:pt>
    <dgm:pt modelId="{442C4430-8350-439C-8040-3A02CA6748D8}">
      <dgm:prSet/>
      <dgm:spPr/>
      <dgm:t>
        <a:bodyPr/>
        <a:lstStyle/>
        <a:p>
          <a:r>
            <a:rPr lang="nl-NL" u="sng">
              <a:hlinkClick xmlns:r="http://schemas.openxmlformats.org/officeDocument/2006/relationships" r:id="rId1"/>
            </a:rPr>
            <a:t>https://revalidatie.be/</a:t>
          </a:r>
          <a:endParaRPr lang="en-US"/>
        </a:p>
      </dgm:t>
    </dgm:pt>
    <dgm:pt modelId="{219B20FB-E1CE-43C9-9609-40329BC40628}" type="parTrans" cxnId="{E84EA61C-C5A7-4E4E-B32A-4D7EFD3D715B}">
      <dgm:prSet/>
      <dgm:spPr/>
      <dgm:t>
        <a:bodyPr/>
        <a:lstStyle/>
        <a:p>
          <a:endParaRPr lang="en-US"/>
        </a:p>
      </dgm:t>
    </dgm:pt>
    <dgm:pt modelId="{8E90422D-01E9-4D90-8F18-E80D640A76FC}" type="sibTrans" cxnId="{E84EA61C-C5A7-4E4E-B32A-4D7EFD3D715B}">
      <dgm:prSet/>
      <dgm:spPr/>
      <dgm:t>
        <a:bodyPr/>
        <a:lstStyle/>
        <a:p>
          <a:endParaRPr lang="en-US"/>
        </a:p>
      </dgm:t>
    </dgm:pt>
    <dgm:pt modelId="{4556C7E5-3BC6-40EE-8FC5-FEEA39E056BC}">
      <dgm:prSet/>
      <dgm:spPr/>
      <dgm:t>
        <a:bodyPr/>
        <a:lstStyle/>
        <a:p>
          <a:r>
            <a:rPr lang="nl-NL"/>
            <a:t>Centrum voor Ontwikkelingsstoornissen</a:t>
          </a:r>
          <a:endParaRPr lang="en-US"/>
        </a:p>
      </dgm:t>
    </dgm:pt>
    <dgm:pt modelId="{8F3998FC-34D4-476D-AA77-E32E26DF280B}" type="parTrans" cxnId="{826267E8-2E7F-4E3C-B512-3CA5886BF990}">
      <dgm:prSet/>
      <dgm:spPr/>
      <dgm:t>
        <a:bodyPr/>
        <a:lstStyle/>
        <a:p>
          <a:endParaRPr lang="en-US"/>
        </a:p>
      </dgm:t>
    </dgm:pt>
    <dgm:pt modelId="{C2560C4C-AB24-4736-9253-88697F7F633D}" type="sibTrans" cxnId="{826267E8-2E7F-4E3C-B512-3CA5886BF990}">
      <dgm:prSet/>
      <dgm:spPr/>
      <dgm:t>
        <a:bodyPr/>
        <a:lstStyle/>
        <a:p>
          <a:endParaRPr lang="en-US"/>
        </a:p>
      </dgm:t>
    </dgm:pt>
    <dgm:pt modelId="{F7DB15C7-4B5D-4D5E-B50C-E09DB6A84A08}">
      <dgm:prSet/>
      <dgm:spPr/>
      <dgm:t>
        <a:bodyPr/>
        <a:lstStyle/>
        <a:p>
          <a:r>
            <a:rPr lang="nl-NL"/>
            <a:t>Focus op diagnostiek</a:t>
          </a:r>
          <a:endParaRPr lang="en-US"/>
        </a:p>
      </dgm:t>
    </dgm:pt>
    <dgm:pt modelId="{974419D1-E666-443F-8742-B0AF52D5959C}" type="parTrans" cxnId="{25C8CCC1-1406-40D9-BE64-56FCE9B37623}">
      <dgm:prSet/>
      <dgm:spPr/>
      <dgm:t>
        <a:bodyPr/>
        <a:lstStyle/>
        <a:p>
          <a:endParaRPr lang="en-US"/>
        </a:p>
      </dgm:t>
    </dgm:pt>
    <dgm:pt modelId="{DE576AFA-DF20-444F-B437-38C53208B922}" type="sibTrans" cxnId="{25C8CCC1-1406-40D9-BE64-56FCE9B37623}">
      <dgm:prSet/>
      <dgm:spPr/>
      <dgm:t>
        <a:bodyPr/>
        <a:lstStyle/>
        <a:p>
          <a:endParaRPr lang="en-US"/>
        </a:p>
      </dgm:t>
    </dgm:pt>
    <dgm:pt modelId="{63241703-05CB-4ED2-B54C-000C16CA8116}">
      <dgm:prSet/>
      <dgm:spPr/>
      <dgm:t>
        <a:bodyPr/>
        <a:lstStyle/>
        <a:p>
          <a:r>
            <a:rPr lang="nl-NL"/>
            <a:t>Jonge kinderen met risico op of vermoeden van een probleem in de ontwikkeling</a:t>
          </a:r>
          <a:endParaRPr lang="en-US"/>
        </a:p>
      </dgm:t>
    </dgm:pt>
    <dgm:pt modelId="{0AAC965F-9FCD-4057-9105-23530240C18C}" type="parTrans" cxnId="{245E60D0-0EEA-49C3-AA66-659639DC435B}">
      <dgm:prSet/>
      <dgm:spPr/>
      <dgm:t>
        <a:bodyPr/>
        <a:lstStyle/>
        <a:p>
          <a:endParaRPr lang="en-US"/>
        </a:p>
      </dgm:t>
    </dgm:pt>
    <dgm:pt modelId="{D9B066DA-CB1D-4D47-83F6-ABDA9963D192}" type="sibTrans" cxnId="{245E60D0-0EEA-49C3-AA66-659639DC435B}">
      <dgm:prSet/>
      <dgm:spPr/>
      <dgm:t>
        <a:bodyPr/>
        <a:lstStyle/>
        <a:p>
          <a:endParaRPr lang="en-US"/>
        </a:p>
      </dgm:t>
    </dgm:pt>
    <dgm:pt modelId="{31A52DF2-AD6D-463E-ACE6-4A5186434B0B}">
      <dgm:prSet/>
      <dgm:spPr/>
      <dgm:t>
        <a:bodyPr/>
        <a:lstStyle/>
        <a:p>
          <a:r>
            <a:rPr lang="nl-NL" u="sng">
              <a:hlinkClick xmlns:r="http://schemas.openxmlformats.org/officeDocument/2006/relationships" r:id="rId2"/>
            </a:rPr>
            <a:t>https://www.cosgent.be/</a:t>
          </a:r>
          <a:endParaRPr lang="en-US"/>
        </a:p>
      </dgm:t>
    </dgm:pt>
    <dgm:pt modelId="{9695084A-E422-4BC4-901C-7E98830CC1F9}" type="parTrans" cxnId="{516781CC-2C51-4F3F-AD80-7B4BEC275CD8}">
      <dgm:prSet/>
      <dgm:spPr/>
      <dgm:t>
        <a:bodyPr/>
        <a:lstStyle/>
        <a:p>
          <a:endParaRPr lang="en-US"/>
        </a:p>
      </dgm:t>
    </dgm:pt>
    <dgm:pt modelId="{72481C42-7C59-4403-AE9C-13594A0C51AE}" type="sibTrans" cxnId="{516781CC-2C51-4F3F-AD80-7B4BEC275CD8}">
      <dgm:prSet/>
      <dgm:spPr/>
      <dgm:t>
        <a:bodyPr/>
        <a:lstStyle/>
        <a:p>
          <a:endParaRPr lang="en-US"/>
        </a:p>
      </dgm:t>
    </dgm:pt>
    <dgm:pt modelId="{D5AB3501-D109-4DEF-988B-BCE22F3D7192}" type="pres">
      <dgm:prSet presAssocID="{3BFEE1A0-2213-4959-A551-1F57E427AA92}" presName="linear" presStyleCnt="0">
        <dgm:presLayoutVars>
          <dgm:dir/>
          <dgm:animLvl val="lvl"/>
          <dgm:resizeHandles val="exact"/>
        </dgm:presLayoutVars>
      </dgm:prSet>
      <dgm:spPr/>
    </dgm:pt>
    <dgm:pt modelId="{FE8D42F3-F824-4E1E-BAD3-760D4E35EB1D}" type="pres">
      <dgm:prSet presAssocID="{8119BFA6-0CB1-47B0-9B0B-DE44B68030D9}" presName="parentLin" presStyleCnt="0"/>
      <dgm:spPr/>
    </dgm:pt>
    <dgm:pt modelId="{B9EC365A-D09D-442F-95F6-4CE490E3D8F2}" type="pres">
      <dgm:prSet presAssocID="{8119BFA6-0CB1-47B0-9B0B-DE44B68030D9}" presName="parentLeftMargin" presStyleLbl="node1" presStyleIdx="0" presStyleCnt="2"/>
      <dgm:spPr/>
    </dgm:pt>
    <dgm:pt modelId="{ADB96A53-4066-42E0-9AB5-DF585910095D}" type="pres">
      <dgm:prSet presAssocID="{8119BFA6-0CB1-47B0-9B0B-DE44B68030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B33927-21BF-4F95-B169-FB9605CB10E2}" type="pres">
      <dgm:prSet presAssocID="{8119BFA6-0CB1-47B0-9B0B-DE44B68030D9}" presName="negativeSpace" presStyleCnt="0"/>
      <dgm:spPr/>
    </dgm:pt>
    <dgm:pt modelId="{2E23360D-3ECB-493B-92E4-3BE4F07BC6DA}" type="pres">
      <dgm:prSet presAssocID="{8119BFA6-0CB1-47B0-9B0B-DE44B68030D9}" presName="childText" presStyleLbl="conFgAcc1" presStyleIdx="0" presStyleCnt="2">
        <dgm:presLayoutVars>
          <dgm:bulletEnabled val="1"/>
        </dgm:presLayoutVars>
      </dgm:prSet>
      <dgm:spPr/>
    </dgm:pt>
    <dgm:pt modelId="{5E7E31B1-2B08-4AF2-A60C-98B48971294F}" type="pres">
      <dgm:prSet presAssocID="{1AC2891A-6FD7-4F17-991F-E2509CB9DA44}" presName="spaceBetweenRectangles" presStyleCnt="0"/>
      <dgm:spPr/>
    </dgm:pt>
    <dgm:pt modelId="{BA5D7C39-4E2B-4D04-BD3E-9D0AD2A87F4F}" type="pres">
      <dgm:prSet presAssocID="{4556C7E5-3BC6-40EE-8FC5-FEEA39E056BC}" presName="parentLin" presStyleCnt="0"/>
      <dgm:spPr/>
    </dgm:pt>
    <dgm:pt modelId="{6C8F61AA-616F-4D6F-B27C-6CC093687100}" type="pres">
      <dgm:prSet presAssocID="{4556C7E5-3BC6-40EE-8FC5-FEEA39E056BC}" presName="parentLeftMargin" presStyleLbl="node1" presStyleIdx="0" presStyleCnt="2"/>
      <dgm:spPr/>
    </dgm:pt>
    <dgm:pt modelId="{08185111-9DC9-4467-98E5-3E9F78DC3D0E}" type="pres">
      <dgm:prSet presAssocID="{4556C7E5-3BC6-40EE-8FC5-FEEA39E056B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009AA25-D4F6-4D2B-950C-DDE5BD8F401C}" type="pres">
      <dgm:prSet presAssocID="{4556C7E5-3BC6-40EE-8FC5-FEEA39E056BC}" presName="negativeSpace" presStyleCnt="0"/>
      <dgm:spPr/>
    </dgm:pt>
    <dgm:pt modelId="{B291ED72-3A83-4425-8611-4DA5804969FB}" type="pres">
      <dgm:prSet presAssocID="{4556C7E5-3BC6-40EE-8FC5-FEEA39E056B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08E290A-1DC3-4989-BFEA-A9EB91DF9C48}" srcId="{8119BFA6-0CB1-47B0-9B0B-DE44B68030D9}" destId="{294E6C47-2778-4D73-9690-749935F46217}" srcOrd="0" destOrd="0" parTransId="{1B4225B4-141E-4CAD-8396-B020CAD3F726}" sibTransId="{7C43FDAA-FD71-4ECE-88AA-82820FF3304E}"/>
    <dgm:cxn modelId="{0F8C2E11-2152-42A5-8B9D-EC9F753A8C6F}" type="presOf" srcId="{8119BFA6-0CB1-47B0-9B0B-DE44B68030D9}" destId="{B9EC365A-D09D-442F-95F6-4CE490E3D8F2}" srcOrd="0" destOrd="0" presId="urn:microsoft.com/office/officeart/2005/8/layout/list1"/>
    <dgm:cxn modelId="{CC1C1E14-F545-42FF-9031-8F66F3D816E8}" type="presOf" srcId="{63241703-05CB-4ED2-B54C-000C16CA8116}" destId="{B291ED72-3A83-4425-8611-4DA5804969FB}" srcOrd="0" destOrd="1" presId="urn:microsoft.com/office/officeart/2005/8/layout/list1"/>
    <dgm:cxn modelId="{3AA6C216-0733-4E4E-ACF7-2AE9A93195EC}" type="presOf" srcId="{4556C7E5-3BC6-40EE-8FC5-FEEA39E056BC}" destId="{6C8F61AA-616F-4D6F-B27C-6CC093687100}" srcOrd="0" destOrd="0" presId="urn:microsoft.com/office/officeart/2005/8/layout/list1"/>
    <dgm:cxn modelId="{E84EA61C-C5A7-4E4E-B32A-4D7EFD3D715B}" srcId="{8119BFA6-0CB1-47B0-9B0B-DE44B68030D9}" destId="{442C4430-8350-439C-8040-3A02CA6748D8}" srcOrd="2" destOrd="0" parTransId="{219B20FB-E1CE-43C9-9609-40329BC40628}" sibTransId="{8E90422D-01E9-4D90-8F18-E80D640A76FC}"/>
    <dgm:cxn modelId="{034E2625-943F-4253-9E91-77042D50F585}" srcId="{8119BFA6-0CB1-47B0-9B0B-DE44B68030D9}" destId="{E96A8316-FD63-4B0A-9547-A47C3E8A2B94}" srcOrd="1" destOrd="0" parTransId="{F0CAF479-4D30-4E2C-80EA-4AF09A412BD3}" sibTransId="{8EC85140-89B3-46E3-AA67-518CB51D7747}"/>
    <dgm:cxn modelId="{F0DAB03E-3530-422A-A710-ECF3C4FDB64C}" type="presOf" srcId="{4556C7E5-3BC6-40EE-8FC5-FEEA39E056BC}" destId="{08185111-9DC9-4467-98E5-3E9F78DC3D0E}" srcOrd="1" destOrd="0" presId="urn:microsoft.com/office/officeart/2005/8/layout/list1"/>
    <dgm:cxn modelId="{393B5843-EC93-46E2-BD41-DA78E4687625}" type="presOf" srcId="{F7DB15C7-4B5D-4D5E-B50C-E09DB6A84A08}" destId="{B291ED72-3A83-4425-8611-4DA5804969FB}" srcOrd="0" destOrd="0" presId="urn:microsoft.com/office/officeart/2005/8/layout/list1"/>
    <dgm:cxn modelId="{1C4D0488-694A-4654-A10C-4E341CE21F37}" type="presOf" srcId="{294E6C47-2778-4D73-9690-749935F46217}" destId="{2E23360D-3ECB-493B-92E4-3BE4F07BC6DA}" srcOrd="0" destOrd="0" presId="urn:microsoft.com/office/officeart/2005/8/layout/list1"/>
    <dgm:cxn modelId="{D42E979C-5BD8-4BE0-BE1D-56220EBC6E14}" srcId="{3BFEE1A0-2213-4959-A551-1F57E427AA92}" destId="{8119BFA6-0CB1-47B0-9B0B-DE44B68030D9}" srcOrd="0" destOrd="0" parTransId="{28325CBA-4364-482F-855B-34E78DFC5549}" sibTransId="{1AC2891A-6FD7-4F17-991F-E2509CB9DA44}"/>
    <dgm:cxn modelId="{BD957BAF-8FB3-46E1-AB96-41E00B793785}" type="presOf" srcId="{3BFEE1A0-2213-4959-A551-1F57E427AA92}" destId="{D5AB3501-D109-4DEF-988B-BCE22F3D7192}" srcOrd="0" destOrd="0" presId="urn:microsoft.com/office/officeart/2005/8/layout/list1"/>
    <dgm:cxn modelId="{00F85FB5-F7E8-48EE-82BC-5260380DFD58}" type="presOf" srcId="{E96A8316-FD63-4B0A-9547-A47C3E8A2B94}" destId="{2E23360D-3ECB-493B-92E4-3BE4F07BC6DA}" srcOrd="0" destOrd="1" presId="urn:microsoft.com/office/officeart/2005/8/layout/list1"/>
    <dgm:cxn modelId="{25C8CCC1-1406-40D9-BE64-56FCE9B37623}" srcId="{4556C7E5-3BC6-40EE-8FC5-FEEA39E056BC}" destId="{F7DB15C7-4B5D-4D5E-B50C-E09DB6A84A08}" srcOrd="0" destOrd="0" parTransId="{974419D1-E666-443F-8742-B0AF52D5959C}" sibTransId="{DE576AFA-DF20-444F-B437-38C53208B922}"/>
    <dgm:cxn modelId="{2DCEC8C5-5210-4894-A4EA-99AC62BC8D8A}" type="presOf" srcId="{442C4430-8350-439C-8040-3A02CA6748D8}" destId="{2E23360D-3ECB-493B-92E4-3BE4F07BC6DA}" srcOrd="0" destOrd="2" presId="urn:microsoft.com/office/officeart/2005/8/layout/list1"/>
    <dgm:cxn modelId="{87C0E3C5-D4EC-4857-8BA6-65DAF8A7CCF0}" type="presOf" srcId="{31A52DF2-AD6D-463E-ACE6-4A5186434B0B}" destId="{B291ED72-3A83-4425-8611-4DA5804969FB}" srcOrd="0" destOrd="2" presId="urn:microsoft.com/office/officeart/2005/8/layout/list1"/>
    <dgm:cxn modelId="{516781CC-2C51-4F3F-AD80-7B4BEC275CD8}" srcId="{4556C7E5-3BC6-40EE-8FC5-FEEA39E056BC}" destId="{31A52DF2-AD6D-463E-ACE6-4A5186434B0B}" srcOrd="2" destOrd="0" parTransId="{9695084A-E422-4BC4-901C-7E98830CC1F9}" sibTransId="{72481C42-7C59-4403-AE9C-13594A0C51AE}"/>
    <dgm:cxn modelId="{245E60D0-0EEA-49C3-AA66-659639DC435B}" srcId="{4556C7E5-3BC6-40EE-8FC5-FEEA39E056BC}" destId="{63241703-05CB-4ED2-B54C-000C16CA8116}" srcOrd="1" destOrd="0" parTransId="{0AAC965F-9FCD-4057-9105-23530240C18C}" sibTransId="{D9B066DA-CB1D-4D47-83F6-ABDA9963D192}"/>
    <dgm:cxn modelId="{E232D3D5-824D-44AB-8F23-A030C5F63541}" type="presOf" srcId="{8119BFA6-0CB1-47B0-9B0B-DE44B68030D9}" destId="{ADB96A53-4066-42E0-9AB5-DF585910095D}" srcOrd="1" destOrd="0" presId="urn:microsoft.com/office/officeart/2005/8/layout/list1"/>
    <dgm:cxn modelId="{826267E8-2E7F-4E3C-B512-3CA5886BF990}" srcId="{3BFEE1A0-2213-4959-A551-1F57E427AA92}" destId="{4556C7E5-3BC6-40EE-8FC5-FEEA39E056BC}" srcOrd="1" destOrd="0" parTransId="{8F3998FC-34D4-476D-AA77-E32E26DF280B}" sibTransId="{C2560C4C-AB24-4736-9253-88697F7F633D}"/>
    <dgm:cxn modelId="{941EB9A8-039A-4E70-A9CD-A21F7C48B9A9}" type="presParOf" srcId="{D5AB3501-D109-4DEF-988B-BCE22F3D7192}" destId="{FE8D42F3-F824-4E1E-BAD3-760D4E35EB1D}" srcOrd="0" destOrd="0" presId="urn:microsoft.com/office/officeart/2005/8/layout/list1"/>
    <dgm:cxn modelId="{3856B249-3B4E-4394-9354-7EC43DC1E720}" type="presParOf" srcId="{FE8D42F3-F824-4E1E-BAD3-760D4E35EB1D}" destId="{B9EC365A-D09D-442F-95F6-4CE490E3D8F2}" srcOrd="0" destOrd="0" presId="urn:microsoft.com/office/officeart/2005/8/layout/list1"/>
    <dgm:cxn modelId="{D2840438-081E-4976-BE1F-2BC34AC02027}" type="presParOf" srcId="{FE8D42F3-F824-4E1E-BAD3-760D4E35EB1D}" destId="{ADB96A53-4066-42E0-9AB5-DF585910095D}" srcOrd="1" destOrd="0" presId="urn:microsoft.com/office/officeart/2005/8/layout/list1"/>
    <dgm:cxn modelId="{F0783A01-8FD5-45FE-9786-6F2193F2A166}" type="presParOf" srcId="{D5AB3501-D109-4DEF-988B-BCE22F3D7192}" destId="{E4B33927-21BF-4F95-B169-FB9605CB10E2}" srcOrd="1" destOrd="0" presId="urn:microsoft.com/office/officeart/2005/8/layout/list1"/>
    <dgm:cxn modelId="{6F987ABA-299D-4FB9-8E2B-6376B43BCFF8}" type="presParOf" srcId="{D5AB3501-D109-4DEF-988B-BCE22F3D7192}" destId="{2E23360D-3ECB-493B-92E4-3BE4F07BC6DA}" srcOrd="2" destOrd="0" presId="urn:microsoft.com/office/officeart/2005/8/layout/list1"/>
    <dgm:cxn modelId="{81D9C903-19FC-42A0-9C5E-23AADF13F79C}" type="presParOf" srcId="{D5AB3501-D109-4DEF-988B-BCE22F3D7192}" destId="{5E7E31B1-2B08-4AF2-A60C-98B48971294F}" srcOrd="3" destOrd="0" presId="urn:microsoft.com/office/officeart/2005/8/layout/list1"/>
    <dgm:cxn modelId="{30000579-DD62-4C80-8F17-DD5C9735A9FE}" type="presParOf" srcId="{D5AB3501-D109-4DEF-988B-BCE22F3D7192}" destId="{BA5D7C39-4E2B-4D04-BD3E-9D0AD2A87F4F}" srcOrd="4" destOrd="0" presId="urn:microsoft.com/office/officeart/2005/8/layout/list1"/>
    <dgm:cxn modelId="{D097DEDA-D613-488E-AA5B-D9EC54C1D7F2}" type="presParOf" srcId="{BA5D7C39-4E2B-4D04-BD3E-9D0AD2A87F4F}" destId="{6C8F61AA-616F-4D6F-B27C-6CC093687100}" srcOrd="0" destOrd="0" presId="urn:microsoft.com/office/officeart/2005/8/layout/list1"/>
    <dgm:cxn modelId="{F5947D8F-B9EA-44BA-A74D-9F8C426CEADF}" type="presParOf" srcId="{BA5D7C39-4E2B-4D04-BD3E-9D0AD2A87F4F}" destId="{08185111-9DC9-4467-98E5-3E9F78DC3D0E}" srcOrd="1" destOrd="0" presId="urn:microsoft.com/office/officeart/2005/8/layout/list1"/>
    <dgm:cxn modelId="{F3939E90-5069-4D74-8EE4-5161485057FD}" type="presParOf" srcId="{D5AB3501-D109-4DEF-988B-BCE22F3D7192}" destId="{C009AA25-D4F6-4D2B-950C-DDE5BD8F401C}" srcOrd="5" destOrd="0" presId="urn:microsoft.com/office/officeart/2005/8/layout/list1"/>
    <dgm:cxn modelId="{3C133F10-E8A8-44EF-A92E-F1253DC7A5C3}" type="presParOf" srcId="{D5AB3501-D109-4DEF-988B-BCE22F3D7192}" destId="{B291ED72-3A83-4425-8611-4DA5804969F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FEE1A0-2213-4959-A551-1F57E427AA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19BFA6-0CB1-47B0-9B0B-DE44B68030D9}">
      <dgm:prSet/>
      <dgm:spPr/>
      <dgm:t>
        <a:bodyPr/>
        <a:lstStyle/>
        <a:p>
          <a:r>
            <a:rPr lang="nl-NL" dirty="0"/>
            <a:t>Start West-Vlaanderen</a:t>
          </a:r>
          <a:endParaRPr lang="en-US" dirty="0"/>
        </a:p>
      </dgm:t>
    </dgm:pt>
    <dgm:pt modelId="{28325CBA-4364-482F-855B-34E78DFC5549}" type="parTrans" cxnId="{D42E979C-5BD8-4BE0-BE1D-56220EBC6E14}">
      <dgm:prSet/>
      <dgm:spPr/>
      <dgm:t>
        <a:bodyPr/>
        <a:lstStyle/>
        <a:p>
          <a:endParaRPr lang="en-US"/>
        </a:p>
      </dgm:t>
    </dgm:pt>
    <dgm:pt modelId="{1AC2891A-6FD7-4F17-991F-E2509CB9DA44}" type="sibTrans" cxnId="{D42E979C-5BD8-4BE0-BE1D-56220EBC6E14}">
      <dgm:prSet/>
      <dgm:spPr/>
      <dgm:t>
        <a:bodyPr/>
        <a:lstStyle/>
        <a:p>
          <a:endParaRPr lang="en-US"/>
        </a:p>
      </dgm:t>
    </dgm:pt>
    <dgm:pt modelId="{294E6C47-2778-4D73-9690-749935F46217}">
      <dgm:prSet/>
      <dgm:spPr/>
      <dgm:t>
        <a:bodyPr/>
        <a:lstStyle/>
        <a:p>
          <a:r>
            <a:rPr lang="nl-NL" dirty="0"/>
            <a:t>Ook voor baby’s en peuters met ontwikkelingsvertraging/vermoeden van een ontwikkelingsstoornis</a:t>
          </a:r>
          <a:endParaRPr lang="en-US" dirty="0"/>
        </a:p>
      </dgm:t>
    </dgm:pt>
    <dgm:pt modelId="{1B4225B4-141E-4CAD-8396-B020CAD3F726}" type="parTrans" cxnId="{408E290A-1DC3-4989-BFEA-A9EB91DF9C48}">
      <dgm:prSet/>
      <dgm:spPr/>
      <dgm:t>
        <a:bodyPr/>
        <a:lstStyle/>
        <a:p>
          <a:endParaRPr lang="en-US"/>
        </a:p>
      </dgm:t>
    </dgm:pt>
    <dgm:pt modelId="{7C43FDAA-FD71-4ECE-88AA-82820FF3304E}" type="sibTrans" cxnId="{408E290A-1DC3-4989-BFEA-A9EB91DF9C48}">
      <dgm:prSet/>
      <dgm:spPr/>
      <dgm:t>
        <a:bodyPr/>
        <a:lstStyle/>
        <a:p>
          <a:endParaRPr lang="en-US"/>
        </a:p>
      </dgm:t>
    </dgm:pt>
    <dgm:pt modelId="{E96A8316-FD63-4B0A-9547-A47C3E8A2B94}">
      <dgm:prSet/>
      <dgm:spPr/>
      <dgm:t>
        <a:bodyPr/>
        <a:lstStyle/>
        <a:p>
          <a:r>
            <a:rPr lang="nl-NL" dirty="0"/>
            <a:t>Thuisbegeleiding bij ontwikkelingsproblemen, verstandelijke beperking</a:t>
          </a:r>
          <a:endParaRPr lang="en-US" dirty="0"/>
        </a:p>
      </dgm:t>
    </dgm:pt>
    <dgm:pt modelId="{F0CAF479-4D30-4E2C-80EA-4AF09A412BD3}" type="parTrans" cxnId="{034E2625-943F-4253-9E91-77042D50F585}">
      <dgm:prSet/>
      <dgm:spPr/>
      <dgm:t>
        <a:bodyPr/>
        <a:lstStyle/>
        <a:p>
          <a:endParaRPr lang="en-US"/>
        </a:p>
      </dgm:t>
    </dgm:pt>
    <dgm:pt modelId="{8EC85140-89B3-46E3-AA67-518CB51D7747}" type="sibTrans" cxnId="{034E2625-943F-4253-9E91-77042D50F585}">
      <dgm:prSet/>
      <dgm:spPr/>
      <dgm:t>
        <a:bodyPr/>
        <a:lstStyle/>
        <a:p>
          <a:endParaRPr lang="en-US"/>
        </a:p>
      </dgm:t>
    </dgm:pt>
    <dgm:pt modelId="{4556C7E5-3BC6-40EE-8FC5-FEEA39E056BC}">
      <dgm:prSet/>
      <dgm:spPr/>
      <dgm:t>
        <a:bodyPr/>
        <a:lstStyle/>
        <a:p>
          <a:r>
            <a:rPr lang="nl-NL" dirty="0"/>
            <a:t>VZW Victor</a:t>
          </a:r>
          <a:endParaRPr lang="en-US" dirty="0"/>
        </a:p>
      </dgm:t>
    </dgm:pt>
    <dgm:pt modelId="{8F3998FC-34D4-476D-AA77-E32E26DF280B}" type="parTrans" cxnId="{826267E8-2E7F-4E3C-B512-3CA5886BF990}">
      <dgm:prSet/>
      <dgm:spPr/>
      <dgm:t>
        <a:bodyPr/>
        <a:lstStyle/>
        <a:p>
          <a:endParaRPr lang="en-US"/>
        </a:p>
      </dgm:t>
    </dgm:pt>
    <dgm:pt modelId="{C2560C4C-AB24-4736-9253-88697F7F633D}" type="sibTrans" cxnId="{826267E8-2E7F-4E3C-B512-3CA5886BF990}">
      <dgm:prSet/>
      <dgm:spPr/>
      <dgm:t>
        <a:bodyPr/>
        <a:lstStyle/>
        <a:p>
          <a:endParaRPr lang="en-US"/>
        </a:p>
      </dgm:t>
    </dgm:pt>
    <dgm:pt modelId="{F7DB15C7-4B5D-4D5E-B50C-E09DB6A84A08}">
      <dgm:prSet/>
      <dgm:spPr/>
      <dgm:t>
        <a:bodyPr/>
        <a:lstStyle/>
        <a:p>
          <a:r>
            <a:rPr lang="nl-NL" dirty="0"/>
            <a:t>Thuisbegeleiding voor personen met autisme en hun omgeving</a:t>
          </a:r>
          <a:endParaRPr lang="en-US" dirty="0"/>
        </a:p>
      </dgm:t>
    </dgm:pt>
    <dgm:pt modelId="{974419D1-E666-443F-8742-B0AF52D5959C}" type="parTrans" cxnId="{25C8CCC1-1406-40D9-BE64-56FCE9B37623}">
      <dgm:prSet/>
      <dgm:spPr/>
      <dgm:t>
        <a:bodyPr/>
        <a:lstStyle/>
        <a:p>
          <a:endParaRPr lang="en-US"/>
        </a:p>
      </dgm:t>
    </dgm:pt>
    <dgm:pt modelId="{DE576AFA-DF20-444F-B437-38C53208B922}" type="sibTrans" cxnId="{25C8CCC1-1406-40D9-BE64-56FCE9B37623}">
      <dgm:prSet/>
      <dgm:spPr/>
      <dgm:t>
        <a:bodyPr/>
        <a:lstStyle/>
        <a:p>
          <a:endParaRPr lang="en-US"/>
        </a:p>
      </dgm:t>
    </dgm:pt>
    <dgm:pt modelId="{5B3AF5A3-F7EE-435F-969B-E94741B7AF3A}">
      <dgm:prSet/>
      <dgm:spPr/>
      <dgm:t>
        <a:bodyPr/>
        <a:lstStyle/>
        <a:p>
          <a:r>
            <a:rPr lang="nl-NL" dirty="0"/>
            <a:t>Werkingsgebied: West-Vlaanderen</a:t>
          </a:r>
        </a:p>
      </dgm:t>
    </dgm:pt>
    <dgm:pt modelId="{3347B445-28DE-4E3B-8DAE-84EBA55ED0A6}" type="parTrans" cxnId="{91A9F8B9-485A-4AA7-AE5E-36D59AEE318B}">
      <dgm:prSet/>
      <dgm:spPr/>
      <dgm:t>
        <a:bodyPr/>
        <a:lstStyle/>
        <a:p>
          <a:endParaRPr lang="nl-BE"/>
        </a:p>
      </dgm:t>
    </dgm:pt>
    <dgm:pt modelId="{0EC38E9A-893A-45D5-91FF-F2A6AB8F5A88}" type="sibTrans" cxnId="{91A9F8B9-485A-4AA7-AE5E-36D59AEE318B}">
      <dgm:prSet/>
      <dgm:spPr/>
      <dgm:t>
        <a:bodyPr/>
        <a:lstStyle/>
        <a:p>
          <a:endParaRPr lang="nl-BE"/>
        </a:p>
      </dgm:t>
    </dgm:pt>
    <dgm:pt modelId="{09B2D575-01AD-430F-B9CF-D7AB31D3A618}">
      <dgm:prSet/>
      <dgm:spPr/>
      <dgm:t>
        <a:bodyPr/>
        <a:lstStyle/>
        <a:p>
          <a:r>
            <a:rPr lang="nl-NL" dirty="0"/>
            <a:t>O.a. specifiek aanbod </a:t>
          </a:r>
          <a:r>
            <a:rPr lang="nl-NL" dirty="0" err="1"/>
            <a:t>vroegbegeleiding</a:t>
          </a:r>
          <a:r>
            <a:rPr lang="nl-NL" dirty="0"/>
            <a:t> 0-4 jaar bij vermoeden ASS.</a:t>
          </a:r>
        </a:p>
      </dgm:t>
    </dgm:pt>
    <dgm:pt modelId="{C0015FA0-132F-43F7-A2D5-4212C04F4653}" type="parTrans" cxnId="{A85F0478-D746-4D58-BA0B-0F7E44E51ACB}">
      <dgm:prSet/>
      <dgm:spPr/>
      <dgm:t>
        <a:bodyPr/>
        <a:lstStyle/>
        <a:p>
          <a:endParaRPr lang="nl-BE"/>
        </a:p>
      </dgm:t>
    </dgm:pt>
    <dgm:pt modelId="{BD7400A7-888B-43EF-B11F-280F7A973D82}" type="sibTrans" cxnId="{A85F0478-D746-4D58-BA0B-0F7E44E51ACB}">
      <dgm:prSet/>
      <dgm:spPr/>
      <dgm:t>
        <a:bodyPr/>
        <a:lstStyle/>
        <a:p>
          <a:endParaRPr lang="nl-BE"/>
        </a:p>
      </dgm:t>
    </dgm:pt>
    <dgm:pt modelId="{0EB5C460-CC3A-4243-987F-6DF9CDFC18FC}">
      <dgm:prSet/>
      <dgm:spPr/>
      <dgm:t>
        <a:bodyPr/>
        <a:lstStyle/>
        <a:p>
          <a:r>
            <a:rPr lang="nl-NL" dirty="0"/>
            <a:t>Centrum Voor Ontwikkelingstherapie</a:t>
          </a:r>
        </a:p>
      </dgm:t>
    </dgm:pt>
    <dgm:pt modelId="{84D7DF07-04BB-48D9-B80F-B64329310B63}" type="parTrans" cxnId="{65C98E77-4484-4C11-A5A3-9CA48A95DA93}">
      <dgm:prSet/>
      <dgm:spPr/>
      <dgm:t>
        <a:bodyPr/>
        <a:lstStyle/>
        <a:p>
          <a:endParaRPr lang="nl-BE"/>
        </a:p>
      </dgm:t>
    </dgm:pt>
    <dgm:pt modelId="{BA170B6A-22A8-4A6F-98E7-F784E0FAD27C}" type="sibTrans" cxnId="{65C98E77-4484-4C11-A5A3-9CA48A95DA93}">
      <dgm:prSet/>
      <dgm:spPr/>
      <dgm:t>
        <a:bodyPr/>
        <a:lstStyle/>
        <a:p>
          <a:endParaRPr lang="nl-BE"/>
        </a:p>
      </dgm:t>
    </dgm:pt>
    <dgm:pt modelId="{99CBB261-88FB-4792-BBB8-90C36677BF5C}">
      <dgm:prSet/>
      <dgm:spPr/>
      <dgm:t>
        <a:bodyPr/>
        <a:lstStyle/>
        <a:p>
          <a:r>
            <a:rPr lang="nl-NL" dirty="0"/>
            <a:t>Onderzoeken en behandelen van kleuters met ontwikkelingsstoornissen en emotionele of gedragsproblemen.</a:t>
          </a:r>
        </a:p>
      </dgm:t>
    </dgm:pt>
    <dgm:pt modelId="{716693BA-571C-41AA-93EC-F481546961A3}" type="parTrans" cxnId="{09BACAF9-5670-4781-9244-9BF154CBE29E}">
      <dgm:prSet/>
      <dgm:spPr/>
      <dgm:t>
        <a:bodyPr/>
        <a:lstStyle/>
        <a:p>
          <a:endParaRPr lang="nl-BE"/>
        </a:p>
      </dgm:t>
    </dgm:pt>
    <dgm:pt modelId="{7B804202-D137-4EB4-8604-B2B2BF72C0E1}" type="sibTrans" cxnId="{09BACAF9-5670-4781-9244-9BF154CBE29E}">
      <dgm:prSet/>
      <dgm:spPr/>
      <dgm:t>
        <a:bodyPr/>
        <a:lstStyle/>
        <a:p>
          <a:endParaRPr lang="nl-BE"/>
        </a:p>
      </dgm:t>
    </dgm:pt>
    <dgm:pt modelId="{50273712-38D4-46C4-A8D9-21148F74E7AE}">
      <dgm:prSet/>
      <dgm:spPr/>
      <dgm:t>
        <a:bodyPr/>
        <a:lstStyle/>
        <a:p>
          <a:r>
            <a:rPr lang="nl-NL" dirty="0">
              <a:hlinkClick xmlns:r="http://schemas.openxmlformats.org/officeDocument/2006/relationships" r:id="rId1"/>
            </a:rPr>
            <a:t>https://cotroeselare.be</a:t>
          </a:r>
          <a:endParaRPr lang="nl-NL" dirty="0"/>
        </a:p>
      </dgm:t>
    </dgm:pt>
    <dgm:pt modelId="{0124919A-B042-4748-A60B-F982655E87B3}" type="parTrans" cxnId="{322EDEC4-7AE1-4421-8814-E07075ADD214}">
      <dgm:prSet/>
      <dgm:spPr/>
      <dgm:t>
        <a:bodyPr/>
        <a:lstStyle/>
        <a:p>
          <a:endParaRPr lang="nl-BE"/>
        </a:p>
      </dgm:t>
    </dgm:pt>
    <dgm:pt modelId="{3D7404D0-20B1-441A-9023-1173C8A16861}" type="sibTrans" cxnId="{322EDEC4-7AE1-4421-8814-E07075ADD214}">
      <dgm:prSet/>
      <dgm:spPr/>
      <dgm:t>
        <a:bodyPr/>
        <a:lstStyle/>
        <a:p>
          <a:endParaRPr lang="nl-BE"/>
        </a:p>
      </dgm:t>
    </dgm:pt>
    <dgm:pt modelId="{CBE89438-7371-4A4A-885E-C09D088F5BD6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dirty="0">
              <a:hlinkClick xmlns:r="http://schemas.openxmlformats.org/officeDocument/2006/relationships" r:id="rId2"/>
            </a:rPr>
            <a:t>https://www.startwestvlaanderen.be/</a:t>
          </a:r>
          <a:endParaRPr lang="nl-NL" dirty="0"/>
        </a:p>
      </dgm:t>
    </dgm:pt>
    <dgm:pt modelId="{3D72AB61-5A3C-455C-9835-D1CA29A16D42}" type="parTrans" cxnId="{07996738-DF26-4DBA-96F8-036239824B8B}">
      <dgm:prSet/>
      <dgm:spPr/>
      <dgm:t>
        <a:bodyPr/>
        <a:lstStyle/>
        <a:p>
          <a:endParaRPr lang="nl-BE"/>
        </a:p>
      </dgm:t>
    </dgm:pt>
    <dgm:pt modelId="{E79A311B-CDCE-4C9B-BA41-8501DF9A581E}" type="sibTrans" cxnId="{07996738-DF26-4DBA-96F8-036239824B8B}">
      <dgm:prSet/>
      <dgm:spPr/>
      <dgm:t>
        <a:bodyPr/>
        <a:lstStyle/>
        <a:p>
          <a:endParaRPr lang="nl-BE"/>
        </a:p>
      </dgm:t>
    </dgm:pt>
    <dgm:pt modelId="{47A6BE35-2B38-40A4-9E2B-6AC23CD82D3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nl-NL" dirty="0">
              <a:hlinkClick xmlns:r="http://schemas.openxmlformats.org/officeDocument/2006/relationships" r:id="rId3"/>
            </a:rPr>
            <a:t>https://www.vzwvictor.be/</a:t>
          </a:r>
          <a:endParaRPr lang="nl-NL" dirty="0"/>
        </a:p>
      </dgm:t>
    </dgm:pt>
    <dgm:pt modelId="{AE5A329A-BEAC-4307-BCED-42BC3C4D3BD2}" type="parTrans" cxnId="{65D11809-670C-44A2-BF33-1F1BBD9684FE}">
      <dgm:prSet/>
      <dgm:spPr/>
      <dgm:t>
        <a:bodyPr/>
        <a:lstStyle/>
        <a:p>
          <a:endParaRPr lang="nl-BE"/>
        </a:p>
      </dgm:t>
    </dgm:pt>
    <dgm:pt modelId="{5B22123C-BE4E-490F-8992-098138CBA5C1}" type="sibTrans" cxnId="{65D11809-670C-44A2-BF33-1F1BBD9684FE}">
      <dgm:prSet/>
      <dgm:spPr/>
      <dgm:t>
        <a:bodyPr/>
        <a:lstStyle/>
        <a:p>
          <a:endParaRPr lang="nl-BE"/>
        </a:p>
      </dgm:t>
    </dgm:pt>
    <dgm:pt modelId="{D5AB3501-D109-4DEF-988B-BCE22F3D7192}" type="pres">
      <dgm:prSet presAssocID="{3BFEE1A0-2213-4959-A551-1F57E427AA92}" presName="linear" presStyleCnt="0">
        <dgm:presLayoutVars>
          <dgm:dir/>
          <dgm:animLvl val="lvl"/>
          <dgm:resizeHandles val="exact"/>
        </dgm:presLayoutVars>
      </dgm:prSet>
      <dgm:spPr/>
    </dgm:pt>
    <dgm:pt modelId="{FE8D42F3-F824-4E1E-BAD3-760D4E35EB1D}" type="pres">
      <dgm:prSet presAssocID="{8119BFA6-0CB1-47B0-9B0B-DE44B68030D9}" presName="parentLin" presStyleCnt="0"/>
      <dgm:spPr/>
    </dgm:pt>
    <dgm:pt modelId="{B9EC365A-D09D-442F-95F6-4CE490E3D8F2}" type="pres">
      <dgm:prSet presAssocID="{8119BFA6-0CB1-47B0-9B0B-DE44B68030D9}" presName="parentLeftMargin" presStyleLbl="node1" presStyleIdx="0" presStyleCnt="3"/>
      <dgm:spPr/>
    </dgm:pt>
    <dgm:pt modelId="{ADB96A53-4066-42E0-9AB5-DF585910095D}" type="pres">
      <dgm:prSet presAssocID="{8119BFA6-0CB1-47B0-9B0B-DE44B68030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B33927-21BF-4F95-B169-FB9605CB10E2}" type="pres">
      <dgm:prSet presAssocID="{8119BFA6-0CB1-47B0-9B0B-DE44B68030D9}" presName="negativeSpace" presStyleCnt="0"/>
      <dgm:spPr/>
    </dgm:pt>
    <dgm:pt modelId="{2E23360D-3ECB-493B-92E4-3BE4F07BC6DA}" type="pres">
      <dgm:prSet presAssocID="{8119BFA6-0CB1-47B0-9B0B-DE44B68030D9}" presName="childText" presStyleLbl="conFgAcc1" presStyleIdx="0" presStyleCnt="3">
        <dgm:presLayoutVars>
          <dgm:bulletEnabled val="1"/>
        </dgm:presLayoutVars>
      </dgm:prSet>
      <dgm:spPr/>
    </dgm:pt>
    <dgm:pt modelId="{6CEC7346-3F5B-47C4-99E5-D16C065A5494}" type="pres">
      <dgm:prSet presAssocID="{1AC2891A-6FD7-4F17-991F-E2509CB9DA44}" presName="spaceBetweenRectangles" presStyleCnt="0"/>
      <dgm:spPr/>
    </dgm:pt>
    <dgm:pt modelId="{BA5D7C39-4E2B-4D04-BD3E-9D0AD2A87F4F}" type="pres">
      <dgm:prSet presAssocID="{4556C7E5-3BC6-40EE-8FC5-FEEA39E056BC}" presName="parentLin" presStyleCnt="0"/>
      <dgm:spPr/>
    </dgm:pt>
    <dgm:pt modelId="{6C8F61AA-616F-4D6F-B27C-6CC093687100}" type="pres">
      <dgm:prSet presAssocID="{4556C7E5-3BC6-40EE-8FC5-FEEA39E056BC}" presName="parentLeftMargin" presStyleLbl="node1" presStyleIdx="0" presStyleCnt="3"/>
      <dgm:spPr/>
    </dgm:pt>
    <dgm:pt modelId="{08185111-9DC9-4467-98E5-3E9F78DC3D0E}" type="pres">
      <dgm:prSet presAssocID="{4556C7E5-3BC6-40EE-8FC5-FEEA39E056B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09AA25-D4F6-4D2B-950C-DDE5BD8F401C}" type="pres">
      <dgm:prSet presAssocID="{4556C7E5-3BC6-40EE-8FC5-FEEA39E056BC}" presName="negativeSpace" presStyleCnt="0"/>
      <dgm:spPr/>
    </dgm:pt>
    <dgm:pt modelId="{B291ED72-3A83-4425-8611-4DA5804969FB}" type="pres">
      <dgm:prSet presAssocID="{4556C7E5-3BC6-40EE-8FC5-FEEA39E056BC}" presName="childText" presStyleLbl="conFgAcc1" presStyleIdx="1" presStyleCnt="3">
        <dgm:presLayoutVars>
          <dgm:bulletEnabled val="1"/>
        </dgm:presLayoutVars>
      </dgm:prSet>
      <dgm:spPr/>
    </dgm:pt>
    <dgm:pt modelId="{FDC6184B-1851-4E87-ADCE-2AED6372A2EA}" type="pres">
      <dgm:prSet presAssocID="{C2560C4C-AB24-4736-9253-88697F7F633D}" presName="spaceBetweenRectangles" presStyleCnt="0"/>
      <dgm:spPr/>
    </dgm:pt>
    <dgm:pt modelId="{01ED5E24-6244-4CC1-8B15-EA75F0AACC57}" type="pres">
      <dgm:prSet presAssocID="{0EB5C460-CC3A-4243-987F-6DF9CDFC18FC}" presName="parentLin" presStyleCnt="0"/>
      <dgm:spPr/>
    </dgm:pt>
    <dgm:pt modelId="{3BF1A481-2DBF-4902-8746-3F77ABEDF7A8}" type="pres">
      <dgm:prSet presAssocID="{0EB5C460-CC3A-4243-987F-6DF9CDFC18FC}" presName="parentLeftMargin" presStyleLbl="node1" presStyleIdx="1" presStyleCnt="3"/>
      <dgm:spPr/>
    </dgm:pt>
    <dgm:pt modelId="{88FF4D15-A6EC-4112-82DD-F1E620D5102D}" type="pres">
      <dgm:prSet presAssocID="{0EB5C460-CC3A-4243-987F-6DF9CDFC18F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B16B571-2BAF-4F78-A681-BE2277674FCE}" type="pres">
      <dgm:prSet presAssocID="{0EB5C460-CC3A-4243-987F-6DF9CDFC18FC}" presName="negativeSpace" presStyleCnt="0"/>
      <dgm:spPr/>
    </dgm:pt>
    <dgm:pt modelId="{74D0995E-1D5D-4CEE-ACCC-8812992366F8}" type="pres">
      <dgm:prSet presAssocID="{0EB5C460-CC3A-4243-987F-6DF9CDFC18F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D11809-670C-44A2-BF33-1F1BBD9684FE}" srcId="{4556C7E5-3BC6-40EE-8FC5-FEEA39E056BC}" destId="{47A6BE35-2B38-40A4-9E2B-6AC23CD82D33}" srcOrd="2" destOrd="0" parTransId="{AE5A329A-BEAC-4307-BCED-42BC3C4D3BD2}" sibTransId="{5B22123C-BE4E-490F-8992-098138CBA5C1}"/>
    <dgm:cxn modelId="{408E290A-1DC3-4989-BFEA-A9EB91DF9C48}" srcId="{8119BFA6-0CB1-47B0-9B0B-DE44B68030D9}" destId="{294E6C47-2778-4D73-9690-749935F46217}" srcOrd="0" destOrd="0" parTransId="{1B4225B4-141E-4CAD-8396-B020CAD3F726}" sibTransId="{7C43FDAA-FD71-4ECE-88AA-82820FF3304E}"/>
    <dgm:cxn modelId="{11307A15-A9E2-40BA-80EC-1A0A533379E8}" type="presOf" srcId="{294E6C47-2778-4D73-9690-749935F46217}" destId="{2E23360D-3ECB-493B-92E4-3BE4F07BC6DA}" srcOrd="0" destOrd="0" presId="urn:microsoft.com/office/officeart/2005/8/layout/list1"/>
    <dgm:cxn modelId="{034E2625-943F-4253-9E91-77042D50F585}" srcId="{8119BFA6-0CB1-47B0-9B0B-DE44B68030D9}" destId="{E96A8316-FD63-4B0A-9547-A47C3E8A2B94}" srcOrd="1" destOrd="0" parTransId="{F0CAF479-4D30-4E2C-80EA-4AF09A412BD3}" sibTransId="{8EC85140-89B3-46E3-AA67-518CB51D7747}"/>
    <dgm:cxn modelId="{E61B0628-9D90-4E04-9CC2-3021EE0CAFA8}" type="presOf" srcId="{5B3AF5A3-F7EE-435F-969B-E94741B7AF3A}" destId="{2E23360D-3ECB-493B-92E4-3BE4F07BC6DA}" srcOrd="0" destOrd="2" presId="urn:microsoft.com/office/officeart/2005/8/layout/list1"/>
    <dgm:cxn modelId="{07996738-DF26-4DBA-96F8-036239824B8B}" srcId="{8119BFA6-0CB1-47B0-9B0B-DE44B68030D9}" destId="{CBE89438-7371-4A4A-885E-C09D088F5BD6}" srcOrd="3" destOrd="0" parTransId="{3D72AB61-5A3C-455C-9835-D1CA29A16D42}" sibTransId="{E79A311B-CDCE-4C9B-BA41-8501DF9A581E}"/>
    <dgm:cxn modelId="{127CE73C-B595-4C48-BD86-0C05496E6BC0}" type="presOf" srcId="{50273712-38D4-46C4-A8D9-21148F74E7AE}" destId="{74D0995E-1D5D-4CEE-ACCC-8812992366F8}" srcOrd="0" destOrd="1" presId="urn:microsoft.com/office/officeart/2005/8/layout/list1"/>
    <dgm:cxn modelId="{8E014564-7CBD-4103-AA14-FA042DA8DEBD}" type="presOf" srcId="{CBE89438-7371-4A4A-885E-C09D088F5BD6}" destId="{2E23360D-3ECB-493B-92E4-3BE4F07BC6DA}" srcOrd="0" destOrd="3" presId="urn:microsoft.com/office/officeart/2005/8/layout/list1"/>
    <dgm:cxn modelId="{B22CC84D-66C5-438F-A0FE-12319A85DF48}" type="presOf" srcId="{4556C7E5-3BC6-40EE-8FC5-FEEA39E056BC}" destId="{08185111-9DC9-4467-98E5-3E9F78DC3D0E}" srcOrd="1" destOrd="0" presId="urn:microsoft.com/office/officeart/2005/8/layout/list1"/>
    <dgm:cxn modelId="{95745C55-6980-44B9-B1CD-9096AF89746B}" type="presOf" srcId="{47A6BE35-2B38-40A4-9E2B-6AC23CD82D33}" destId="{B291ED72-3A83-4425-8611-4DA5804969FB}" srcOrd="0" destOrd="2" presId="urn:microsoft.com/office/officeart/2005/8/layout/list1"/>
    <dgm:cxn modelId="{65C98E77-4484-4C11-A5A3-9CA48A95DA93}" srcId="{3BFEE1A0-2213-4959-A551-1F57E427AA92}" destId="{0EB5C460-CC3A-4243-987F-6DF9CDFC18FC}" srcOrd="2" destOrd="0" parTransId="{84D7DF07-04BB-48D9-B80F-B64329310B63}" sibTransId="{BA170B6A-22A8-4A6F-98E7-F784E0FAD27C}"/>
    <dgm:cxn modelId="{A85F0478-D746-4D58-BA0B-0F7E44E51ACB}" srcId="{4556C7E5-3BC6-40EE-8FC5-FEEA39E056BC}" destId="{09B2D575-01AD-430F-B9CF-D7AB31D3A618}" srcOrd="1" destOrd="0" parTransId="{C0015FA0-132F-43F7-A2D5-4212C04F4653}" sibTransId="{BD7400A7-888B-43EF-B11F-280F7A973D82}"/>
    <dgm:cxn modelId="{4EF1A17D-D95E-4B8D-8DDD-A81AD038CE63}" type="presOf" srcId="{8119BFA6-0CB1-47B0-9B0B-DE44B68030D9}" destId="{B9EC365A-D09D-442F-95F6-4CE490E3D8F2}" srcOrd="0" destOrd="0" presId="urn:microsoft.com/office/officeart/2005/8/layout/list1"/>
    <dgm:cxn modelId="{EE81B392-FC4E-4EE9-A3C3-E28CB85C04AE}" type="presOf" srcId="{4556C7E5-3BC6-40EE-8FC5-FEEA39E056BC}" destId="{6C8F61AA-616F-4D6F-B27C-6CC093687100}" srcOrd="0" destOrd="0" presId="urn:microsoft.com/office/officeart/2005/8/layout/list1"/>
    <dgm:cxn modelId="{D42E979C-5BD8-4BE0-BE1D-56220EBC6E14}" srcId="{3BFEE1A0-2213-4959-A551-1F57E427AA92}" destId="{8119BFA6-0CB1-47B0-9B0B-DE44B68030D9}" srcOrd="0" destOrd="0" parTransId="{28325CBA-4364-482F-855B-34E78DFC5549}" sibTransId="{1AC2891A-6FD7-4F17-991F-E2509CB9DA44}"/>
    <dgm:cxn modelId="{F94490A1-C1B7-42EC-82F8-20F77A886E66}" type="presOf" srcId="{99CBB261-88FB-4792-BBB8-90C36677BF5C}" destId="{74D0995E-1D5D-4CEE-ACCC-8812992366F8}" srcOrd="0" destOrd="0" presId="urn:microsoft.com/office/officeart/2005/8/layout/list1"/>
    <dgm:cxn modelId="{BD957BAF-8FB3-46E1-AB96-41E00B793785}" type="presOf" srcId="{3BFEE1A0-2213-4959-A551-1F57E427AA92}" destId="{D5AB3501-D109-4DEF-988B-BCE22F3D7192}" srcOrd="0" destOrd="0" presId="urn:microsoft.com/office/officeart/2005/8/layout/list1"/>
    <dgm:cxn modelId="{D4D8FBB3-3763-4006-9776-21BF8F3FD186}" type="presOf" srcId="{0EB5C460-CC3A-4243-987F-6DF9CDFC18FC}" destId="{88FF4D15-A6EC-4112-82DD-F1E620D5102D}" srcOrd="1" destOrd="0" presId="urn:microsoft.com/office/officeart/2005/8/layout/list1"/>
    <dgm:cxn modelId="{91A9F8B9-485A-4AA7-AE5E-36D59AEE318B}" srcId="{8119BFA6-0CB1-47B0-9B0B-DE44B68030D9}" destId="{5B3AF5A3-F7EE-435F-969B-E94741B7AF3A}" srcOrd="2" destOrd="0" parTransId="{3347B445-28DE-4E3B-8DAE-84EBA55ED0A6}" sibTransId="{0EC38E9A-893A-45D5-91FF-F2A6AB8F5A88}"/>
    <dgm:cxn modelId="{2EECA4BC-14D7-4D74-9F80-E3C771026C0C}" type="presOf" srcId="{8119BFA6-0CB1-47B0-9B0B-DE44B68030D9}" destId="{ADB96A53-4066-42E0-9AB5-DF585910095D}" srcOrd="1" destOrd="0" presId="urn:microsoft.com/office/officeart/2005/8/layout/list1"/>
    <dgm:cxn modelId="{25C8CCC1-1406-40D9-BE64-56FCE9B37623}" srcId="{4556C7E5-3BC6-40EE-8FC5-FEEA39E056BC}" destId="{F7DB15C7-4B5D-4D5E-B50C-E09DB6A84A08}" srcOrd="0" destOrd="0" parTransId="{974419D1-E666-443F-8742-B0AF52D5959C}" sibTransId="{DE576AFA-DF20-444F-B437-38C53208B922}"/>
    <dgm:cxn modelId="{322EDEC4-7AE1-4421-8814-E07075ADD214}" srcId="{0EB5C460-CC3A-4243-987F-6DF9CDFC18FC}" destId="{50273712-38D4-46C4-A8D9-21148F74E7AE}" srcOrd="1" destOrd="0" parTransId="{0124919A-B042-4748-A60B-F982655E87B3}" sibTransId="{3D7404D0-20B1-441A-9023-1173C8A16861}"/>
    <dgm:cxn modelId="{733466D0-2E2F-42FF-A872-A894EE2833E2}" type="presOf" srcId="{F7DB15C7-4B5D-4D5E-B50C-E09DB6A84A08}" destId="{B291ED72-3A83-4425-8611-4DA5804969FB}" srcOrd="0" destOrd="0" presId="urn:microsoft.com/office/officeart/2005/8/layout/list1"/>
    <dgm:cxn modelId="{11D08BE3-6006-4115-A11F-248DDE6A6B63}" type="presOf" srcId="{0EB5C460-CC3A-4243-987F-6DF9CDFC18FC}" destId="{3BF1A481-2DBF-4902-8746-3F77ABEDF7A8}" srcOrd="0" destOrd="0" presId="urn:microsoft.com/office/officeart/2005/8/layout/list1"/>
    <dgm:cxn modelId="{F1CD3CE6-C881-43A9-A3CA-20C5D366B65B}" type="presOf" srcId="{09B2D575-01AD-430F-B9CF-D7AB31D3A618}" destId="{B291ED72-3A83-4425-8611-4DA5804969FB}" srcOrd="0" destOrd="1" presId="urn:microsoft.com/office/officeart/2005/8/layout/list1"/>
    <dgm:cxn modelId="{826267E8-2E7F-4E3C-B512-3CA5886BF990}" srcId="{3BFEE1A0-2213-4959-A551-1F57E427AA92}" destId="{4556C7E5-3BC6-40EE-8FC5-FEEA39E056BC}" srcOrd="1" destOrd="0" parTransId="{8F3998FC-34D4-476D-AA77-E32E26DF280B}" sibTransId="{C2560C4C-AB24-4736-9253-88697F7F633D}"/>
    <dgm:cxn modelId="{D66791EA-86E4-4A18-B16E-28C85901CB2C}" type="presOf" srcId="{E96A8316-FD63-4B0A-9547-A47C3E8A2B94}" destId="{2E23360D-3ECB-493B-92E4-3BE4F07BC6DA}" srcOrd="0" destOrd="1" presId="urn:microsoft.com/office/officeart/2005/8/layout/list1"/>
    <dgm:cxn modelId="{09BACAF9-5670-4781-9244-9BF154CBE29E}" srcId="{0EB5C460-CC3A-4243-987F-6DF9CDFC18FC}" destId="{99CBB261-88FB-4792-BBB8-90C36677BF5C}" srcOrd="0" destOrd="0" parTransId="{716693BA-571C-41AA-93EC-F481546961A3}" sibTransId="{7B804202-D137-4EB4-8604-B2B2BF72C0E1}"/>
    <dgm:cxn modelId="{AF63D12C-2AF0-4094-9519-6417C39B0ED2}" type="presParOf" srcId="{D5AB3501-D109-4DEF-988B-BCE22F3D7192}" destId="{FE8D42F3-F824-4E1E-BAD3-760D4E35EB1D}" srcOrd="0" destOrd="0" presId="urn:microsoft.com/office/officeart/2005/8/layout/list1"/>
    <dgm:cxn modelId="{5DF6DC9C-02D4-4BEA-BFAD-4F49A1921A90}" type="presParOf" srcId="{FE8D42F3-F824-4E1E-BAD3-760D4E35EB1D}" destId="{B9EC365A-D09D-442F-95F6-4CE490E3D8F2}" srcOrd="0" destOrd="0" presId="urn:microsoft.com/office/officeart/2005/8/layout/list1"/>
    <dgm:cxn modelId="{9E83AA2F-86D9-4914-AC44-0C0EA5CA63F3}" type="presParOf" srcId="{FE8D42F3-F824-4E1E-BAD3-760D4E35EB1D}" destId="{ADB96A53-4066-42E0-9AB5-DF585910095D}" srcOrd="1" destOrd="0" presId="urn:microsoft.com/office/officeart/2005/8/layout/list1"/>
    <dgm:cxn modelId="{4E8DB41C-7AEE-439C-A762-49C215F7456C}" type="presParOf" srcId="{D5AB3501-D109-4DEF-988B-BCE22F3D7192}" destId="{E4B33927-21BF-4F95-B169-FB9605CB10E2}" srcOrd="1" destOrd="0" presId="urn:microsoft.com/office/officeart/2005/8/layout/list1"/>
    <dgm:cxn modelId="{D7672248-920A-41FC-A3F4-B2DF8A73928D}" type="presParOf" srcId="{D5AB3501-D109-4DEF-988B-BCE22F3D7192}" destId="{2E23360D-3ECB-493B-92E4-3BE4F07BC6DA}" srcOrd="2" destOrd="0" presId="urn:microsoft.com/office/officeart/2005/8/layout/list1"/>
    <dgm:cxn modelId="{F0139329-E20F-44AF-B141-D70CA80BC53E}" type="presParOf" srcId="{D5AB3501-D109-4DEF-988B-BCE22F3D7192}" destId="{6CEC7346-3F5B-47C4-99E5-D16C065A5494}" srcOrd="3" destOrd="0" presId="urn:microsoft.com/office/officeart/2005/8/layout/list1"/>
    <dgm:cxn modelId="{3A418901-14AB-4DC0-BA51-993E8B91AB54}" type="presParOf" srcId="{D5AB3501-D109-4DEF-988B-BCE22F3D7192}" destId="{BA5D7C39-4E2B-4D04-BD3E-9D0AD2A87F4F}" srcOrd="4" destOrd="0" presId="urn:microsoft.com/office/officeart/2005/8/layout/list1"/>
    <dgm:cxn modelId="{E3A8390F-1C32-4DBA-A5D0-33F4E26B577C}" type="presParOf" srcId="{BA5D7C39-4E2B-4D04-BD3E-9D0AD2A87F4F}" destId="{6C8F61AA-616F-4D6F-B27C-6CC093687100}" srcOrd="0" destOrd="0" presId="urn:microsoft.com/office/officeart/2005/8/layout/list1"/>
    <dgm:cxn modelId="{61A02477-8386-4056-85AF-C9118A36E29E}" type="presParOf" srcId="{BA5D7C39-4E2B-4D04-BD3E-9D0AD2A87F4F}" destId="{08185111-9DC9-4467-98E5-3E9F78DC3D0E}" srcOrd="1" destOrd="0" presId="urn:microsoft.com/office/officeart/2005/8/layout/list1"/>
    <dgm:cxn modelId="{0F37D18C-D15F-4DDC-8C5E-89CF1A0D6CA4}" type="presParOf" srcId="{D5AB3501-D109-4DEF-988B-BCE22F3D7192}" destId="{C009AA25-D4F6-4D2B-950C-DDE5BD8F401C}" srcOrd="5" destOrd="0" presId="urn:microsoft.com/office/officeart/2005/8/layout/list1"/>
    <dgm:cxn modelId="{227CA9D4-4084-4238-A36E-8272DC7D1F3E}" type="presParOf" srcId="{D5AB3501-D109-4DEF-988B-BCE22F3D7192}" destId="{B291ED72-3A83-4425-8611-4DA5804969FB}" srcOrd="6" destOrd="0" presId="urn:microsoft.com/office/officeart/2005/8/layout/list1"/>
    <dgm:cxn modelId="{6AECBF19-19CA-4EA8-8F7A-D8C37ACF8181}" type="presParOf" srcId="{D5AB3501-D109-4DEF-988B-BCE22F3D7192}" destId="{FDC6184B-1851-4E87-ADCE-2AED6372A2EA}" srcOrd="7" destOrd="0" presId="urn:microsoft.com/office/officeart/2005/8/layout/list1"/>
    <dgm:cxn modelId="{7EF10E4E-4F81-4AA0-B4F7-1BF391BF3938}" type="presParOf" srcId="{D5AB3501-D109-4DEF-988B-BCE22F3D7192}" destId="{01ED5E24-6244-4CC1-8B15-EA75F0AACC57}" srcOrd="8" destOrd="0" presId="urn:microsoft.com/office/officeart/2005/8/layout/list1"/>
    <dgm:cxn modelId="{5259A902-0BE7-460E-8686-9B9A0539B8C0}" type="presParOf" srcId="{01ED5E24-6244-4CC1-8B15-EA75F0AACC57}" destId="{3BF1A481-2DBF-4902-8746-3F77ABEDF7A8}" srcOrd="0" destOrd="0" presId="urn:microsoft.com/office/officeart/2005/8/layout/list1"/>
    <dgm:cxn modelId="{94E81F36-876A-404F-A276-602EC66AC815}" type="presParOf" srcId="{01ED5E24-6244-4CC1-8B15-EA75F0AACC57}" destId="{88FF4D15-A6EC-4112-82DD-F1E620D5102D}" srcOrd="1" destOrd="0" presId="urn:microsoft.com/office/officeart/2005/8/layout/list1"/>
    <dgm:cxn modelId="{D3BC25EF-771E-4A71-B254-0765F1EED389}" type="presParOf" srcId="{D5AB3501-D109-4DEF-988B-BCE22F3D7192}" destId="{DB16B571-2BAF-4F78-A681-BE2277674FCE}" srcOrd="9" destOrd="0" presId="urn:microsoft.com/office/officeart/2005/8/layout/list1"/>
    <dgm:cxn modelId="{13A93A3F-C4D7-4EFC-94A5-0CEAFAF33371}" type="presParOf" srcId="{D5AB3501-D109-4DEF-988B-BCE22F3D7192}" destId="{74D0995E-1D5D-4CEE-ACCC-8812992366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1020DA-C972-4531-B86D-619BC64E24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E63289-EC4D-430A-AB9A-0F30950EA1FB}">
      <dgm:prSet/>
      <dgm:spPr/>
      <dgm:t>
        <a:bodyPr/>
        <a:lstStyle/>
        <a:p>
          <a:r>
            <a:rPr lang="nl-NL"/>
            <a:t>Vertrouwenscentrum Kindermishandeling</a:t>
          </a:r>
          <a:endParaRPr lang="en-US"/>
        </a:p>
      </dgm:t>
    </dgm:pt>
    <dgm:pt modelId="{843FA82D-54A2-4AA5-A2DB-DD65F2580CDA}" type="parTrans" cxnId="{32400ADD-396A-4890-8D00-3106530FD7E4}">
      <dgm:prSet/>
      <dgm:spPr/>
      <dgm:t>
        <a:bodyPr/>
        <a:lstStyle/>
        <a:p>
          <a:endParaRPr lang="en-US"/>
        </a:p>
      </dgm:t>
    </dgm:pt>
    <dgm:pt modelId="{EF931858-3110-4054-B406-2E04DC759468}" type="sibTrans" cxnId="{32400ADD-396A-4890-8D00-3106530FD7E4}">
      <dgm:prSet/>
      <dgm:spPr/>
      <dgm:t>
        <a:bodyPr/>
        <a:lstStyle/>
        <a:p>
          <a:endParaRPr lang="en-US"/>
        </a:p>
      </dgm:t>
    </dgm:pt>
    <dgm:pt modelId="{4F248948-FC79-4C50-A725-F152EB3A62AD}">
      <dgm:prSet/>
      <dgm:spPr/>
      <dgm:t>
        <a:bodyPr/>
        <a:lstStyle/>
        <a:p>
          <a:r>
            <a:rPr lang="nl-NL"/>
            <a:t>Hulpverlening bij kindermishandeling, seksueel misbruik en/of verwaarlozing.</a:t>
          </a:r>
          <a:endParaRPr lang="en-US"/>
        </a:p>
      </dgm:t>
    </dgm:pt>
    <dgm:pt modelId="{0B2D7196-18B8-4E0C-996F-96ED32832104}" type="parTrans" cxnId="{26B48EE5-3FA9-4534-B3A2-E2428E0015D2}">
      <dgm:prSet/>
      <dgm:spPr/>
      <dgm:t>
        <a:bodyPr/>
        <a:lstStyle/>
        <a:p>
          <a:endParaRPr lang="en-US"/>
        </a:p>
      </dgm:t>
    </dgm:pt>
    <dgm:pt modelId="{926222C0-B767-4642-956C-09D05BC4471E}" type="sibTrans" cxnId="{26B48EE5-3FA9-4534-B3A2-E2428E0015D2}">
      <dgm:prSet/>
      <dgm:spPr/>
      <dgm:t>
        <a:bodyPr/>
        <a:lstStyle/>
        <a:p>
          <a:endParaRPr lang="en-US"/>
        </a:p>
      </dgm:t>
    </dgm:pt>
    <dgm:pt modelId="{A9C7ECB4-C822-48F4-AC1D-7FFDA2C14E19}">
      <dgm:prSet/>
      <dgm:spPr/>
      <dgm:t>
        <a:bodyPr/>
        <a:lstStyle/>
        <a:p>
          <a:r>
            <a:rPr lang="nl-BE"/>
            <a:t>Advies, ondersteuning en hulpverlening bij vermoeden van kindermishandeling. </a:t>
          </a:r>
          <a:endParaRPr lang="en-US"/>
        </a:p>
      </dgm:t>
    </dgm:pt>
    <dgm:pt modelId="{AA65A2EE-AA59-46D6-8452-7EB66E8B6BD2}" type="parTrans" cxnId="{2ACBF55E-9620-4AE8-A4D9-BCF16604B3AB}">
      <dgm:prSet/>
      <dgm:spPr/>
      <dgm:t>
        <a:bodyPr/>
        <a:lstStyle/>
        <a:p>
          <a:endParaRPr lang="en-US"/>
        </a:p>
      </dgm:t>
    </dgm:pt>
    <dgm:pt modelId="{12891A47-6EF8-4051-92D9-CDD51E19C300}" type="sibTrans" cxnId="{2ACBF55E-9620-4AE8-A4D9-BCF16604B3AB}">
      <dgm:prSet/>
      <dgm:spPr/>
      <dgm:t>
        <a:bodyPr/>
        <a:lstStyle/>
        <a:p>
          <a:endParaRPr lang="en-US"/>
        </a:p>
      </dgm:t>
    </dgm:pt>
    <dgm:pt modelId="{A60D5A99-5C24-42D7-8666-08F117EBABE7}">
      <dgm:prSet/>
      <dgm:spPr/>
      <dgm:t>
        <a:bodyPr/>
        <a:lstStyle/>
        <a:p>
          <a:r>
            <a:rPr lang="nl-BE"/>
            <a:t>Onderzoek maatschappelijke noodzaak</a:t>
          </a:r>
          <a:endParaRPr lang="en-US"/>
        </a:p>
      </dgm:t>
    </dgm:pt>
    <dgm:pt modelId="{BCF812DF-4C3E-4966-81B0-3E02D87D4102}" type="parTrans" cxnId="{1D217413-45D7-4051-A8A9-BC969314C527}">
      <dgm:prSet/>
      <dgm:spPr/>
      <dgm:t>
        <a:bodyPr/>
        <a:lstStyle/>
        <a:p>
          <a:endParaRPr lang="en-US"/>
        </a:p>
      </dgm:t>
    </dgm:pt>
    <dgm:pt modelId="{8BDD675B-9555-4699-9488-0A06C173A43F}" type="sibTrans" cxnId="{1D217413-45D7-4051-A8A9-BC969314C527}">
      <dgm:prSet/>
      <dgm:spPr/>
      <dgm:t>
        <a:bodyPr/>
        <a:lstStyle/>
        <a:p>
          <a:endParaRPr lang="en-US"/>
        </a:p>
      </dgm:t>
    </dgm:pt>
    <dgm:pt modelId="{64FB7242-281F-4B86-AD06-4C2580BF4463}">
      <dgm:prSet/>
      <dgm:spPr/>
      <dgm:t>
        <a:bodyPr/>
        <a:lstStyle/>
        <a:p>
          <a:r>
            <a:rPr lang="nl-NL" u="sng">
              <a:hlinkClick xmlns:r="http://schemas.openxmlformats.org/officeDocument/2006/relationships" r:id="rId1"/>
            </a:rPr>
            <a:t>https://www.vertrouwenscentrum-kindermishandeling.be/</a:t>
          </a:r>
          <a:endParaRPr lang="en-US"/>
        </a:p>
      </dgm:t>
    </dgm:pt>
    <dgm:pt modelId="{5EE549E8-5E23-4260-97D7-1B08B22ECFDD}" type="parTrans" cxnId="{7100213A-1B6B-46F5-9284-612E4CA0362B}">
      <dgm:prSet/>
      <dgm:spPr/>
      <dgm:t>
        <a:bodyPr/>
        <a:lstStyle/>
        <a:p>
          <a:endParaRPr lang="en-US"/>
        </a:p>
      </dgm:t>
    </dgm:pt>
    <dgm:pt modelId="{351C9BE6-0ADA-4C4A-ACA3-B05E527701D0}" type="sibTrans" cxnId="{7100213A-1B6B-46F5-9284-612E4CA0362B}">
      <dgm:prSet/>
      <dgm:spPr/>
      <dgm:t>
        <a:bodyPr/>
        <a:lstStyle/>
        <a:p>
          <a:endParaRPr lang="en-US"/>
        </a:p>
      </dgm:t>
    </dgm:pt>
    <dgm:pt modelId="{61908E18-18CC-4FF7-A0CE-0B1B0F7A1114}">
      <dgm:prSet/>
      <dgm:spPr/>
      <dgm:t>
        <a:bodyPr/>
        <a:lstStyle/>
        <a:p>
          <a:r>
            <a:rPr lang="nl-BE"/>
            <a:t>Ondersteuningscentrum Jeugdzorg</a:t>
          </a:r>
          <a:endParaRPr lang="en-US"/>
        </a:p>
      </dgm:t>
    </dgm:pt>
    <dgm:pt modelId="{B5BDF7E1-1705-491C-A339-778EB5065582}" type="parTrans" cxnId="{6FB6BA42-6B24-4BB9-A9E2-920F33AF4400}">
      <dgm:prSet/>
      <dgm:spPr/>
      <dgm:t>
        <a:bodyPr/>
        <a:lstStyle/>
        <a:p>
          <a:endParaRPr lang="en-US"/>
        </a:p>
      </dgm:t>
    </dgm:pt>
    <dgm:pt modelId="{D4962091-5CD2-43B5-B287-7AC0F333C354}" type="sibTrans" cxnId="{6FB6BA42-6B24-4BB9-A9E2-920F33AF4400}">
      <dgm:prSet/>
      <dgm:spPr/>
      <dgm:t>
        <a:bodyPr/>
        <a:lstStyle/>
        <a:p>
          <a:endParaRPr lang="en-US"/>
        </a:p>
      </dgm:t>
    </dgm:pt>
    <dgm:pt modelId="{79D01FF2-6CA0-4A90-B580-BED296E3ECDE}">
      <dgm:prSet/>
      <dgm:spPr/>
      <dgm:t>
        <a:bodyPr/>
        <a:lstStyle/>
        <a:p>
          <a:r>
            <a:rPr lang="nl-BE"/>
            <a:t>Consult aan hulpverleners</a:t>
          </a:r>
          <a:endParaRPr lang="en-US"/>
        </a:p>
      </dgm:t>
    </dgm:pt>
    <dgm:pt modelId="{CB47B967-96F0-4A26-9404-FDDA27C5699D}" type="parTrans" cxnId="{B906BE8D-211F-4A16-A1EA-4C2E890561E4}">
      <dgm:prSet/>
      <dgm:spPr/>
      <dgm:t>
        <a:bodyPr/>
        <a:lstStyle/>
        <a:p>
          <a:endParaRPr lang="en-US"/>
        </a:p>
      </dgm:t>
    </dgm:pt>
    <dgm:pt modelId="{8D18A8BA-7776-4495-B306-1B96A2E124ED}" type="sibTrans" cxnId="{B906BE8D-211F-4A16-A1EA-4C2E890561E4}">
      <dgm:prSet/>
      <dgm:spPr/>
      <dgm:t>
        <a:bodyPr/>
        <a:lstStyle/>
        <a:p>
          <a:endParaRPr lang="en-US"/>
        </a:p>
      </dgm:t>
    </dgm:pt>
    <dgm:pt modelId="{15A5705C-0572-428A-82C8-229F99CDBA0D}">
      <dgm:prSet/>
      <dgm:spPr/>
      <dgm:t>
        <a:bodyPr/>
        <a:lstStyle/>
        <a:p>
          <a:r>
            <a:rPr lang="nl-BE"/>
            <a:t>Onderzoek Maatschappelijke Noodzaak</a:t>
          </a:r>
          <a:endParaRPr lang="en-US"/>
        </a:p>
      </dgm:t>
    </dgm:pt>
    <dgm:pt modelId="{E2E801CB-D7D0-463E-A037-80ADC90D9145}" type="parTrans" cxnId="{E23A597C-8FCD-4630-892C-CC2B721AE783}">
      <dgm:prSet/>
      <dgm:spPr/>
      <dgm:t>
        <a:bodyPr/>
        <a:lstStyle/>
        <a:p>
          <a:endParaRPr lang="en-US"/>
        </a:p>
      </dgm:t>
    </dgm:pt>
    <dgm:pt modelId="{8E3FF968-D3CB-4399-B9E3-7B0C59958099}" type="sibTrans" cxnId="{E23A597C-8FCD-4630-892C-CC2B721AE783}">
      <dgm:prSet/>
      <dgm:spPr/>
      <dgm:t>
        <a:bodyPr/>
        <a:lstStyle/>
        <a:p>
          <a:endParaRPr lang="en-US"/>
        </a:p>
      </dgm:t>
    </dgm:pt>
    <dgm:pt modelId="{DA5728E2-381C-4EFA-9876-9DBA7F50DCA4}">
      <dgm:prSet/>
      <dgm:spPr/>
      <dgm:t>
        <a:bodyPr/>
        <a:lstStyle/>
        <a:p>
          <a:r>
            <a:rPr lang="nl-BE"/>
            <a:t>Hulpverlening opstarten en mee opvolgen</a:t>
          </a:r>
          <a:endParaRPr lang="en-US"/>
        </a:p>
      </dgm:t>
    </dgm:pt>
    <dgm:pt modelId="{AFA217D4-BA01-4A38-9269-A3784C464623}" type="parTrans" cxnId="{455360C8-C651-4005-9BD6-CCD1125A6544}">
      <dgm:prSet/>
      <dgm:spPr/>
      <dgm:t>
        <a:bodyPr/>
        <a:lstStyle/>
        <a:p>
          <a:endParaRPr lang="en-US"/>
        </a:p>
      </dgm:t>
    </dgm:pt>
    <dgm:pt modelId="{F11ECD2C-2FFA-4C32-9D05-B095860C06ED}" type="sibTrans" cxnId="{455360C8-C651-4005-9BD6-CCD1125A6544}">
      <dgm:prSet/>
      <dgm:spPr/>
      <dgm:t>
        <a:bodyPr/>
        <a:lstStyle/>
        <a:p>
          <a:endParaRPr lang="en-US"/>
        </a:p>
      </dgm:t>
    </dgm:pt>
    <dgm:pt modelId="{F0BF3B7C-1351-4958-8D89-34C1FD4A5805}">
      <dgm:prSet/>
      <dgm:spPr/>
      <dgm:t>
        <a:bodyPr/>
        <a:lstStyle/>
        <a:p>
          <a:r>
            <a:rPr lang="nl-NL" u="sng">
              <a:hlinkClick xmlns:r="http://schemas.openxmlformats.org/officeDocument/2006/relationships" r:id="rId2"/>
            </a:rPr>
            <a:t>https://www.jeugdhulp.be/organisaties/ondersteuningscentrum-jeugdzorg-ocj</a:t>
          </a:r>
          <a:endParaRPr lang="en-US"/>
        </a:p>
      </dgm:t>
    </dgm:pt>
    <dgm:pt modelId="{6FABFD9D-EFB0-4843-8EC3-429BE0C79087}" type="parTrans" cxnId="{6E98A3FC-EFAF-4C9F-977A-F0F1A8E12F3F}">
      <dgm:prSet/>
      <dgm:spPr/>
      <dgm:t>
        <a:bodyPr/>
        <a:lstStyle/>
        <a:p>
          <a:endParaRPr lang="en-US"/>
        </a:p>
      </dgm:t>
    </dgm:pt>
    <dgm:pt modelId="{AB57AE86-BF5C-4811-8B33-B13D18DDEE80}" type="sibTrans" cxnId="{6E98A3FC-EFAF-4C9F-977A-F0F1A8E12F3F}">
      <dgm:prSet/>
      <dgm:spPr/>
      <dgm:t>
        <a:bodyPr/>
        <a:lstStyle/>
        <a:p>
          <a:endParaRPr lang="en-US"/>
        </a:p>
      </dgm:t>
    </dgm:pt>
    <dgm:pt modelId="{60BFBE4E-B016-452E-A57C-C676D0320E0A}" type="pres">
      <dgm:prSet presAssocID="{CB1020DA-C972-4531-B86D-619BC64E24FA}" presName="linear" presStyleCnt="0">
        <dgm:presLayoutVars>
          <dgm:dir/>
          <dgm:animLvl val="lvl"/>
          <dgm:resizeHandles val="exact"/>
        </dgm:presLayoutVars>
      </dgm:prSet>
      <dgm:spPr/>
    </dgm:pt>
    <dgm:pt modelId="{3E27B690-EC0B-49A8-A304-4DCE4018D5E7}" type="pres">
      <dgm:prSet presAssocID="{D7E63289-EC4D-430A-AB9A-0F30950EA1FB}" presName="parentLin" presStyleCnt="0"/>
      <dgm:spPr/>
    </dgm:pt>
    <dgm:pt modelId="{96F8BB83-410F-4C23-A1AD-BA7E245A769D}" type="pres">
      <dgm:prSet presAssocID="{D7E63289-EC4D-430A-AB9A-0F30950EA1FB}" presName="parentLeftMargin" presStyleLbl="node1" presStyleIdx="0" presStyleCnt="2"/>
      <dgm:spPr/>
    </dgm:pt>
    <dgm:pt modelId="{CF81024E-5802-487E-A9D5-3A26F2D3CCCB}" type="pres">
      <dgm:prSet presAssocID="{D7E63289-EC4D-430A-AB9A-0F30950EA1F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A82020-D92F-40DC-B41D-04BED6001F7E}" type="pres">
      <dgm:prSet presAssocID="{D7E63289-EC4D-430A-AB9A-0F30950EA1FB}" presName="negativeSpace" presStyleCnt="0"/>
      <dgm:spPr/>
    </dgm:pt>
    <dgm:pt modelId="{5AFB96DF-124C-4D32-9CB1-80F6119D6C93}" type="pres">
      <dgm:prSet presAssocID="{D7E63289-EC4D-430A-AB9A-0F30950EA1FB}" presName="childText" presStyleLbl="conFgAcc1" presStyleIdx="0" presStyleCnt="2">
        <dgm:presLayoutVars>
          <dgm:bulletEnabled val="1"/>
        </dgm:presLayoutVars>
      </dgm:prSet>
      <dgm:spPr/>
    </dgm:pt>
    <dgm:pt modelId="{6EE7E5CC-7E39-4110-BA86-CA9E83654806}" type="pres">
      <dgm:prSet presAssocID="{EF931858-3110-4054-B406-2E04DC759468}" presName="spaceBetweenRectangles" presStyleCnt="0"/>
      <dgm:spPr/>
    </dgm:pt>
    <dgm:pt modelId="{BFD5A3A3-4264-4C45-80DE-583CC68CC759}" type="pres">
      <dgm:prSet presAssocID="{61908E18-18CC-4FF7-A0CE-0B1B0F7A1114}" presName="parentLin" presStyleCnt="0"/>
      <dgm:spPr/>
    </dgm:pt>
    <dgm:pt modelId="{B4CD213D-5FBB-4255-85A2-CC2E51BBAFAE}" type="pres">
      <dgm:prSet presAssocID="{61908E18-18CC-4FF7-A0CE-0B1B0F7A1114}" presName="parentLeftMargin" presStyleLbl="node1" presStyleIdx="0" presStyleCnt="2"/>
      <dgm:spPr/>
    </dgm:pt>
    <dgm:pt modelId="{0DAB898F-E359-4E86-9416-4E8E54CF73CA}" type="pres">
      <dgm:prSet presAssocID="{61908E18-18CC-4FF7-A0CE-0B1B0F7A111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115F97C-4DF1-4AAD-A0A5-316E0FAC9FE4}" type="pres">
      <dgm:prSet presAssocID="{61908E18-18CC-4FF7-A0CE-0B1B0F7A1114}" presName="negativeSpace" presStyleCnt="0"/>
      <dgm:spPr/>
    </dgm:pt>
    <dgm:pt modelId="{856A3931-59ED-47AD-B58B-15A40D024709}" type="pres">
      <dgm:prSet presAssocID="{61908E18-18CC-4FF7-A0CE-0B1B0F7A111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611F10E-7E87-4867-8E93-29B0C77D0AD8}" type="presOf" srcId="{D7E63289-EC4D-430A-AB9A-0F30950EA1FB}" destId="{96F8BB83-410F-4C23-A1AD-BA7E245A769D}" srcOrd="0" destOrd="0" presId="urn:microsoft.com/office/officeart/2005/8/layout/list1"/>
    <dgm:cxn modelId="{A7EFB712-4E62-40A1-8483-7EE46F2BC2F9}" type="presOf" srcId="{15A5705C-0572-428A-82C8-229F99CDBA0D}" destId="{856A3931-59ED-47AD-B58B-15A40D024709}" srcOrd="0" destOrd="1" presId="urn:microsoft.com/office/officeart/2005/8/layout/list1"/>
    <dgm:cxn modelId="{1D217413-45D7-4051-A8A9-BC969314C527}" srcId="{D7E63289-EC4D-430A-AB9A-0F30950EA1FB}" destId="{A60D5A99-5C24-42D7-8666-08F117EBABE7}" srcOrd="2" destOrd="0" parTransId="{BCF812DF-4C3E-4966-81B0-3E02D87D4102}" sibTransId="{8BDD675B-9555-4699-9488-0A06C173A43F}"/>
    <dgm:cxn modelId="{3CD16619-29B6-4ACB-8268-A7092CAF1171}" type="presOf" srcId="{D7E63289-EC4D-430A-AB9A-0F30950EA1FB}" destId="{CF81024E-5802-487E-A9D5-3A26F2D3CCCB}" srcOrd="1" destOrd="0" presId="urn:microsoft.com/office/officeart/2005/8/layout/list1"/>
    <dgm:cxn modelId="{E2559026-71B8-4DFD-A666-13E73B6F0D52}" type="presOf" srcId="{CB1020DA-C972-4531-B86D-619BC64E24FA}" destId="{60BFBE4E-B016-452E-A57C-C676D0320E0A}" srcOrd="0" destOrd="0" presId="urn:microsoft.com/office/officeart/2005/8/layout/list1"/>
    <dgm:cxn modelId="{7100213A-1B6B-46F5-9284-612E4CA0362B}" srcId="{D7E63289-EC4D-430A-AB9A-0F30950EA1FB}" destId="{64FB7242-281F-4B86-AD06-4C2580BF4463}" srcOrd="3" destOrd="0" parTransId="{5EE549E8-5E23-4260-97D7-1B08B22ECFDD}" sibTransId="{351C9BE6-0ADA-4C4A-ACA3-B05E527701D0}"/>
    <dgm:cxn modelId="{7516C93C-CD30-42FE-9EF4-453FD37B0447}" type="presOf" srcId="{A9C7ECB4-C822-48F4-AC1D-7FFDA2C14E19}" destId="{5AFB96DF-124C-4D32-9CB1-80F6119D6C93}" srcOrd="0" destOrd="1" presId="urn:microsoft.com/office/officeart/2005/8/layout/list1"/>
    <dgm:cxn modelId="{2ACBF55E-9620-4AE8-A4D9-BCF16604B3AB}" srcId="{D7E63289-EC4D-430A-AB9A-0F30950EA1FB}" destId="{A9C7ECB4-C822-48F4-AC1D-7FFDA2C14E19}" srcOrd="1" destOrd="0" parTransId="{AA65A2EE-AA59-46D6-8452-7EB66E8B6BD2}" sibTransId="{12891A47-6EF8-4051-92D9-CDD51E19C300}"/>
    <dgm:cxn modelId="{6FB6BA42-6B24-4BB9-A9E2-920F33AF4400}" srcId="{CB1020DA-C972-4531-B86D-619BC64E24FA}" destId="{61908E18-18CC-4FF7-A0CE-0B1B0F7A1114}" srcOrd="1" destOrd="0" parTransId="{B5BDF7E1-1705-491C-A339-778EB5065582}" sibTransId="{D4962091-5CD2-43B5-B287-7AC0F333C354}"/>
    <dgm:cxn modelId="{0160FD71-6F59-4A55-AE21-D2565653E1C8}" type="presOf" srcId="{61908E18-18CC-4FF7-A0CE-0B1B0F7A1114}" destId="{B4CD213D-5FBB-4255-85A2-CC2E51BBAFAE}" srcOrd="0" destOrd="0" presId="urn:microsoft.com/office/officeart/2005/8/layout/list1"/>
    <dgm:cxn modelId="{5D626C72-FA9E-49FF-9935-D024C9DEDA3C}" type="presOf" srcId="{79D01FF2-6CA0-4A90-B580-BED296E3ECDE}" destId="{856A3931-59ED-47AD-B58B-15A40D024709}" srcOrd="0" destOrd="0" presId="urn:microsoft.com/office/officeart/2005/8/layout/list1"/>
    <dgm:cxn modelId="{E23A597C-8FCD-4630-892C-CC2B721AE783}" srcId="{61908E18-18CC-4FF7-A0CE-0B1B0F7A1114}" destId="{15A5705C-0572-428A-82C8-229F99CDBA0D}" srcOrd="1" destOrd="0" parTransId="{E2E801CB-D7D0-463E-A037-80ADC90D9145}" sibTransId="{8E3FF968-D3CB-4399-B9E3-7B0C59958099}"/>
    <dgm:cxn modelId="{B906BE8D-211F-4A16-A1EA-4C2E890561E4}" srcId="{61908E18-18CC-4FF7-A0CE-0B1B0F7A1114}" destId="{79D01FF2-6CA0-4A90-B580-BED296E3ECDE}" srcOrd="0" destOrd="0" parTransId="{CB47B967-96F0-4A26-9404-FDDA27C5699D}" sibTransId="{8D18A8BA-7776-4495-B306-1B96A2E124ED}"/>
    <dgm:cxn modelId="{7D882897-C3C2-4D9E-A0CE-68F426F03ACA}" type="presOf" srcId="{DA5728E2-381C-4EFA-9876-9DBA7F50DCA4}" destId="{856A3931-59ED-47AD-B58B-15A40D024709}" srcOrd="0" destOrd="2" presId="urn:microsoft.com/office/officeart/2005/8/layout/list1"/>
    <dgm:cxn modelId="{74D69FB1-97AC-4A20-9E7D-EAB7532FF403}" type="presOf" srcId="{4F248948-FC79-4C50-A725-F152EB3A62AD}" destId="{5AFB96DF-124C-4D32-9CB1-80F6119D6C93}" srcOrd="0" destOrd="0" presId="urn:microsoft.com/office/officeart/2005/8/layout/list1"/>
    <dgm:cxn modelId="{74EBE5BC-4ED5-4A59-A80E-C6E87414485C}" type="presOf" srcId="{A60D5A99-5C24-42D7-8666-08F117EBABE7}" destId="{5AFB96DF-124C-4D32-9CB1-80F6119D6C93}" srcOrd="0" destOrd="2" presId="urn:microsoft.com/office/officeart/2005/8/layout/list1"/>
    <dgm:cxn modelId="{455360C8-C651-4005-9BD6-CCD1125A6544}" srcId="{61908E18-18CC-4FF7-A0CE-0B1B0F7A1114}" destId="{DA5728E2-381C-4EFA-9876-9DBA7F50DCA4}" srcOrd="2" destOrd="0" parTransId="{AFA217D4-BA01-4A38-9269-A3784C464623}" sibTransId="{F11ECD2C-2FFA-4C32-9D05-B095860C06ED}"/>
    <dgm:cxn modelId="{3624E3D2-A403-481D-A326-401BF5B540E2}" type="presOf" srcId="{64FB7242-281F-4B86-AD06-4C2580BF4463}" destId="{5AFB96DF-124C-4D32-9CB1-80F6119D6C93}" srcOrd="0" destOrd="3" presId="urn:microsoft.com/office/officeart/2005/8/layout/list1"/>
    <dgm:cxn modelId="{32400ADD-396A-4890-8D00-3106530FD7E4}" srcId="{CB1020DA-C972-4531-B86D-619BC64E24FA}" destId="{D7E63289-EC4D-430A-AB9A-0F30950EA1FB}" srcOrd="0" destOrd="0" parTransId="{843FA82D-54A2-4AA5-A2DB-DD65F2580CDA}" sibTransId="{EF931858-3110-4054-B406-2E04DC759468}"/>
    <dgm:cxn modelId="{26B48EE5-3FA9-4534-B3A2-E2428E0015D2}" srcId="{D7E63289-EC4D-430A-AB9A-0F30950EA1FB}" destId="{4F248948-FC79-4C50-A725-F152EB3A62AD}" srcOrd="0" destOrd="0" parTransId="{0B2D7196-18B8-4E0C-996F-96ED32832104}" sibTransId="{926222C0-B767-4642-956C-09D05BC4471E}"/>
    <dgm:cxn modelId="{91F008F0-ED36-4373-ACC4-584A49C34360}" type="presOf" srcId="{F0BF3B7C-1351-4958-8D89-34C1FD4A5805}" destId="{856A3931-59ED-47AD-B58B-15A40D024709}" srcOrd="0" destOrd="3" presId="urn:microsoft.com/office/officeart/2005/8/layout/list1"/>
    <dgm:cxn modelId="{BCE3F2F2-F943-4EC8-B3D8-A11221593085}" type="presOf" srcId="{61908E18-18CC-4FF7-A0CE-0B1B0F7A1114}" destId="{0DAB898F-E359-4E86-9416-4E8E54CF73CA}" srcOrd="1" destOrd="0" presId="urn:microsoft.com/office/officeart/2005/8/layout/list1"/>
    <dgm:cxn modelId="{6E98A3FC-EFAF-4C9F-977A-F0F1A8E12F3F}" srcId="{61908E18-18CC-4FF7-A0CE-0B1B0F7A1114}" destId="{F0BF3B7C-1351-4958-8D89-34C1FD4A5805}" srcOrd="3" destOrd="0" parTransId="{6FABFD9D-EFB0-4843-8EC3-429BE0C79087}" sibTransId="{AB57AE86-BF5C-4811-8B33-B13D18DDEE80}"/>
    <dgm:cxn modelId="{1D8F6F1C-B4C2-47EB-A6A1-FDDE19FC2CAA}" type="presParOf" srcId="{60BFBE4E-B016-452E-A57C-C676D0320E0A}" destId="{3E27B690-EC0B-49A8-A304-4DCE4018D5E7}" srcOrd="0" destOrd="0" presId="urn:microsoft.com/office/officeart/2005/8/layout/list1"/>
    <dgm:cxn modelId="{E2B4C313-0B66-4B40-9CE7-B8D52EB26091}" type="presParOf" srcId="{3E27B690-EC0B-49A8-A304-4DCE4018D5E7}" destId="{96F8BB83-410F-4C23-A1AD-BA7E245A769D}" srcOrd="0" destOrd="0" presId="urn:microsoft.com/office/officeart/2005/8/layout/list1"/>
    <dgm:cxn modelId="{CB18FD8C-A2BA-4CA3-9452-6CED950D6913}" type="presParOf" srcId="{3E27B690-EC0B-49A8-A304-4DCE4018D5E7}" destId="{CF81024E-5802-487E-A9D5-3A26F2D3CCCB}" srcOrd="1" destOrd="0" presId="urn:microsoft.com/office/officeart/2005/8/layout/list1"/>
    <dgm:cxn modelId="{7F94191E-73E0-4523-AC8F-46E2FAE29383}" type="presParOf" srcId="{60BFBE4E-B016-452E-A57C-C676D0320E0A}" destId="{76A82020-D92F-40DC-B41D-04BED6001F7E}" srcOrd="1" destOrd="0" presId="urn:microsoft.com/office/officeart/2005/8/layout/list1"/>
    <dgm:cxn modelId="{0298ECB1-AC3D-46A5-9D19-55BA20BEDF1C}" type="presParOf" srcId="{60BFBE4E-B016-452E-A57C-C676D0320E0A}" destId="{5AFB96DF-124C-4D32-9CB1-80F6119D6C93}" srcOrd="2" destOrd="0" presId="urn:microsoft.com/office/officeart/2005/8/layout/list1"/>
    <dgm:cxn modelId="{A5D627A8-9B66-4FD6-93AB-6AF8D38B2894}" type="presParOf" srcId="{60BFBE4E-B016-452E-A57C-C676D0320E0A}" destId="{6EE7E5CC-7E39-4110-BA86-CA9E83654806}" srcOrd="3" destOrd="0" presId="urn:microsoft.com/office/officeart/2005/8/layout/list1"/>
    <dgm:cxn modelId="{24824079-26B7-4672-8660-BF42EC233AD5}" type="presParOf" srcId="{60BFBE4E-B016-452E-A57C-C676D0320E0A}" destId="{BFD5A3A3-4264-4C45-80DE-583CC68CC759}" srcOrd="4" destOrd="0" presId="urn:microsoft.com/office/officeart/2005/8/layout/list1"/>
    <dgm:cxn modelId="{589D48B8-6F05-4648-B000-94D62F741607}" type="presParOf" srcId="{BFD5A3A3-4264-4C45-80DE-583CC68CC759}" destId="{B4CD213D-5FBB-4255-85A2-CC2E51BBAFAE}" srcOrd="0" destOrd="0" presId="urn:microsoft.com/office/officeart/2005/8/layout/list1"/>
    <dgm:cxn modelId="{094F5401-8ED5-4110-82E3-44D36B5C556F}" type="presParOf" srcId="{BFD5A3A3-4264-4C45-80DE-583CC68CC759}" destId="{0DAB898F-E359-4E86-9416-4E8E54CF73CA}" srcOrd="1" destOrd="0" presId="urn:microsoft.com/office/officeart/2005/8/layout/list1"/>
    <dgm:cxn modelId="{7923A0B8-FB45-43F5-9B0F-31A332675EC4}" type="presParOf" srcId="{60BFBE4E-B016-452E-A57C-C676D0320E0A}" destId="{E115F97C-4DF1-4AAD-A0A5-316E0FAC9FE4}" srcOrd="5" destOrd="0" presId="urn:microsoft.com/office/officeart/2005/8/layout/list1"/>
    <dgm:cxn modelId="{F95B013F-6260-4EA1-A4D1-7327B4DF899A}" type="presParOf" srcId="{60BFBE4E-B016-452E-A57C-C676D0320E0A}" destId="{856A3931-59ED-47AD-B58B-15A40D0247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10515-88BB-423A-95F4-F26538B6F9A9}">
      <dsp:nvSpPr>
        <dsp:cNvPr id="0" name=""/>
        <dsp:cNvSpPr/>
      </dsp:nvSpPr>
      <dsp:spPr>
        <a:xfrm>
          <a:off x="0" y="327419"/>
          <a:ext cx="11119103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291592" rIns="8629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Mobiele begeleiding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Amberbegeleiding: specifiek gericht op gezinnen met een baby. Van -1m. tot 6m. Max 3 maand begeleiding.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/>
            <a:t>Crisis -, kort – en langdurende opvang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Ouder-</a:t>
          </a:r>
          <a:r>
            <a:rPr lang="nl-NL" sz="1400" kern="1200" dirty="0" err="1"/>
            <a:t>kindtrainingen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nl-NL" sz="1400" kern="1200" dirty="0">
              <a:hlinkClick xmlns:r="http://schemas.openxmlformats.org/officeDocument/2006/relationships" r:id="rId1"/>
            </a:rPr>
            <a:t>https://ckgdonbosco.be/</a:t>
          </a:r>
          <a:endParaRPr lang="en-US" sz="1400" kern="1200" dirty="0"/>
        </a:p>
      </dsp:txBody>
      <dsp:txXfrm>
        <a:off x="0" y="327419"/>
        <a:ext cx="11119103" cy="1719900"/>
      </dsp:txXfrm>
    </dsp:sp>
    <dsp:sp modelId="{8E03B038-4BC0-4CC2-9DE3-A3FA975BA4F7}">
      <dsp:nvSpPr>
        <dsp:cNvPr id="0" name=""/>
        <dsp:cNvSpPr/>
      </dsp:nvSpPr>
      <dsp:spPr>
        <a:xfrm>
          <a:off x="555955" y="120779"/>
          <a:ext cx="778337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CKG Don Bosco</a:t>
          </a:r>
          <a:endParaRPr lang="en-US" sz="1400" kern="1200"/>
        </a:p>
      </dsp:txBody>
      <dsp:txXfrm>
        <a:off x="576130" y="140954"/>
        <a:ext cx="7743022" cy="372930"/>
      </dsp:txXfrm>
    </dsp:sp>
    <dsp:sp modelId="{628F693F-B192-424C-9D65-BDDFE64AD6E4}">
      <dsp:nvSpPr>
        <dsp:cNvPr id="0" name=""/>
        <dsp:cNvSpPr/>
      </dsp:nvSpPr>
      <dsp:spPr>
        <a:xfrm>
          <a:off x="0" y="2329560"/>
          <a:ext cx="11119103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291592" rIns="8629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/>
            <a:t>Zuid-West-Vl: Bemok Kortrijk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/>
            <a:t>Opvoedingsondersteuning in gezinnen met vermoeden van gedrags – of emotionele stoornis bij het kind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Begeleiding aan huis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/>
            <a:t>GIO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/>
            <a:t>Outreach</a:t>
          </a:r>
          <a:r>
            <a:rPr lang="nl-BE" sz="1400" kern="1200" dirty="0"/>
            <a:t> naar andere professionelen of leerkrachten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nl-NL" sz="1400" kern="1200" dirty="0">
              <a:hlinkClick xmlns:r="http://schemas.openxmlformats.org/officeDocument/2006/relationships" r:id="rId2"/>
            </a:rPr>
            <a:t>https://bemok.be/</a:t>
          </a:r>
          <a:endParaRPr lang="en-US" sz="1400" kern="1200" dirty="0"/>
        </a:p>
      </dsp:txBody>
      <dsp:txXfrm>
        <a:off x="0" y="2329560"/>
        <a:ext cx="11119103" cy="1984500"/>
      </dsp:txXfrm>
    </dsp:sp>
    <dsp:sp modelId="{9F3DCFCB-6F1F-4B0F-8A09-3F4C14217168}">
      <dsp:nvSpPr>
        <dsp:cNvPr id="0" name=""/>
        <dsp:cNvSpPr/>
      </dsp:nvSpPr>
      <dsp:spPr>
        <a:xfrm>
          <a:off x="555955" y="2122920"/>
          <a:ext cx="778337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Thuisbegeleidingsdienst BAS</a:t>
          </a:r>
          <a:endParaRPr lang="en-US" sz="1400" kern="1200"/>
        </a:p>
      </dsp:txBody>
      <dsp:txXfrm>
        <a:off x="576130" y="2143095"/>
        <a:ext cx="7743022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AB5D6-56CB-45A9-A4BE-CBE4C111A8E8}">
      <dsp:nvSpPr>
        <dsp:cNvPr id="0" name=""/>
        <dsp:cNvSpPr/>
      </dsp:nvSpPr>
      <dsp:spPr>
        <a:xfrm>
          <a:off x="0" y="39420"/>
          <a:ext cx="10733596" cy="565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 err="1"/>
            <a:t>Één</a:t>
          </a:r>
          <a:r>
            <a:rPr lang="nl-NL" sz="2100" kern="1200" dirty="0"/>
            <a:t> Gezin, één Plan</a:t>
          </a:r>
          <a:endParaRPr lang="en-US" sz="2100" kern="1200" dirty="0"/>
        </a:p>
      </dsp:txBody>
      <dsp:txXfrm>
        <a:off x="27586" y="67006"/>
        <a:ext cx="10678424" cy="509937"/>
      </dsp:txXfrm>
    </dsp:sp>
    <dsp:sp modelId="{32E75C6B-E590-42BC-8598-3B66CE24AE1A}">
      <dsp:nvSpPr>
        <dsp:cNvPr id="0" name=""/>
        <dsp:cNvSpPr/>
      </dsp:nvSpPr>
      <dsp:spPr>
        <a:xfrm>
          <a:off x="0" y="604530"/>
          <a:ext cx="10733596" cy="97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79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/>
            <a:t>Zuid-West-Vlaanderen: Konekti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dirty="0"/>
            <a:t>Kortdurend en laagintensief aanbod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dirty="0">
              <a:hlinkClick xmlns:r="http://schemas.openxmlformats.org/officeDocument/2006/relationships" r:id="rId1"/>
            </a:rPr>
            <a:t>https://www.welzijn13.be/konekti</a:t>
          </a:r>
          <a:endParaRPr lang="en-US" sz="1600" kern="1200" dirty="0"/>
        </a:p>
      </dsp:txBody>
      <dsp:txXfrm>
        <a:off x="0" y="604530"/>
        <a:ext cx="10733596" cy="978074"/>
      </dsp:txXfrm>
    </dsp:sp>
    <dsp:sp modelId="{16171783-2AE6-4282-820E-2E7F760033FA}">
      <dsp:nvSpPr>
        <dsp:cNvPr id="0" name=""/>
        <dsp:cNvSpPr/>
      </dsp:nvSpPr>
      <dsp:spPr>
        <a:xfrm>
          <a:off x="0" y="1582605"/>
          <a:ext cx="10733596" cy="565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Xplo</a:t>
          </a:r>
          <a:endParaRPr lang="en-US" sz="2100" kern="1200"/>
        </a:p>
      </dsp:txBody>
      <dsp:txXfrm>
        <a:off x="27586" y="1610191"/>
        <a:ext cx="10678424" cy="509937"/>
      </dsp:txXfrm>
    </dsp:sp>
    <dsp:sp modelId="{D5668EDB-326D-46DB-988E-3A74BD7DB454}">
      <dsp:nvSpPr>
        <dsp:cNvPr id="0" name=""/>
        <dsp:cNvSpPr/>
      </dsp:nvSpPr>
      <dsp:spPr>
        <a:xfrm>
          <a:off x="0" y="2147715"/>
          <a:ext cx="10733596" cy="19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79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/>
            <a:t>Begeleiding aan huis, o.a. ook Signs of Safety, Zorggarantie Jonge Kind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 dirty="0" err="1"/>
            <a:t>Dagbegeleiding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 dirty="0"/>
            <a:t>Verblijf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 dirty="0"/>
            <a:t>Crisisopvang – en begeleiding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 dirty="0"/>
            <a:t>Diagnostiek: OOC De Wijzer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600" kern="1200" dirty="0"/>
            <a:t>https://www.xplo.be/</a:t>
          </a:r>
          <a:endParaRPr lang="en-US" sz="1600" kern="1200" dirty="0"/>
        </a:p>
      </dsp:txBody>
      <dsp:txXfrm>
        <a:off x="0" y="2147715"/>
        <a:ext cx="10733596" cy="1956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6FA56-5222-4764-B902-C9D7360276F4}">
      <dsp:nvSpPr>
        <dsp:cNvPr id="0" name=""/>
        <dsp:cNvSpPr/>
      </dsp:nvSpPr>
      <dsp:spPr>
        <a:xfrm>
          <a:off x="0" y="359820"/>
          <a:ext cx="11119103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333248" rIns="86296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Ten Dries – residentieel verblijf tussen 0 en 20j.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Aventurijn: dagbegeleding tussen 6 en 18j.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/>
            <a:t>Jade: integrale thuis- en contextbegeleiding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nl-NL" sz="1600" kern="1200" dirty="0"/>
            <a:t>https://www.jongerenzorg.be/</a:t>
          </a:r>
          <a:endParaRPr lang="en-US" sz="1600" kern="1200" dirty="0"/>
        </a:p>
      </dsp:txBody>
      <dsp:txXfrm>
        <a:off x="0" y="359820"/>
        <a:ext cx="11119103" cy="1663200"/>
      </dsp:txXfrm>
    </dsp:sp>
    <dsp:sp modelId="{FCE299F3-65A1-4AD3-805D-5FAD156D3583}">
      <dsp:nvSpPr>
        <dsp:cNvPr id="0" name=""/>
        <dsp:cNvSpPr/>
      </dsp:nvSpPr>
      <dsp:spPr>
        <a:xfrm>
          <a:off x="555955" y="123660"/>
          <a:ext cx="778337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VZW Jongerenzorg</a:t>
          </a:r>
          <a:endParaRPr lang="en-US" sz="1600" kern="1200" dirty="0"/>
        </a:p>
      </dsp:txBody>
      <dsp:txXfrm>
        <a:off x="579012" y="146717"/>
        <a:ext cx="7737258" cy="426206"/>
      </dsp:txXfrm>
    </dsp:sp>
    <dsp:sp modelId="{1EE80830-9D79-4F4D-A84E-0D49E2C97792}">
      <dsp:nvSpPr>
        <dsp:cNvPr id="0" name=""/>
        <dsp:cNvSpPr/>
      </dsp:nvSpPr>
      <dsp:spPr>
        <a:xfrm>
          <a:off x="0" y="2345580"/>
          <a:ext cx="11119103" cy="196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333248" rIns="86296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b="1" kern="1200"/>
            <a:t>Contextbegeleiding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/>
            <a:t>Contextbegeleiding autonoom wonen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/>
            <a:t>Delictgerichte contextbegeleiding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dirty="0"/>
            <a:t>HCA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nl-NL" sz="1600" kern="1200" dirty="0">
              <a:hlinkClick xmlns:r="http://schemas.openxmlformats.org/officeDocument/2006/relationships" r:id="rId1"/>
            </a:rPr>
            <a:t>http://www.cjgb.be/</a:t>
          </a:r>
          <a:endParaRPr lang="en-US" sz="1600" kern="1200" dirty="0"/>
        </a:p>
      </dsp:txBody>
      <dsp:txXfrm>
        <a:off x="0" y="2345580"/>
        <a:ext cx="11119103" cy="1965599"/>
      </dsp:txXfrm>
    </dsp:sp>
    <dsp:sp modelId="{6187F72F-2162-49D5-9ACA-9BC0E3177FCA}">
      <dsp:nvSpPr>
        <dsp:cNvPr id="0" name=""/>
        <dsp:cNvSpPr/>
      </dsp:nvSpPr>
      <dsp:spPr>
        <a:xfrm>
          <a:off x="555955" y="2109420"/>
          <a:ext cx="778337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Centrum Jongeren – en gezinsbegeleiding</a:t>
          </a:r>
          <a:endParaRPr lang="en-US" sz="1600" kern="1200"/>
        </a:p>
      </dsp:txBody>
      <dsp:txXfrm>
        <a:off x="579012" y="2132477"/>
        <a:ext cx="7737258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32B9-921F-4DDC-A355-0F1A0E337752}">
      <dsp:nvSpPr>
        <dsp:cNvPr id="0" name=""/>
        <dsp:cNvSpPr/>
      </dsp:nvSpPr>
      <dsp:spPr>
        <a:xfrm>
          <a:off x="0" y="334169"/>
          <a:ext cx="11119103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312420" rIns="86296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Kosteloze begeleiding aan huis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Werkingsgebied: West-Vlaanderen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Focus op therapeutische ondersteuning van de ouder-kindrelatie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Kortdurend aanbod: baby &lt; 6m.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Langdurend aanbod: baby &lt; 2,5 jaar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>
              <a:hlinkClick xmlns:r="http://schemas.openxmlformats.org/officeDocument/2006/relationships" r:id="rId1"/>
            </a:rPr>
            <a:t>https://wingg.be/aanbod/crisis/</a:t>
          </a:r>
          <a:r>
            <a:rPr lang="nl-NL" sz="1500" kern="1200" dirty="0"/>
            <a:t> &amp; </a:t>
          </a:r>
          <a:r>
            <a:rPr lang="nl-NL" sz="1500" kern="1200" dirty="0">
              <a:hlinkClick xmlns:r="http://schemas.openxmlformats.org/officeDocument/2006/relationships" r:id="rId2"/>
            </a:rPr>
            <a:t>https://wingg.be/aanbod/langdurigezorg/</a:t>
          </a:r>
          <a:endParaRPr lang="en-US" sz="1500" kern="1200" dirty="0"/>
        </a:p>
      </dsp:txBody>
      <dsp:txXfrm>
        <a:off x="0" y="334169"/>
        <a:ext cx="11119103" cy="2126250"/>
      </dsp:txXfrm>
    </dsp:sp>
    <dsp:sp modelId="{F2AF461E-A2CC-444F-8F9B-8FBF674F44DB}">
      <dsp:nvSpPr>
        <dsp:cNvPr id="0" name=""/>
        <dsp:cNvSpPr/>
      </dsp:nvSpPr>
      <dsp:spPr>
        <a:xfrm>
          <a:off x="555955" y="112769"/>
          <a:ext cx="778337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Mobiel team infant WINGG</a:t>
          </a:r>
          <a:endParaRPr lang="en-US" sz="1500" kern="1200"/>
        </a:p>
      </dsp:txBody>
      <dsp:txXfrm>
        <a:off x="577571" y="134385"/>
        <a:ext cx="7740140" cy="399568"/>
      </dsp:txXfrm>
    </dsp:sp>
    <dsp:sp modelId="{44A0ACAB-0480-4681-BAF3-5530BD08F522}">
      <dsp:nvSpPr>
        <dsp:cNvPr id="0" name=""/>
        <dsp:cNvSpPr/>
      </dsp:nvSpPr>
      <dsp:spPr>
        <a:xfrm>
          <a:off x="0" y="2762820"/>
          <a:ext cx="11119103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312420" rIns="86296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Kortrijk, Tielt, Roeselare, Ieper, Menen, Waregem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Focus op therapeutische ondersteuning van de ouder-kindrelatie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/>
            <a:t>Aanmelding voor 4</a:t>
          </a:r>
          <a:r>
            <a:rPr lang="nl-NL" sz="1500" kern="1200" baseline="30000" dirty="0"/>
            <a:t>de</a:t>
          </a:r>
          <a:r>
            <a:rPr lang="nl-NL" sz="1500" kern="1200" dirty="0"/>
            <a:t> verjaardag van het kind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nl-NL" sz="1500" kern="1200" dirty="0">
              <a:hlinkClick xmlns:r="http://schemas.openxmlformats.org/officeDocument/2006/relationships" r:id="rId3"/>
            </a:rPr>
            <a:t>https://www.centrageestelijkegezondheidszorg.be/</a:t>
          </a:r>
          <a:endParaRPr lang="en-US" sz="1500" kern="1200" dirty="0"/>
        </a:p>
      </dsp:txBody>
      <dsp:txXfrm>
        <a:off x="0" y="2762820"/>
        <a:ext cx="11119103" cy="1559250"/>
      </dsp:txXfrm>
    </dsp:sp>
    <dsp:sp modelId="{282A8DF7-088A-440C-8573-B1A9FA42BD95}">
      <dsp:nvSpPr>
        <dsp:cNvPr id="0" name=""/>
        <dsp:cNvSpPr/>
      </dsp:nvSpPr>
      <dsp:spPr>
        <a:xfrm>
          <a:off x="555955" y="2541420"/>
          <a:ext cx="778337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CGG Mandel-Leie TIPI</a:t>
          </a:r>
          <a:endParaRPr lang="en-US" sz="1500" kern="1200"/>
        </a:p>
      </dsp:txBody>
      <dsp:txXfrm>
        <a:off x="577571" y="2563036"/>
        <a:ext cx="7740140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C8165-1BBE-43EF-8D0A-846FEA644068}">
      <dsp:nvSpPr>
        <dsp:cNvPr id="0" name=""/>
        <dsp:cNvSpPr/>
      </dsp:nvSpPr>
      <dsp:spPr>
        <a:xfrm>
          <a:off x="0" y="364849"/>
          <a:ext cx="10515600" cy="1162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Zowel ambulante consultaties als opnames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u="sng" kern="1200">
              <a:hlinkClick xmlns:r="http://schemas.openxmlformats.org/officeDocument/2006/relationships" r:id="rId1"/>
            </a:rPr>
            <a:t>https://www.azgroeninge.be/nl/patient/diensten/huilbabykliniek</a:t>
          </a:r>
          <a:endParaRPr lang="en-US" sz="1800" kern="1200"/>
        </a:p>
      </dsp:txBody>
      <dsp:txXfrm>
        <a:off x="0" y="364849"/>
        <a:ext cx="10515600" cy="1162350"/>
      </dsp:txXfrm>
    </dsp:sp>
    <dsp:sp modelId="{384F02CF-597A-4B16-A32F-B27984CCC180}">
      <dsp:nvSpPr>
        <dsp:cNvPr id="0" name=""/>
        <dsp:cNvSpPr/>
      </dsp:nvSpPr>
      <dsp:spPr>
        <a:xfrm>
          <a:off x="525780" y="99169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Huilbabykliniek AZ Groeninge</a:t>
          </a:r>
          <a:endParaRPr lang="en-US" sz="1800" kern="1200"/>
        </a:p>
      </dsp:txBody>
      <dsp:txXfrm>
        <a:off x="551719" y="125108"/>
        <a:ext cx="7309042" cy="479482"/>
      </dsp:txXfrm>
    </dsp:sp>
    <dsp:sp modelId="{499E175E-FD45-4AEA-8B06-A0C9E2395792}">
      <dsp:nvSpPr>
        <dsp:cNvPr id="0" name=""/>
        <dsp:cNvSpPr/>
      </dsp:nvSpPr>
      <dsp:spPr>
        <a:xfrm>
          <a:off x="0" y="1890080"/>
          <a:ext cx="10515600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Regio Roeselare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Drugspecifieke thuisbegeleiding regio Roeselare voor gebruikende ouders met jonge kinderen.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u="sng" kern="1200">
              <a:hlinkClick xmlns:r="http://schemas.openxmlformats.org/officeDocument/2006/relationships" r:id="rId2"/>
            </a:rPr>
            <a:t>https://www.kompasvzw.be/dodo/</a:t>
          </a:r>
          <a:endParaRPr lang="en-US" sz="1800" kern="1200"/>
        </a:p>
      </dsp:txBody>
      <dsp:txXfrm>
        <a:off x="0" y="1890080"/>
        <a:ext cx="10515600" cy="1814400"/>
      </dsp:txXfrm>
    </dsp:sp>
    <dsp:sp modelId="{090C7BAF-FF54-41F8-B030-F1AB6582D51F}">
      <dsp:nvSpPr>
        <dsp:cNvPr id="0" name=""/>
        <dsp:cNvSpPr/>
      </dsp:nvSpPr>
      <dsp:spPr>
        <a:xfrm>
          <a:off x="525780" y="1624400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Kompas VZW – DODO</a:t>
          </a:r>
          <a:endParaRPr lang="en-US" sz="1800" kern="1200"/>
        </a:p>
      </dsp:txBody>
      <dsp:txXfrm>
        <a:off x="551719" y="1650339"/>
        <a:ext cx="7309042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3360D-3ECB-493B-92E4-3BE4F07BC6DA}">
      <dsp:nvSpPr>
        <dsp:cNvPr id="0" name=""/>
        <dsp:cNvSpPr/>
      </dsp:nvSpPr>
      <dsp:spPr>
        <a:xfrm>
          <a:off x="0" y="320669"/>
          <a:ext cx="11119103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416560" rIns="86296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Ook voor baby’s en peuters met ontwikkelingsvertraging/vermoeden van een ontwikkelingsstoornis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CAR Overleie Kortrijk, CAR Accent Heule, CAR De Kindervriend Rollegem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u="sng" kern="1200">
              <a:hlinkClick xmlns:r="http://schemas.openxmlformats.org/officeDocument/2006/relationships" r:id="rId1"/>
            </a:rPr>
            <a:t>https://revalidatie.be/</a:t>
          </a:r>
          <a:endParaRPr lang="en-US" sz="2000" kern="1200"/>
        </a:p>
      </dsp:txBody>
      <dsp:txXfrm>
        <a:off x="0" y="320669"/>
        <a:ext cx="11119103" cy="2016000"/>
      </dsp:txXfrm>
    </dsp:sp>
    <dsp:sp modelId="{ADB96A53-4066-42E0-9AB5-DF585910095D}">
      <dsp:nvSpPr>
        <dsp:cNvPr id="0" name=""/>
        <dsp:cNvSpPr/>
      </dsp:nvSpPr>
      <dsp:spPr>
        <a:xfrm>
          <a:off x="555955" y="25469"/>
          <a:ext cx="77833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Centrum Ambulante Revalidatie</a:t>
          </a:r>
          <a:endParaRPr lang="en-US" sz="2000" kern="1200"/>
        </a:p>
      </dsp:txBody>
      <dsp:txXfrm>
        <a:off x="584776" y="54290"/>
        <a:ext cx="7725730" cy="532758"/>
      </dsp:txXfrm>
    </dsp:sp>
    <dsp:sp modelId="{B291ED72-3A83-4425-8611-4DA5804969FB}">
      <dsp:nvSpPr>
        <dsp:cNvPr id="0" name=""/>
        <dsp:cNvSpPr/>
      </dsp:nvSpPr>
      <dsp:spPr>
        <a:xfrm>
          <a:off x="0" y="2739870"/>
          <a:ext cx="11119103" cy="166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416560" rIns="86296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Focus op diagnostiek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Jonge kinderen met risico op of vermoeden van een probleem in de ontwikkeling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u="sng" kern="1200">
              <a:hlinkClick xmlns:r="http://schemas.openxmlformats.org/officeDocument/2006/relationships" r:id="rId2"/>
            </a:rPr>
            <a:t>https://www.cosgent.be/</a:t>
          </a:r>
          <a:endParaRPr lang="en-US" sz="2000" kern="1200"/>
        </a:p>
      </dsp:txBody>
      <dsp:txXfrm>
        <a:off x="0" y="2739870"/>
        <a:ext cx="11119103" cy="1669500"/>
      </dsp:txXfrm>
    </dsp:sp>
    <dsp:sp modelId="{08185111-9DC9-4467-98E5-3E9F78DC3D0E}">
      <dsp:nvSpPr>
        <dsp:cNvPr id="0" name=""/>
        <dsp:cNvSpPr/>
      </dsp:nvSpPr>
      <dsp:spPr>
        <a:xfrm>
          <a:off x="555955" y="2444670"/>
          <a:ext cx="77833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Centrum voor Ontwikkelingsstoornissen</a:t>
          </a:r>
          <a:endParaRPr lang="en-US" sz="2000" kern="1200"/>
        </a:p>
      </dsp:txBody>
      <dsp:txXfrm>
        <a:off x="584776" y="2473491"/>
        <a:ext cx="7725730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3360D-3ECB-493B-92E4-3BE4F07BC6DA}">
      <dsp:nvSpPr>
        <dsp:cNvPr id="0" name=""/>
        <dsp:cNvSpPr/>
      </dsp:nvSpPr>
      <dsp:spPr>
        <a:xfrm>
          <a:off x="0" y="290271"/>
          <a:ext cx="11119103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270764" rIns="8629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Ook voor baby’s en peuters met ontwikkelingsvertraging/vermoeden van een ontwikkelingsstoornis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Thuisbegeleiding bij ontwikkelingsproblemen, verstandelijke beperking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Werkingsgebied: West-Vlaanderen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nl-NL" sz="1300" kern="1200" dirty="0">
              <a:hlinkClick xmlns:r="http://schemas.openxmlformats.org/officeDocument/2006/relationships" r:id="rId1"/>
            </a:rPr>
            <a:t>https://www.startwestvlaanderen.be/</a:t>
          </a:r>
          <a:endParaRPr lang="nl-NL" sz="1300" kern="1200" dirty="0"/>
        </a:p>
      </dsp:txBody>
      <dsp:txXfrm>
        <a:off x="0" y="290271"/>
        <a:ext cx="11119103" cy="1351350"/>
      </dsp:txXfrm>
    </dsp:sp>
    <dsp:sp modelId="{ADB96A53-4066-42E0-9AB5-DF585910095D}">
      <dsp:nvSpPr>
        <dsp:cNvPr id="0" name=""/>
        <dsp:cNvSpPr/>
      </dsp:nvSpPr>
      <dsp:spPr>
        <a:xfrm>
          <a:off x="555955" y="98391"/>
          <a:ext cx="778337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Start West-Vlaanderen</a:t>
          </a:r>
          <a:endParaRPr lang="en-US" sz="1300" kern="1200" dirty="0"/>
        </a:p>
      </dsp:txBody>
      <dsp:txXfrm>
        <a:off x="574689" y="117125"/>
        <a:ext cx="7745904" cy="346292"/>
      </dsp:txXfrm>
    </dsp:sp>
    <dsp:sp modelId="{B291ED72-3A83-4425-8611-4DA5804969FB}">
      <dsp:nvSpPr>
        <dsp:cNvPr id="0" name=""/>
        <dsp:cNvSpPr/>
      </dsp:nvSpPr>
      <dsp:spPr>
        <a:xfrm>
          <a:off x="0" y="1903701"/>
          <a:ext cx="11119103" cy="108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270764" rIns="8629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Thuisbegeleiding voor personen met autisme en hun omgeving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O.a. specifiek aanbod </a:t>
          </a:r>
          <a:r>
            <a:rPr lang="nl-NL" sz="1300" kern="1200" dirty="0" err="1"/>
            <a:t>vroegbegeleiding</a:t>
          </a:r>
          <a:r>
            <a:rPr lang="nl-NL" sz="1300" kern="1200" dirty="0"/>
            <a:t> 0-4 jaar bij vermoeden ASS.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nl-NL" sz="1300" kern="1200" dirty="0">
              <a:hlinkClick xmlns:r="http://schemas.openxmlformats.org/officeDocument/2006/relationships" r:id="rId2"/>
            </a:rPr>
            <a:t>https://www.vzwvictor.be/</a:t>
          </a:r>
          <a:endParaRPr lang="nl-NL" sz="1300" kern="1200" dirty="0"/>
        </a:p>
      </dsp:txBody>
      <dsp:txXfrm>
        <a:off x="0" y="1903701"/>
        <a:ext cx="11119103" cy="1085175"/>
      </dsp:txXfrm>
    </dsp:sp>
    <dsp:sp modelId="{08185111-9DC9-4467-98E5-3E9F78DC3D0E}">
      <dsp:nvSpPr>
        <dsp:cNvPr id="0" name=""/>
        <dsp:cNvSpPr/>
      </dsp:nvSpPr>
      <dsp:spPr>
        <a:xfrm>
          <a:off x="555955" y="1711821"/>
          <a:ext cx="778337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VZW Victor</a:t>
          </a:r>
          <a:endParaRPr lang="en-US" sz="1300" kern="1200" dirty="0"/>
        </a:p>
      </dsp:txBody>
      <dsp:txXfrm>
        <a:off x="574689" y="1730555"/>
        <a:ext cx="7745904" cy="346292"/>
      </dsp:txXfrm>
    </dsp:sp>
    <dsp:sp modelId="{74D0995E-1D5D-4CEE-ACCC-8812992366F8}">
      <dsp:nvSpPr>
        <dsp:cNvPr id="0" name=""/>
        <dsp:cNvSpPr/>
      </dsp:nvSpPr>
      <dsp:spPr>
        <a:xfrm>
          <a:off x="0" y="3250956"/>
          <a:ext cx="11119103" cy="83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270764" rIns="86296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Onderzoeken en behandelen van kleuters met ontwikkelingsstoornissen en emotionele of gedragsproblemen.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>
              <a:hlinkClick xmlns:r="http://schemas.openxmlformats.org/officeDocument/2006/relationships" r:id="rId3"/>
            </a:rPr>
            <a:t>https://cotroeselare.be</a:t>
          </a:r>
          <a:endParaRPr lang="nl-NL" sz="1300" kern="1200" dirty="0"/>
        </a:p>
      </dsp:txBody>
      <dsp:txXfrm>
        <a:off x="0" y="3250956"/>
        <a:ext cx="11119103" cy="839475"/>
      </dsp:txXfrm>
    </dsp:sp>
    <dsp:sp modelId="{88FF4D15-A6EC-4112-82DD-F1E620D5102D}">
      <dsp:nvSpPr>
        <dsp:cNvPr id="0" name=""/>
        <dsp:cNvSpPr/>
      </dsp:nvSpPr>
      <dsp:spPr>
        <a:xfrm>
          <a:off x="555955" y="3059076"/>
          <a:ext cx="778337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Centrum Voor Ontwikkelingstherapie</a:t>
          </a:r>
        </a:p>
      </dsp:txBody>
      <dsp:txXfrm>
        <a:off x="574689" y="3077810"/>
        <a:ext cx="7745904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B96DF-124C-4D32-9CB1-80F6119D6C93}">
      <dsp:nvSpPr>
        <dsp:cNvPr id="0" name=""/>
        <dsp:cNvSpPr/>
      </dsp:nvSpPr>
      <dsp:spPr>
        <a:xfrm>
          <a:off x="0" y="297719"/>
          <a:ext cx="11119103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374904" rIns="86296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/>
            <a:t>Hulpverlening bij kindermishandeling, seksueel misbruik en/of verwaarlozing.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Advies, ondersteuning en hulpverlening bij vermoeden van kindermishandeling.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Onderzoek maatschappelijke noodzaak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u="sng" kern="1200">
              <a:hlinkClick xmlns:r="http://schemas.openxmlformats.org/officeDocument/2006/relationships" r:id="rId1"/>
            </a:rPr>
            <a:t>https://www.vertrouwenscentrum-kindermishandeling.be/</a:t>
          </a:r>
          <a:endParaRPr lang="en-US" sz="1800" kern="1200"/>
        </a:p>
      </dsp:txBody>
      <dsp:txXfrm>
        <a:off x="0" y="297719"/>
        <a:ext cx="11119103" cy="1871100"/>
      </dsp:txXfrm>
    </dsp:sp>
    <dsp:sp modelId="{CF81024E-5802-487E-A9D5-3A26F2D3CCCB}">
      <dsp:nvSpPr>
        <dsp:cNvPr id="0" name=""/>
        <dsp:cNvSpPr/>
      </dsp:nvSpPr>
      <dsp:spPr>
        <a:xfrm>
          <a:off x="555955" y="32039"/>
          <a:ext cx="778337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Vertrouwenscentrum Kindermishandeling</a:t>
          </a:r>
          <a:endParaRPr lang="en-US" sz="1800" kern="1200"/>
        </a:p>
      </dsp:txBody>
      <dsp:txXfrm>
        <a:off x="581894" y="57978"/>
        <a:ext cx="7731494" cy="479482"/>
      </dsp:txXfrm>
    </dsp:sp>
    <dsp:sp modelId="{856A3931-59ED-47AD-B58B-15A40D024709}">
      <dsp:nvSpPr>
        <dsp:cNvPr id="0" name=""/>
        <dsp:cNvSpPr/>
      </dsp:nvSpPr>
      <dsp:spPr>
        <a:xfrm>
          <a:off x="0" y="2531700"/>
          <a:ext cx="11119103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966" tIns="374904" rIns="86296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Consult aan hulpverleners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Onderzoek Maatschappelijke Noodzaak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/>
            <a:t>Hulpverlening opstarten en mee opvolgen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u="sng" kern="1200">
              <a:hlinkClick xmlns:r="http://schemas.openxmlformats.org/officeDocument/2006/relationships" r:id="rId2"/>
            </a:rPr>
            <a:t>https://www.jeugdhulp.be/organisaties/ondersteuningscentrum-jeugdzorg-ocj</a:t>
          </a:r>
          <a:endParaRPr lang="en-US" sz="1800" kern="1200"/>
        </a:p>
      </dsp:txBody>
      <dsp:txXfrm>
        <a:off x="0" y="2531700"/>
        <a:ext cx="11119103" cy="1871100"/>
      </dsp:txXfrm>
    </dsp:sp>
    <dsp:sp modelId="{0DAB898F-E359-4E86-9416-4E8E54CF73CA}">
      <dsp:nvSpPr>
        <dsp:cNvPr id="0" name=""/>
        <dsp:cNvSpPr/>
      </dsp:nvSpPr>
      <dsp:spPr>
        <a:xfrm>
          <a:off x="555955" y="2266019"/>
          <a:ext cx="778337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Ondersteuningscentrum Jeugdzorg</a:t>
          </a:r>
          <a:endParaRPr lang="en-US" sz="1800" kern="1200"/>
        </a:p>
      </dsp:txBody>
      <dsp:txXfrm>
        <a:off x="581894" y="2291958"/>
        <a:ext cx="773149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F798114-F98B-8922-A4DB-2A6C82CA99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CAE0B7-715A-661E-42BB-A607AF4B66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9EEB5-0C92-4391-9814-645FD1273AFC}" type="datetime1">
              <a:rPr lang="nl-NL" smtClean="0"/>
              <a:t>17-3-2025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E64603-E286-BAA9-E0A7-2C6095F404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FD14E2-747E-8683-69A2-F2327C999A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FA0AF-E636-439C-B275-B3DE3965FC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623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997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820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873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580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29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beelding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nl-NL" sz="4400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nl-NL" sz="2400"/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rtl="0"/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6" name="Tijdelijke aanduiding voor tekst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4" name="Tijdelijke aanduiding voor afbeelding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2" name="Tijdelijke aanduiding voor tekst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7" name="Tijdelijke aanduiding voor tekst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8" name="Tijdelijke aanduiding voor afbeelding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8" name="Tijdelijke aanduiding voor tekst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8" name="Tijdelijke aanduiding voor tekst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7" name="Tijdelijke aanduiding voor afbeelding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9" name="Tijdelijke aanduiding voor tekst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9" name="Tijdelijke aanduiding voor tekst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6" name="Tijdelijke aanduiding voor afbeelding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0" name="Tijdelijke aanduiding voor tekst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0" name="Tijdelijke aanduiding voor tekst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5" name="Tijdelijke aanduiding voor afbeelding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1" name="Tijdelijke aanduiding voor tekst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rije v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/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nl-NL">
                <a:solidFill>
                  <a:schemeClr val="accent6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30" name="Afbeelding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1" name="Tijdelijke aanduiding voor tekst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MMM JJJJ</a:t>
            </a:r>
          </a:p>
        </p:txBody>
      </p:sp>
      <p:sp>
        <p:nvSpPr>
          <p:cNvPr id="32" name="Tijdelijke aanduiding voor tekst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MMM JJJJ</a:t>
            </a:r>
          </a:p>
        </p:txBody>
      </p:sp>
      <p:sp>
        <p:nvSpPr>
          <p:cNvPr id="33" name="Tijdelijke aanduiding voor tekst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MMM JJJJ</a:t>
            </a:r>
          </a:p>
        </p:txBody>
      </p:sp>
      <p:sp>
        <p:nvSpPr>
          <p:cNvPr id="34" name="Tijdelijke aanduiding voor tekst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MMM JJJJ</a:t>
            </a:r>
          </a:p>
        </p:txBody>
      </p:sp>
      <p:sp>
        <p:nvSpPr>
          <p:cNvPr id="35" name="Tijdelijke aanduiding voor tekst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MMM JJJJ</a:t>
            </a:r>
          </a:p>
        </p:txBody>
      </p:sp>
      <p:sp>
        <p:nvSpPr>
          <p:cNvPr id="36" name="Tijdelijke aanduiding voor tekst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7" name="Tijdelijke aanduiding voor tekst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8" name="Tijdelijke aanduiding voor tekst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9" name="Tijdelijke aanduiding voor tekst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0" name="Tijdelijke aanduiding voor tekst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11" name="Afbeelding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3" name="Afbeelding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Vrije vorm: Vorm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7" name="Afbeelding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9" name="Afbeelding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nl-NL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nl-NL" sz="1500"/>
            </a:lvl1pPr>
            <a:lvl2pPr>
              <a:defRPr lang="nl-NL" sz="1300"/>
            </a:lvl2pPr>
            <a:lvl3pPr>
              <a:defRPr lang="nl-NL" sz="1200"/>
            </a:lvl3pPr>
            <a:lvl4pPr>
              <a:defRPr lang="nl-NL" sz="1200"/>
            </a:lvl4pPr>
            <a:lvl5pPr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nl-NL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nl-NL" sz="1500"/>
            </a:lvl1pPr>
            <a:lvl2pPr>
              <a:defRPr lang="nl-NL" sz="1300"/>
            </a:lvl2pPr>
            <a:lvl3pPr>
              <a:defRPr lang="nl-NL" sz="1200"/>
            </a:lvl3pPr>
            <a:lvl4pPr>
              <a:defRPr lang="nl-NL" sz="1200"/>
            </a:lvl4pPr>
            <a:lvl5pPr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6" name="Tijdelijke aanduiding voor tekst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4" name="Tijdelijke aanduiding voor afbeelding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2" name="Tijdelijke aanduiding voor tekst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9" name="Tijdelijke aanduiding voor tekst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6" name="Tijdelijke aanduiding voor afbeelding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0" name="Tijdelijke aanduiding voor tekst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0" name="Tijdelijke aanduiding voor tekst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l-NL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nl-NL" sz="2000" b="1"/>
            </a:lvl2pPr>
            <a:lvl3pPr marL="914400" indent="0">
              <a:buNone/>
              <a:defRPr lang="nl-NL" sz="1800" b="1"/>
            </a:lvl3pPr>
            <a:lvl4pPr marL="1371600" indent="0">
              <a:buNone/>
              <a:defRPr lang="nl-NL" sz="1600" b="1"/>
            </a:lvl4pPr>
            <a:lvl5pPr marL="1828800" indent="0">
              <a:buNone/>
              <a:defRPr lang="nl-NL" sz="1600" b="1"/>
            </a:lvl5pPr>
            <a:lvl6pPr marL="2286000" indent="0">
              <a:buNone/>
              <a:defRPr lang="nl-NL" sz="1600" b="1"/>
            </a:lvl6pPr>
            <a:lvl7pPr marL="2743200" indent="0">
              <a:buNone/>
              <a:defRPr lang="nl-NL" sz="1600" b="1"/>
            </a:lvl7pPr>
            <a:lvl8pPr marL="3200400" indent="0">
              <a:buNone/>
              <a:defRPr lang="nl-NL" sz="1600" b="1"/>
            </a:lvl8pPr>
            <a:lvl9pPr marL="3657600" indent="0">
              <a:buNone/>
              <a:defRPr lang="nl-NL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5" name="Tijdelijke aanduiding voor afbeelding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nl-NL" sz="9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1" name="Tijdelijke aanduiding voor tekst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nl-NL" sz="15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fbeelding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5" name="Afbeelding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6" name="Afbeelding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53" name="Afbeelding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21" name="Afbeelding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Afbeelding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nl-NL" b="1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nl-NL" sz="1500"/>
            </a:lvl1pPr>
            <a:lvl2pPr>
              <a:defRPr lang="nl-NL" sz="1500"/>
            </a:lvl2pPr>
            <a:lvl3pPr>
              <a:defRPr lang="nl-NL" sz="1500"/>
            </a:lvl3pPr>
            <a:lvl4pPr>
              <a:defRPr lang="nl-NL" sz="1500"/>
            </a:lvl4pPr>
            <a:lvl5pPr>
              <a:defRPr lang="nl-NL" sz="15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it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Vrije vorm: Vorm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9" name="Afbeelding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nl-NL" sz="4400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nl-NL" sz="2400"/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rtl="0"/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beelding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1" name="Afbeelding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5" name="Afbeelding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7" name="Afbeelding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  <p:sp>
        <p:nvSpPr>
          <p:cNvPr id="18" name="Titel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19" name="Tijdelijke aanduiding voor inhoud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nl-NL" sz="1500"/>
            </a:lvl1pPr>
            <a:lvl2pPr>
              <a:defRPr lang="nl-NL" sz="1300"/>
            </a:lvl2pPr>
            <a:lvl3pPr>
              <a:defRPr lang="nl-NL" sz="1200"/>
            </a:lvl3pPr>
            <a:lvl4pPr>
              <a:defRPr lang="nl-NL" sz="1200"/>
            </a:lvl4pPr>
            <a:lvl5pPr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0" name="Tijdelijke aanduiding voor inhoud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nl-NL" sz="1500"/>
            </a:lvl1pPr>
            <a:lvl2pPr>
              <a:defRPr lang="nl-NL" sz="1300"/>
            </a:lvl2pPr>
            <a:lvl3pPr>
              <a:defRPr lang="nl-NL" sz="1200"/>
            </a:lvl3pPr>
            <a:lvl4pPr>
              <a:defRPr lang="nl-NL" sz="1200"/>
            </a:lvl4pPr>
            <a:lvl5pPr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nl-NL" sz="32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nl-NL" sz="3200"/>
            </a:lvl1pPr>
            <a:lvl2pPr>
              <a:defRPr lang="nl-NL" sz="2800"/>
            </a:lvl2pPr>
            <a:lvl3pPr>
              <a:defRPr lang="nl-NL" sz="2400"/>
            </a:lvl3pPr>
            <a:lvl4pPr>
              <a:defRPr lang="nl-NL" sz="2000"/>
            </a:lvl4pPr>
            <a:lvl5pPr>
              <a:defRPr lang="nl-NL" sz="2000"/>
            </a:lvl5pPr>
            <a:lvl6pPr>
              <a:defRPr lang="nl-NL" sz="2000"/>
            </a:lvl6pPr>
            <a:lvl7pPr>
              <a:defRPr lang="nl-NL" sz="2000"/>
            </a:lvl7pPr>
            <a:lvl8pPr>
              <a:defRPr lang="nl-NL" sz="2000"/>
            </a:lvl8pPr>
            <a:lvl9pPr>
              <a:defRPr lang="nl-NL" sz="2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nl-NL" sz="1600"/>
            </a:lvl1pPr>
            <a:lvl2pPr marL="457200" indent="0">
              <a:buNone/>
              <a:defRPr lang="nl-NL" sz="1400"/>
            </a:lvl2pPr>
            <a:lvl3pPr marL="914400" indent="0">
              <a:buNone/>
              <a:defRPr lang="nl-NL" sz="1200"/>
            </a:lvl3pPr>
            <a:lvl4pPr marL="1371600" indent="0">
              <a:buNone/>
              <a:defRPr lang="nl-NL" sz="1000"/>
            </a:lvl4pPr>
            <a:lvl5pPr marL="1828800" indent="0">
              <a:buNone/>
              <a:defRPr lang="nl-NL" sz="1000"/>
            </a:lvl5pPr>
            <a:lvl6pPr marL="2286000" indent="0">
              <a:buNone/>
              <a:defRPr lang="nl-NL" sz="1000"/>
            </a:lvl6pPr>
            <a:lvl7pPr marL="2743200" indent="0">
              <a:buNone/>
              <a:defRPr lang="nl-NL" sz="1000"/>
            </a:lvl7pPr>
            <a:lvl8pPr marL="3200400" indent="0">
              <a:buNone/>
              <a:defRPr lang="nl-NL" sz="1000"/>
            </a:lvl8pPr>
            <a:lvl9pPr marL="3657600" indent="0">
              <a:buNone/>
              <a:defRPr lang="nl-NL"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Vrije v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" name="Vrije v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Vrije v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1" name="Vrije v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14" name="Afbeelding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nl-NL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nl-NL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nl-NL" sz="1800"/>
            </a:lvl3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nl-NL" sz="32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nl-NL" sz="3200"/>
            </a:lvl1pPr>
            <a:lvl2pPr marL="457200" indent="0">
              <a:buNone/>
              <a:defRPr lang="nl-NL" sz="2800"/>
            </a:lvl2pPr>
            <a:lvl3pPr marL="914400" indent="0">
              <a:buNone/>
              <a:defRPr lang="nl-NL" sz="2400"/>
            </a:lvl3pPr>
            <a:lvl4pPr marL="1371600" indent="0">
              <a:buNone/>
              <a:defRPr lang="nl-NL" sz="2000"/>
            </a:lvl4pPr>
            <a:lvl5pPr marL="1828800" indent="0">
              <a:buNone/>
              <a:defRPr lang="nl-NL" sz="2000"/>
            </a:lvl5pPr>
            <a:lvl6pPr marL="2286000" indent="0">
              <a:buNone/>
              <a:defRPr lang="nl-NL" sz="2000"/>
            </a:lvl6pPr>
            <a:lvl7pPr marL="2743200" indent="0">
              <a:buNone/>
              <a:defRPr lang="nl-NL" sz="2000"/>
            </a:lvl7pPr>
            <a:lvl8pPr marL="3200400" indent="0">
              <a:buNone/>
              <a:defRPr lang="nl-NL" sz="2000"/>
            </a:lvl8pPr>
            <a:lvl9pPr marL="3657600" indent="0">
              <a:buNone/>
              <a:defRPr lang="nl-NL" sz="2000"/>
            </a:lvl9pPr>
          </a:lstStyle>
          <a:p>
            <a:pPr rtl="0"/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nl-NL" sz="1600"/>
            </a:lvl1pPr>
            <a:lvl2pPr marL="457200" indent="0">
              <a:buNone/>
              <a:defRPr lang="nl-NL" sz="1400"/>
            </a:lvl2pPr>
            <a:lvl3pPr marL="914400" indent="0">
              <a:buNone/>
              <a:defRPr lang="nl-NL" sz="1200"/>
            </a:lvl3pPr>
            <a:lvl4pPr marL="1371600" indent="0">
              <a:buNone/>
              <a:defRPr lang="nl-NL" sz="1000"/>
            </a:lvl4pPr>
            <a:lvl5pPr marL="1828800" indent="0">
              <a:buNone/>
              <a:defRPr lang="nl-NL" sz="1000"/>
            </a:lvl5pPr>
            <a:lvl6pPr marL="2286000" indent="0">
              <a:buNone/>
              <a:defRPr lang="nl-NL" sz="1000"/>
            </a:lvl6pPr>
            <a:lvl7pPr marL="2743200" indent="0">
              <a:buNone/>
              <a:defRPr lang="nl-NL" sz="1000"/>
            </a:lvl7pPr>
            <a:lvl8pPr marL="3200400" indent="0">
              <a:buNone/>
              <a:defRPr lang="nl-NL" sz="1000"/>
            </a:lvl8pPr>
            <a:lvl9pPr marL="3657600" indent="0">
              <a:buNone/>
              <a:defRPr lang="nl-NL"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nl-NL" b="1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nl-NL" sz="1500"/>
            </a:lvl1pPr>
            <a:lvl2pPr>
              <a:defRPr lang="nl-NL" sz="1500"/>
            </a:lvl2pPr>
            <a:lvl3pPr>
              <a:defRPr lang="nl-NL" sz="1500"/>
            </a:lvl3pPr>
            <a:lvl4pPr>
              <a:defRPr lang="nl-NL" sz="1500"/>
            </a:lvl4pPr>
            <a:lvl5pPr>
              <a:defRPr lang="nl-NL" sz="15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Vrije vorm: Vorm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6" name="Vrije vorm: Vorm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9" name="Vrije vorm: Vorm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0" name="Vrije vorm: Vorm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7" name="Vrije vorm: Vorm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lvl="0"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nl-NL" sz="4400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2400">
                <a:solidFill>
                  <a:schemeClr val="accent6"/>
                </a:solidFill>
              </a:defRPr>
            </a:lvl1pPr>
            <a:lvl2pPr marL="457200" indent="0">
              <a:buNone/>
              <a:defRPr lang="nl-N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nl-N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nl-NL" sz="1800"/>
            </a:lvl1pPr>
            <a:lvl2pPr>
              <a:defRPr lang="nl-NL" sz="1600"/>
            </a:lvl2pPr>
            <a:lvl3pPr>
              <a:defRPr lang="nl-NL" sz="1400"/>
            </a:lvl3pPr>
            <a:lvl4pPr>
              <a:defRPr lang="nl-NL" sz="1200"/>
            </a:lvl4pPr>
            <a:lvl5pPr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nl-NL" sz="1800"/>
            </a:lvl1pPr>
            <a:lvl2pPr>
              <a:defRPr lang="nl-NL" sz="1600"/>
            </a:lvl2pPr>
            <a:lvl3pPr>
              <a:defRPr lang="nl-NL" sz="1400"/>
            </a:lvl3pPr>
            <a:lvl4pPr>
              <a:defRPr lang="nl-NL" sz="1200"/>
            </a:lvl4pPr>
            <a:lvl5pPr>
              <a:defRPr lang="nl-NL" sz="12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nl-NL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57" name="Tijdelijke aanduiding voor tekst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nl-NL" sz="10000" b="1"/>
            </a:lvl1pPr>
          </a:lstStyle>
          <a:p>
            <a:pPr lvl="0" rtl="0"/>
            <a:r>
              <a:rPr lang="nl-NL"/>
              <a:t>“</a:t>
            </a:r>
          </a:p>
        </p:txBody>
      </p:sp>
      <p:sp>
        <p:nvSpPr>
          <p:cNvPr id="55" name="Tijdelijke aanduiding voor tekst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nl-NL" sz="24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6" name="Tijdelijke aanduiding voor tekst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nl-NL" sz="10000" b="1"/>
            </a:lvl1pPr>
          </a:lstStyle>
          <a:p>
            <a:pPr lvl="0" rtl="0"/>
            <a:r>
              <a:rPr lang="nl-NL"/>
              <a:t>”</a:t>
            </a:r>
          </a:p>
        </p:txBody>
      </p:sp>
      <p:sp>
        <p:nvSpPr>
          <p:cNvPr id="32" name="Afbeelding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53" name="Vrije vorm: Vorm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3" name="Afbeelding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9" name="Vrije v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1" name="Vrije v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dirty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23" name="Tijdelijke aanduiding voor afbeelding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26" name="Tijdelijke aanduiding voor afbeelding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27" name="Tijdelijke aanduiding voor tekst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29" name="Tijdelijke aanduiding voor afbeelding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lvl="0" rt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nl-NL"/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nl-NL"/>
            </a:def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15" name="Tijdelijke aanduiding voor tekst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23" name="Tijdelijke aanduiding voor afbeelding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24" name="Tijdelijke aanduiding voor tekst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tekst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18" name="Tijdelijke aanduiding voor tekst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26" name="Tijdelijke aanduiding voor afbeelding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27" name="Tijdelijke aanduiding voor tekst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31" name="Tijdelijke aanduiding voor tekst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29" name="Tijdelijke aanduiding voor afbeelding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30" name="Tijdelijke aanduiding voor tekst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nl-NL" sz="14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2" name="Tijdelijke aanduiding voor tekst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nl-NL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Naam</a:t>
            </a:r>
          </a:p>
        </p:txBody>
      </p:sp>
      <p:sp>
        <p:nvSpPr>
          <p:cNvPr id="33" name="Tijdelijke aanduiding voor tekst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nl-NL" sz="1200" spc="20" baseline="0"/>
            </a:lvl1pPr>
          </a:lstStyle>
          <a:p>
            <a:pPr lvl="0" rtl="0"/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/>
              <a:t>Titel van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l-NL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nl-NL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iegwijs.be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w.be/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-onthaal.be/" TargetMode="External"/><Relationship Id="rId2" Type="http://schemas.openxmlformats.org/officeDocument/2006/relationships/hyperlink" Target="https://www.caw.be/contacteer-ons/#chat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goedgezind.be/" TargetMode="External"/><Relationship Id="rId4" Type="http://schemas.openxmlformats.org/officeDocument/2006/relationships/hyperlink" Target="https://www.alcoholhulp.be/zelfhulp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olkinmijnhoofd.be/" TargetMode="External"/><Relationship Id="rId3" Type="http://schemas.openxmlformats.org/officeDocument/2006/relationships/hyperlink" Target="https://www.alcoholhulp.be/zelfhulp" TargetMode="External"/><Relationship Id="rId7" Type="http://schemas.openxmlformats.org/officeDocument/2006/relationships/hyperlink" Target="https://keuzehulpongeplandzwanger.be/" TargetMode="External"/><Relationship Id="rId2" Type="http://schemas.openxmlformats.org/officeDocument/2006/relationships/hyperlink" Target="https://depressiehulp.be/zelfhulp/zwangerschap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gidsvoorgezinnen.be/" TargetMode="External"/><Relationship Id="rId5" Type="http://schemas.openxmlformats.org/officeDocument/2006/relationships/hyperlink" Target="https://www.gezondleven.be/gezond-opvoeden" TargetMode="External"/><Relationship Id="rId4" Type="http://schemas.openxmlformats.org/officeDocument/2006/relationships/hyperlink" Target="https://geluksdriehoek.b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rus.be/ons-aanbod/zorgprogrammas/moeder-en-baby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ignestel.be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w.be/locaties/crisismeldpunt-minderjarigen-west-vlaanderen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ingg.be/site/assets/files/1299/menen.pdf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uglijn.be/stel-je-vraag/chat/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eegzorg.be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ageestelijkegezondheidszorg.be/cgg/mandel-leie/aanmeldprocedure" TargetMode="External"/><Relationship Id="rId2" Type="http://schemas.openxmlformats.org/officeDocument/2006/relationships/hyperlink" Target="https://www.vroedvrouwen.be/zoek-een-vroedvrouw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wieg.be/" TargetMode="External"/><Relationship Id="rId2" Type="http://schemas.openxmlformats.org/officeDocument/2006/relationships/hyperlink" Target="https://www.huizenvanhetkind.be/mijn-huis-van-het-kind/huis-van-het-kind-west-vlaanderen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7F268-811E-03DF-7FB9-B030A39BFA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Zorgaanbod GGZ KJ 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D24B79-4FC6-90EF-06D9-087CC3FE27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Eerstelijnsplatform Menen 18.03.2025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489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B7786-ABDB-4D66-58FE-3710512B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952" y="1319784"/>
            <a:ext cx="676656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Laagdrempelige (</a:t>
            </a:r>
            <a:r>
              <a:rPr lang="nl-NL" sz="2400" dirty="0" err="1"/>
              <a:t>opvoedings</a:t>
            </a:r>
            <a:r>
              <a:rPr lang="nl-NL" sz="2400" dirty="0"/>
              <a:t>)ondersteuning</a:t>
            </a: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6874AB-7CBF-6B54-9F16-8A89C3832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952" y="2336945"/>
            <a:ext cx="5879592" cy="2700528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5600" dirty="0"/>
              <a:t>Wiegwijs</a:t>
            </a:r>
          </a:p>
          <a:p>
            <a:pPr marL="1028700" lvl="1" indent="-342900"/>
            <a:r>
              <a:rPr lang="nl-NL" sz="5600" dirty="0"/>
              <a:t>Verbonden aan K&amp;G en Huis van het Kind</a:t>
            </a:r>
          </a:p>
          <a:p>
            <a:pPr marL="1028700" lvl="1" indent="-342900"/>
            <a:r>
              <a:rPr lang="nl-NL" sz="5600" dirty="0"/>
              <a:t>In Z-W-</a:t>
            </a:r>
            <a:r>
              <a:rPr lang="nl-NL" sz="5600" dirty="0" err="1"/>
              <a:t>Vl</a:t>
            </a:r>
            <a:r>
              <a:rPr lang="nl-NL" sz="5600" dirty="0"/>
              <a:t>: Wiegwijs Menen</a:t>
            </a:r>
          </a:p>
          <a:p>
            <a:pPr marL="1028700" lvl="1" indent="-342900"/>
            <a:r>
              <a:rPr lang="nl-NL" sz="5600" dirty="0"/>
              <a:t>Ondersteunen van (aanstaande) gezinnen met jonge kinderen in een moeilijke leefsituatie.</a:t>
            </a:r>
          </a:p>
          <a:p>
            <a:pPr marL="1028700" lvl="1" indent="-342900"/>
            <a:r>
              <a:rPr lang="nl-NL" sz="5600" dirty="0"/>
              <a:t>O.a. onthaal, groepsgerichte activiteiten en uitleendienst babymateriaal,…</a:t>
            </a:r>
          </a:p>
          <a:p>
            <a:pPr marL="1028700" lvl="1" indent="-342900"/>
            <a:r>
              <a:rPr lang="nl-NL" sz="5600" u="sng" kern="100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https://wiegwijs.be/</a:t>
            </a:r>
            <a:endParaRPr lang="nl-NL" sz="5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5600" dirty="0"/>
              <a:t>Opvoedingswinkel</a:t>
            </a:r>
          </a:p>
          <a:p>
            <a:pPr lvl="1"/>
            <a:r>
              <a:rPr lang="nl-NL" sz="5600" dirty="0"/>
              <a:t>In Z-W-</a:t>
            </a:r>
            <a:r>
              <a:rPr lang="nl-NL" sz="5600" dirty="0" err="1"/>
              <a:t>Vl</a:t>
            </a:r>
            <a:r>
              <a:rPr lang="nl-NL" sz="5600" dirty="0"/>
              <a:t>: Kortrijk – Huis van het Kind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5600" dirty="0"/>
              <a:t>Opvoedingslijn</a:t>
            </a:r>
          </a:p>
          <a:p>
            <a:pPr marL="1028700" lvl="1" indent="-342900"/>
            <a:r>
              <a:rPr lang="nl-NL" sz="5600" dirty="0"/>
              <a:t>078 15 00 10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5600" dirty="0"/>
              <a:t>WINGG – Als je van spelen leren kan</a:t>
            </a:r>
          </a:p>
          <a:p>
            <a:pPr marL="1028700" lvl="1" indent="-342900"/>
            <a:r>
              <a:rPr lang="nl-NL" sz="5600" dirty="0"/>
              <a:t>Ondersteunend spelen met gezinnen waar kinderen opgroeien in kansarmoede</a:t>
            </a:r>
          </a:p>
          <a:p>
            <a:pPr marL="1028700" lvl="1" indent="-342900"/>
            <a:r>
              <a:rPr lang="nl-NL" sz="5600" dirty="0"/>
              <a:t>Kindjes tussen 0 en 3 jaar</a:t>
            </a:r>
          </a:p>
          <a:p>
            <a:pPr marL="342900" indent="-342900"/>
            <a:endParaRPr lang="nl-NL" sz="2000" dirty="0"/>
          </a:p>
          <a:p>
            <a:pPr lvl="1" indent="0">
              <a:buNone/>
            </a:pPr>
            <a:endParaRPr lang="nl-BE" sz="20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E9B77C-8216-30DC-064B-1C6DDDDC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10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4ABB92B-64BE-0EAD-E452-786E25CDD7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24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B1DD9-612E-3B30-D5A3-967EBE79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935736"/>
            <a:ext cx="6766560" cy="768096"/>
          </a:xfrm>
        </p:spPr>
        <p:txBody>
          <a:bodyPr/>
          <a:lstStyle/>
          <a:p>
            <a:r>
              <a:rPr lang="nl-NL" sz="3200" dirty="0"/>
              <a:t>Psychologische ondersteuning</a:t>
            </a:r>
            <a:endParaRPr lang="nl-BE" sz="3200" dirty="0"/>
          </a:p>
        </p:txBody>
      </p:sp>
      <p:pic>
        <p:nvPicPr>
          <p:cNvPr id="7" name="Tijdelijke aanduiding voor inhoud 6" descr="Afbeelding met tekst, schermopname, Menselijk gezicht, persoon&#10;&#10;Door AI gegenereerde inhoud is mogelijk onjuist.">
            <a:extLst>
              <a:ext uri="{FF2B5EF4-FFF2-40B4-BE49-F238E27FC236}">
                <a16:creationId xmlns:a16="http://schemas.microsoft.com/office/drawing/2014/main" id="{0B7A8831-EBE4-45CF-4EB8-624F8A614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992" y="3207759"/>
            <a:ext cx="6449626" cy="223400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031FD1-B2B8-D5C4-E05A-24976998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E848A0-139C-7BB7-63E8-FE562376DC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r>
              <a:rPr lang="nl-NL" dirty="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3877395-831E-CC05-4785-3C960E26A7DE}"/>
              </a:ext>
            </a:extLst>
          </p:cNvPr>
          <p:cNvSpPr txBox="1"/>
          <p:nvPr/>
        </p:nvSpPr>
        <p:spPr>
          <a:xfrm>
            <a:off x="926757" y="2446638"/>
            <a:ext cx="363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www.elpen.be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593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92A64-DAF1-5C11-5D8D-29080B3F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 b="1" kern="1200" cap="all" baseline="0">
                <a:latin typeface="+mj-lt"/>
                <a:ea typeface="+mj-ea"/>
                <a:cs typeface="+mj-cs"/>
              </a:rPr>
              <a:t>Ruimer welzijnslandschap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5C1E45-D9FB-1848-BE2E-78AA3F3A9F21}"/>
              </a:ext>
            </a:extLst>
          </p:cNvPr>
          <p:cNvSpPr txBox="1"/>
          <p:nvPr/>
        </p:nvSpPr>
        <p:spPr>
          <a:xfrm>
            <a:off x="1508760" y="2837688"/>
            <a:ext cx="5879592" cy="27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9144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CAW</a:t>
            </a:r>
          </a:p>
          <a:p>
            <a:pPr marL="742950" lvl="1" indent="-285750" defTabSz="9144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Laagdrempelige ondersteuning m.b.t. welzijnsvragen</a:t>
            </a:r>
          </a:p>
          <a:p>
            <a:pPr marL="742950" lvl="1" indent="-285750" defTabSz="9144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Ook specifieke begeleiding rond het thema ‘ouderschap’</a:t>
            </a:r>
          </a:p>
          <a:p>
            <a:pPr marL="742950" lvl="1" indent="-285750" defTabSz="9144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nl-NL" sz="1800" u="sng" kern="100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https://www.caw.be/</a:t>
            </a:r>
            <a:endParaRPr lang="nl-BE" sz="18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>
              <a:spcBef>
                <a:spcPts val="360"/>
              </a:spcBef>
            </a:pPr>
            <a:endParaRPr lang="nl-NL" dirty="0">
              <a:solidFill>
                <a:schemeClr val="accent6"/>
              </a:solidFill>
            </a:endParaRPr>
          </a:p>
          <a:p>
            <a:pPr marL="285750" indent="-285750" defTabSz="9144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6"/>
                </a:solidFill>
              </a:rPr>
              <a:t>OCMW</a:t>
            </a:r>
          </a:p>
          <a:p>
            <a:pPr defTabSz="914400">
              <a:spcBef>
                <a:spcPts val="360"/>
              </a:spcBef>
              <a:buFont typeface="Arial" panose="020B0604020202020204" pitchFamily="34" charset="0"/>
            </a:pPr>
            <a:endParaRPr lang="nl-NL" sz="1500" dirty="0">
              <a:solidFill>
                <a:schemeClr val="accent6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7574AA-F1EE-EBBE-3620-24B42D0B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7B7ECFF-A8B8-DB79-6BA0-33A92431E8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1792" y="457200"/>
            <a:ext cx="3200400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Zorgaanbod Jonge Kind Z-W-Vl</a:t>
            </a:r>
          </a:p>
        </p:txBody>
      </p:sp>
    </p:spTree>
    <p:extLst>
      <p:ext uri="{BB962C8B-B14F-4D97-AF65-F5344CB8AC3E}">
        <p14:creationId xmlns:p14="http://schemas.microsoft.com/office/powerpoint/2010/main" val="56103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B2580-43D0-FCBB-D555-AB224E2D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75" y="1769364"/>
            <a:ext cx="6766560" cy="76809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l-NL" sz="3100" b="1" kern="1200" cap="all" baseline="0" dirty="0">
                <a:latin typeface="+mj-lt"/>
                <a:ea typeface="+mj-ea"/>
                <a:cs typeface="+mj-cs"/>
              </a:rPr>
              <a:t>Chat – en telefoonlijnen (1)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7DDDA0F-1836-354F-6758-FAC67257C66E}"/>
              </a:ext>
            </a:extLst>
          </p:cNvPr>
          <p:cNvSpPr txBox="1"/>
          <p:nvPr/>
        </p:nvSpPr>
        <p:spPr>
          <a:xfrm>
            <a:off x="1508760" y="2837688"/>
            <a:ext cx="5879592" cy="27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9144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6"/>
                </a:solidFill>
              </a:rPr>
              <a:t>Specifiek rond perinatale mentale gezondheid:</a:t>
            </a:r>
          </a:p>
          <a:p>
            <a:pPr marL="742950" lvl="1" indent="-285750" defTabSz="9144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accent6"/>
                </a:solidFill>
              </a:rPr>
              <a:t>Fara</a:t>
            </a:r>
            <a:endParaRPr lang="nl-NL" sz="2000" dirty="0">
              <a:solidFill>
                <a:schemeClr val="accent6"/>
              </a:solidFill>
            </a:endParaRPr>
          </a:p>
          <a:p>
            <a:pPr marL="1200150" lvl="2" indent="-285750" defTabSz="9144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6"/>
                </a:solidFill>
              </a:rPr>
              <a:t>https//www.fara.be</a:t>
            </a:r>
          </a:p>
          <a:p>
            <a:pPr marL="1200150" lvl="2" indent="-285750" defTabSz="9144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6"/>
                </a:solidFill>
                <a:effectLst/>
              </a:rPr>
              <a:t>016 38 69 50 </a:t>
            </a:r>
          </a:p>
          <a:p>
            <a:pPr marL="742950" lvl="1" indent="-285750" defTabSz="9144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6"/>
                </a:solidFill>
              </a:rPr>
              <a:t>Van roze naar broze wolk</a:t>
            </a:r>
          </a:p>
          <a:p>
            <a:pPr marL="1200150" lvl="2" indent="-285750" defTabSz="91440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6"/>
                </a:solidFill>
              </a:rPr>
              <a:t>https://vanrozenaarbrozewolk.be</a:t>
            </a:r>
          </a:p>
          <a:p>
            <a:pPr marL="0" lvl="1" defTabSz="914400">
              <a:spcBef>
                <a:spcPts val="360"/>
              </a:spcBef>
              <a:buFont typeface="Arial" panose="020B0604020202020204" pitchFamily="34" charset="0"/>
            </a:pPr>
            <a:endParaRPr lang="nl-NL" sz="1500" dirty="0">
              <a:solidFill>
                <a:schemeClr val="accent6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75108-11F1-F74B-B621-FDF202A6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nl-NL" smtClean="0"/>
              <a:pPr>
                <a:spcAft>
                  <a:spcPts val="600"/>
                </a:spcAft>
              </a:pPr>
              <a:t>13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D15F0E-31CF-1AF1-117F-D20B3D5B532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1792" y="457200"/>
            <a:ext cx="3200400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Zorgaanbod Jonge Kind Z-W-Vl</a:t>
            </a:r>
          </a:p>
        </p:txBody>
      </p:sp>
    </p:spTree>
    <p:extLst>
      <p:ext uri="{BB962C8B-B14F-4D97-AF65-F5344CB8AC3E}">
        <p14:creationId xmlns:p14="http://schemas.microsoft.com/office/powerpoint/2010/main" val="72463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C97B8-C496-6039-6AE7-2C2DE4FE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Chat- en telefoonlijnen (2)</a:t>
            </a:r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A72F38F-71BA-E16D-1234-858799C9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6AEF59-3090-FA2B-F308-D23D8BFC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nl-NL" smtClean="0"/>
              <a:t>14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0CBB09E-DDAE-A0CF-FFC2-D336BB298106}"/>
              </a:ext>
            </a:extLst>
          </p:cNvPr>
          <p:cNvSpPr txBox="1"/>
          <p:nvPr/>
        </p:nvSpPr>
        <p:spPr>
          <a:xfrm>
            <a:off x="1382486" y="2100229"/>
            <a:ext cx="102325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CAW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1800" u="sng" kern="100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https://www.caw.be/contacteer-ons/#chat</a:t>
            </a:r>
            <a:endParaRPr lang="nl-BE" sz="18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0800 13 500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Druglijn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https://www.druglijn.be/stel-je-vraag/chat/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078 15 10 20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Tele-onthaal</a:t>
            </a: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3"/>
              </a:rPr>
              <a:t>https://www.tele-onthaal.be</a:t>
            </a: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106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Zelfmoordlijn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1800" u="sng" kern="100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https://www.zelfmoord1813.be/ik-heb-hulp-nodig/chat-met-de-zelfmoordlijn</a:t>
            </a: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1813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1712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Stop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Now</a:t>
            </a: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0800 200 50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sz="1800" u="sng" kern="100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https://stopitnow.sittool.net/chat</a:t>
            </a:r>
            <a:endParaRPr lang="nl-BE" sz="18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nl-BE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216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B12F7-030D-CAC3-96C7-F675A8F9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Online zelfhulptools</a:t>
            </a:r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9CAB177-BA56-64C9-5A76-83C294E3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4441DA-161E-EA01-8846-93A58954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nl-NL" smtClean="0"/>
              <a:t>15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90D1550-8B38-8D8B-C481-F7A551AFD1C8}"/>
              </a:ext>
            </a:extLst>
          </p:cNvPr>
          <p:cNvSpPr txBox="1"/>
          <p:nvPr/>
        </p:nvSpPr>
        <p:spPr>
          <a:xfrm>
            <a:off x="985838" y="2085261"/>
            <a:ext cx="101298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Depressiehulp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https://depressiehulp.be/zelfhulp/zwangerschap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Alcoholhulp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3"/>
              </a:rPr>
              <a:t>https://www.alcoholhulp.be/zelfhulp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Geluksdriehoek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4"/>
              </a:rPr>
              <a:t>https://geluksdriehoek.be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Gezond opvoeden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5"/>
              </a:rPr>
              <a:t>https://www.gezondleven.be/gezond-opvoeden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Gids voor gezinnen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6"/>
              </a:rPr>
              <a:t>https://www.gidsvoorgezinnen.be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Goedgezind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https://www.goedgezind.be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Keuzehulp ongepland zwanger (</a:t>
            </a:r>
            <a:r>
              <a:rPr lang="nl-NL" dirty="0" err="1"/>
              <a:t>Fara</a:t>
            </a:r>
            <a:r>
              <a:rPr lang="nl-NL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7"/>
              </a:rPr>
              <a:t>https://keuzehulpongeplandzwanger.be/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Wolk in mijn hoofd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8"/>
              </a:rPr>
              <a:t>https://wolkinmijnhoofd.be</a:t>
            </a: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474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Tweede lijn</a:t>
            </a:r>
          </a:p>
        </p:txBody>
      </p:sp>
    </p:spTree>
    <p:extLst>
      <p:ext uri="{BB962C8B-B14F-4D97-AF65-F5344CB8AC3E}">
        <p14:creationId xmlns:p14="http://schemas.microsoft.com/office/powerpoint/2010/main" val="40324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F6E73-503C-8E1E-CD8A-2FC2C7D8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100" dirty="0"/>
              <a:t>Opvoedingsondersteuning: jeugdhulp (1) </a:t>
            </a:r>
            <a:endParaRPr lang="nl-BE" sz="31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08FD9-03FD-8E4F-AB52-2E9455E5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4B0192-F33F-C102-EBCE-72570169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17</a:t>
            </a:fld>
            <a:endParaRPr lang="nl-NL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FA8425B6-468B-92A0-4F56-0EC4A9B3E91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7531602"/>
              </p:ext>
            </p:extLst>
          </p:nvPr>
        </p:nvGraphicFramePr>
        <p:xfrm>
          <a:off x="539496" y="2103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720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3934E-44D2-4A49-75FE-21E47364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85" y="947057"/>
            <a:ext cx="10002383" cy="555171"/>
          </a:xfrm>
        </p:spPr>
        <p:txBody>
          <a:bodyPr anchor="b">
            <a:noAutofit/>
          </a:bodyPr>
          <a:lstStyle/>
          <a:p>
            <a:r>
              <a:rPr lang="nl-NL" sz="2400" dirty="0"/>
              <a:t>Opvoedingsondersteuning: jeugdhulp (2)</a:t>
            </a:r>
            <a:endParaRPr lang="nl-BE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31B9F5-339A-8F47-FF2B-7F7A6CF0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ELZ Menen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1842F1-1ACB-B7C7-E5E2-3BEF555B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18</a:t>
            </a:fld>
            <a:endParaRPr lang="nl-NL"/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3CB35D53-7ACA-33BE-E87E-4524C3550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75605"/>
              </p:ext>
            </p:extLst>
          </p:nvPr>
        </p:nvGraphicFramePr>
        <p:xfrm>
          <a:off x="621792" y="1717765"/>
          <a:ext cx="10733596" cy="414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12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1B4B2-AB38-66DA-FBE2-09120869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100"/>
              <a:t>Opvoedingsondersteuning: jeugdhulp (3)</a:t>
            </a:r>
            <a:endParaRPr lang="nl-BE" sz="310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E836F6-EC6D-BC39-6BE3-B54D3456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092D92-EBC8-7F13-584C-D07997A7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19</a:t>
            </a:fld>
            <a:endParaRPr lang="nl-NL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209E6A81-9690-AC90-94C9-200B17E946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3274936"/>
              </p:ext>
            </p:extLst>
          </p:nvPr>
        </p:nvGraphicFramePr>
        <p:xfrm>
          <a:off x="539496" y="2103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40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47B27-4000-5FC9-6C1F-F9FE1F4A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/>
              <a:t>Korte voorstelling: referent jonge kind</a:t>
            </a:r>
            <a:endParaRPr lang="nl-BE" sz="2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266375-259A-4524-910A-E7AF07B4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Focus op 3 grote domeinen:</a:t>
            </a:r>
          </a:p>
          <a:p>
            <a:pPr marL="690372" lvl="1" indent="-342900"/>
            <a:r>
              <a:rPr lang="nl-NL" dirty="0"/>
              <a:t>Vorming en deskundigheidsbevordering</a:t>
            </a:r>
          </a:p>
          <a:p>
            <a:pPr marL="690372" lvl="1" indent="-342900"/>
            <a:r>
              <a:rPr lang="nl-NL" dirty="0"/>
              <a:t>Ontmoeting en verbinding over sectoren heen</a:t>
            </a:r>
          </a:p>
          <a:p>
            <a:pPr marL="690372" lvl="1" indent="-342900"/>
            <a:r>
              <a:rPr lang="nl-NL" dirty="0"/>
              <a:t>Oriëntatie in het hulpaanbod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Referent Ontwikkelingsstoornissen: Charlotte Claeys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Referent KOPP/KOAP: Heidi Vandenberghe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BD90034-890F-1C89-8342-5AA046EA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ELZ Menen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FB5EB66-27C6-27BD-B6D4-1C31D417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dirty="0"/>
              <a:pPr rtl="0">
                <a:spcAft>
                  <a:spcPts val="600"/>
                </a:spcAft>
              </a:pPr>
              <a:t>2</a:t>
            </a:fld>
            <a:endParaRPr lang="nl-NL"/>
          </a:p>
        </p:txBody>
      </p:sp>
      <p:pic>
        <p:nvPicPr>
          <p:cNvPr id="1026" name="Picture 2" descr="Afbeelding met Lettertype, logo, Graphics, tekst&#10;&#10;Automatisch gegenereerde beschrijving">
            <a:extLst>
              <a:ext uri="{FF2B5EF4-FFF2-40B4-BE49-F238E27FC236}">
                <a16:creationId xmlns:a16="http://schemas.microsoft.com/office/drawing/2014/main" id="{ADF0229C-10C5-5C51-D583-B9DC2285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5872162"/>
            <a:ext cx="33718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0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C4BBA-7995-9B13-B298-8A78AAD4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/>
              <a:t>Therapeutisch aanbod ouder-kindrelatie (1)</a:t>
            </a:r>
            <a:endParaRPr lang="nl-BE" sz="280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2CA30A-661B-99EE-650B-443347AB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E197CA-117F-B17C-E12A-E17B3FE7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20</a:t>
            </a:fld>
            <a:endParaRPr lang="nl-NL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7E650192-86C2-AF37-C615-FD1F246814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0977273"/>
              </p:ext>
            </p:extLst>
          </p:nvPr>
        </p:nvGraphicFramePr>
        <p:xfrm>
          <a:off x="539496" y="2103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457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45B42-D87D-AE34-7739-A6D03BF0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1600"/>
            <a:ext cx="10730420" cy="685800"/>
          </a:xfrm>
        </p:spPr>
        <p:txBody>
          <a:bodyPr anchor="b">
            <a:normAutofit/>
          </a:bodyPr>
          <a:lstStyle/>
          <a:p>
            <a:r>
              <a:rPr lang="nl-NL" sz="2000" dirty="0"/>
              <a:t>Therapeutisch aanbod ouder-kindrelatie (2)</a:t>
            </a:r>
            <a:endParaRPr lang="nl-BE" sz="20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D9D46EC-436D-C814-C24B-C47B93A1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A46567-AA0D-20DE-27BD-8C9FC116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21</a:t>
            </a:fld>
            <a:endParaRPr lang="nl-NL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76D37DCB-7CCE-D370-E363-5D26CB2C9B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921954"/>
              </p:ext>
            </p:extLst>
          </p:nvPr>
        </p:nvGraphicFramePr>
        <p:xfrm>
          <a:off x="839788" y="2057400"/>
          <a:ext cx="10515600" cy="380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12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07FDD-F08B-3189-A7F9-98CBADAC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Ontwikkelingsstoornissen: diagnostiek en behandeling (1)</a:t>
            </a:r>
            <a:endParaRPr lang="nl-BE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13CBAF-63E3-8AD8-61AF-7187D4D8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8524C1-5A51-ED0B-A4A1-7EBA4325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22</a:t>
            </a:fld>
            <a:endParaRPr lang="nl-NL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2EFAAE3C-145B-BE5A-0E25-97C5AA0284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4722912"/>
              </p:ext>
            </p:extLst>
          </p:nvPr>
        </p:nvGraphicFramePr>
        <p:xfrm>
          <a:off x="539496" y="2103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8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07FDD-F08B-3189-A7F9-98CBADAC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Ontwikkelingsstoornissen: diagnostiek en behandeling (2)</a:t>
            </a:r>
            <a:endParaRPr lang="nl-BE" sz="2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13CBAF-63E3-8AD8-61AF-7187D4D8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8524C1-5A51-ED0B-A4A1-7EBA4325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23</a:t>
            </a:fld>
            <a:endParaRPr lang="nl-NL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2EFAAE3C-145B-BE5A-0E25-97C5AA0284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4275784"/>
              </p:ext>
            </p:extLst>
          </p:nvPr>
        </p:nvGraphicFramePr>
        <p:xfrm>
          <a:off x="539496" y="2103120"/>
          <a:ext cx="11119104" cy="418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113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Derde lijn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algn="ctr" rtl="0"/>
            <a:r>
              <a:rPr lang="nl-NL" dirty="0" err="1">
                <a:latin typeface="Sabon Next LT" panose="02000500000000000000" pitchFamily="2" charset="0"/>
                <a:cs typeface="Sabon Next LT" panose="02000500000000000000" pitchFamily="2" charset="0"/>
              </a:rPr>
              <a:t>Hoogintensief</a:t>
            </a:r>
            <a:r>
              <a:rPr lang="nl-NL" dirty="0">
                <a:latin typeface="Sabon Next LT" panose="02000500000000000000" pitchFamily="2" charset="0"/>
                <a:cs typeface="Sabon Next LT" panose="02000500000000000000" pitchFamily="2" charset="0"/>
              </a:rPr>
              <a:t>/residentieel aanbod</a:t>
            </a:r>
            <a:endParaRPr lang="nl-NL" sz="24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00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BF1E5-57BE-7199-45E7-3A9AAFD9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anchor="t">
            <a:normAutofit/>
          </a:bodyPr>
          <a:lstStyle/>
          <a:p>
            <a:r>
              <a:rPr lang="nl-NL" sz="4100"/>
              <a:t>Kinderpsychiatrie </a:t>
            </a:r>
            <a:endParaRPr lang="nl-BE" sz="41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C9F6FD-CAF7-D09F-6A09-8DD4BAB95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/>
          <a:p>
            <a:r>
              <a:rPr lang="nl-NL" dirty="0"/>
              <a:t>De Korbeel</a:t>
            </a:r>
          </a:p>
          <a:p>
            <a:pPr lvl="1"/>
            <a:r>
              <a:rPr lang="nl-NL" dirty="0"/>
              <a:t>Kinder- en jeugdpsychiatrisch ziekenhuis in Kortrijk</a:t>
            </a:r>
          </a:p>
          <a:p>
            <a:pPr lvl="1"/>
            <a:r>
              <a:rPr lang="nl-NL" dirty="0"/>
              <a:t>O.a. infantwerking voor kinderen van 0-5 jaar</a:t>
            </a:r>
          </a:p>
          <a:p>
            <a:pPr lvl="1"/>
            <a:r>
              <a:rPr lang="nl-NL" dirty="0"/>
              <a:t>Diagnostiek en advies bij psychische problemen van jonge kinderen</a:t>
            </a:r>
          </a:p>
          <a:p>
            <a:pPr lvl="1"/>
            <a:r>
              <a:rPr lang="nl-NL" dirty="0"/>
              <a:t>Residentiële opname en </a:t>
            </a:r>
            <a:r>
              <a:rPr lang="nl-NL" dirty="0" err="1"/>
              <a:t>dagbehnadeling</a:t>
            </a:r>
            <a:endParaRPr lang="nl-NL" dirty="0"/>
          </a:p>
          <a:p>
            <a:pPr lvl="1"/>
            <a:r>
              <a:rPr lang="nl-BE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https://dekorbeel.be/</a:t>
            </a:r>
            <a:endParaRPr lang="nl-NL" dirty="0"/>
          </a:p>
          <a:p>
            <a:pPr marL="338328" lvl="1" indent="0">
              <a:buNone/>
            </a:pP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42B610-2389-0A1D-46B3-86D9F1B5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C110FA-EDF3-3360-0599-D913B0EE217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540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52854-D32F-0F93-AA07-06673CCB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/>
              <a:t>Therapeutisch aanbod relatie ouder-kind</a:t>
            </a:r>
            <a:endParaRPr lang="nl-BE" sz="2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0D24B4-D9C5-93D0-36EC-F188B27AB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/>
          <a:p>
            <a:r>
              <a:rPr lang="nl-NL" sz="1800" dirty="0"/>
              <a:t>Centrum Moeder &amp; Baby, </a:t>
            </a:r>
            <a:r>
              <a:rPr lang="nl-NL" sz="1800" dirty="0" err="1"/>
              <a:t>Karus</a:t>
            </a:r>
            <a:endParaRPr lang="nl-NL" sz="1800" dirty="0"/>
          </a:p>
          <a:p>
            <a:pPr lvl="1"/>
            <a:r>
              <a:rPr lang="nl-NL" sz="1800" dirty="0"/>
              <a:t>Sint-Denijs-</a:t>
            </a:r>
            <a:r>
              <a:rPr lang="nl-NL" sz="1800" dirty="0" err="1"/>
              <a:t>Westrem</a:t>
            </a:r>
            <a:endParaRPr lang="nl-NL" sz="1800" dirty="0"/>
          </a:p>
          <a:p>
            <a:pPr lvl="1"/>
            <a:r>
              <a:rPr lang="nl-NL" sz="1800" dirty="0"/>
              <a:t>Residentieel therapeutisch aanbod gericht op moeder-babyrelatie en perinatale psychische problematiek bij mama’s.</a:t>
            </a:r>
          </a:p>
          <a:p>
            <a:pPr lvl="1"/>
            <a:r>
              <a:rPr lang="nl-NL" sz="1800" u="sng" kern="100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https://www.karus.be/ons-aanbod/zorgprogrammas/moeder-en-baby</a:t>
            </a:r>
            <a:endParaRPr lang="nl-BE" sz="18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8328" lvl="1" indent="0">
              <a:buNone/>
            </a:pPr>
            <a:endParaRPr lang="nl-BE" sz="18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0B21AB0-F488-8316-DC00-3A56512D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794453-0946-F54C-9041-59649660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307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3D6ED-848D-6BD6-8BD8-AB5599F8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/>
              <a:t>Opvoedingsondersteuning</a:t>
            </a:r>
            <a:endParaRPr lang="nl-BE" sz="2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30684D-AA88-3416-4E9E-66A7EB3E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/>
          <a:p>
            <a:r>
              <a:rPr lang="nl-NL" dirty="0"/>
              <a:t>Centrum Integrale Gezinszorg Nestel Kortrijk</a:t>
            </a:r>
          </a:p>
          <a:p>
            <a:pPr lvl="1"/>
            <a:r>
              <a:rPr lang="nl-NL" dirty="0"/>
              <a:t>Intensieve opvoedingshulp bij ernstige opvoedingsproblemen</a:t>
            </a:r>
          </a:p>
          <a:p>
            <a:pPr lvl="1"/>
            <a:r>
              <a:rPr lang="nl-NL" dirty="0"/>
              <a:t>Gezinnen met kinderen jonger dan 6 jaar waar géén uithuisplaatsing is</a:t>
            </a:r>
          </a:p>
          <a:p>
            <a:pPr lvl="1"/>
            <a:r>
              <a:rPr lang="nl-NL" dirty="0"/>
              <a:t>Gezinsbegeleiding in de thuissituatie + gezinsverblijf</a:t>
            </a:r>
          </a:p>
          <a:p>
            <a:pPr lvl="1"/>
            <a:r>
              <a:rPr lang="nl-NL" dirty="0">
                <a:hlinkClick r:id="rId2"/>
              </a:rPr>
              <a:t>https://cignestel.be/</a:t>
            </a:r>
            <a:endParaRPr lang="nl-NL" dirty="0"/>
          </a:p>
          <a:p>
            <a:pPr lvl="1"/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81EFEE-EF79-701F-010A-251680FE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5DD551-8BBA-B6DD-A77E-BA35D0A8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434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Verontrusting en/of crisis</a:t>
            </a:r>
          </a:p>
        </p:txBody>
      </p:sp>
    </p:spTree>
    <p:extLst>
      <p:ext uri="{BB962C8B-B14F-4D97-AF65-F5344CB8AC3E}">
        <p14:creationId xmlns:p14="http://schemas.microsoft.com/office/powerpoint/2010/main" val="4237498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33065-E633-E4F3-51CC-1613C4DE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anchor="t">
            <a:normAutofit/>
          </a:bodyPr>
          <a:lstStyle/>
          <a:p>
            <a:r>
              <a:rPr lang="nl-NL" dirty="0"/>
              <a:t>Crisismeldpunt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01BC8F-6119-9C1A-CF8F-43AF73DA7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kern="100" dirty="0">
                <a:effectLst/>
              </a:rPr>
              <a:t>Professionele aanmelders die in aanraking komen met een crisissituatie bij een minderjarige (0 – 18j) en hun context én waarbij de reguliere hulpverlening en/of de leefomgeving geen voldoende antwoord kan bieden, kunnen aanmelden bij het Crisismeldpunt minderjarigen (CMP). </a:t>
            </a:r>
            <a:endParaRPr lang="nl-BE" sz="1600" kern="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u="sng" kern="100" dirty="0">
                <a:effectLst/>
                <a:hlinkClick r:id="rId2"/>
              </a:rPr>
              <a:t>https://www.caw.be/locaties/crisismeldpunt-minderjarigen-west-vlaanderen/</a:t>
            </a:r>
            <a:endParaRPr lang="nl-BE" sz="1600" kern="100" dirty="0">
              <a:effectLst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68B107-E1BA-16BB-AECD-A5656609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29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D8609D-F875-E7E7-F8DE-17397793B6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82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25915-C13E-7DAB-3AC9-0B922054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nl-NL" dirty="0"/>
              <a:t>Steekkaarten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1E302-0179-42EF-E253-73B7712E4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nl-BE" dirty="0">
                <a:hlinkClick r:id="rId2"/>
              </a:rPr>
              <a:t>https://wingg.be/site/assets/files/1299/menen.pdf</a:t>
            </a:r>
            <a:endParaRPr lang="nl-BE" dirty="0"/>
          </a:p>
          <a:p>
            <a:endParaRPr lang="nl-BE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F0218C8-22A0-6856-457F-AD39152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ELZ Menen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564A77-4E16-10F1-3D2E-DFB2360A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dirty="0"/>
              <a:pPr rtl="0"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7" name="Afbeelding 6" descr="Afbeelding met tekst, Menselijk gezicht, persoon, schermopname&#10;&#10;Door AI gegenereerde inhoud is mogelijk onjuist.">
            <a:extLst>
              <a:ext uri="{FF2B5EF4-FFF2-40B4-BE49-F238E27FC236}">
                <a16:creationId xmlns:a16="http://schemas.microsoft.com/office/drawing/2014/main" id="{9E91E737-6998-5E53-19DD-96AA368AC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021" y="1257300"/>
            <a:ext cx="7022347" cy="4921821"/>
          </a:xfrm>
          <a:prstGeom prst="rect">
            <a:avLst/>
          </a:prstGeom>
        </p:spPr>
      </p:pic>
      <p:pic>
        <p:nvPicPr>
          <p:cNvPr id="8" name="Picture 2" descr="Afbeelding met Lettertype, logo, Graphics, tekst&#10;&#10;Automatisch gegenereerde beschrijving">
            <a:extLst>
              <a:ext uri="{FF2B5EF4-FFF2-40B4-BE49-F238E27FC236}">
                <a16:creationId xmlns:a16="http://schemas.microsoft.com/office/drawing/2014/main" id="{59D47827-D549-59DD-3775-AD57FF22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5872162"/>
            <a:ext cx="33718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79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3AE85-517A-FD9A-48F6-D121569F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r>
              <a:rPr lang="nl-NL" sz="4100"/>
              <a:t>Gemandateerde voorzieningen</a:t>
            </a:r>
            <a:endParaRPr lang="nl-BE" sz="410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CDF5A4-9333-B147-CC5A-A229283A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6D1470-A3F9-5593-813E-DE7B5B35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30</a:t>
            </a:fld>
            <a:endParaRPr lang="nl-NL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B4815826-A584-7848-5589-6C35812E22B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3679865"/>
              </p:ext>
            </p:extLst>
          </p:nvPr>
        </p:nvGraphicFramePr>
        <p:xfrm>
          <a:off x="539496" y="2103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2821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44424-7A1A-A455-9045-D1E35FF5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100"/>
              <a:t>Zorggarantie Jonge Kind</a:t>
            </a:r>
            <a:endParaRPr lang="nl-BE" sz="31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ADACD5-ED4F-3A05-C27B-62379F54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Vanuit Agentschap Opgroeien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Doelgroep: </a:t>
            </a:r>
            <a:r>
              <a:rPr lang="nl-NL" dirty="0">
                <a:effectLst/>
              </a:rPr>
              <a:t>ongeboren en heel jonge kinderen (-9m. tot 3j.) die zich in erg precaire situaties bevinden en bij wie sprake is van dreigende uithuisplaatsing.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Organiseren van zorgtafels met gezin, netwerk, professionelen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https://www.opgroeien.be/over-opgroeien/projecten/zorggarantie-jonge-kind</a:t>
            </a:r>
            <a:endParaRPr lang="nl-BE" dirty="0"/>
          </a:p>
          <a:p>
            <a:endParaRPr lang="nl-NL" dirty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17E0DA-47ED-9049-E3DF-7025FD5A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31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32AAA2-5ABF-1C24-76CE-F651EB72D1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560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0CBE5-BC9C-A74E-D5FF-1F469E79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 anchor="t">
            <a:normAutofit/>
          </a:bodyPr>
          <a:lstStyle/>
          <a:p>
            <a:r>
              <a:rPr lang="nl-NL" dirty="0"/>
              <a:t>Pleegzorg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461B80-9971-726D-BD1E-6AB3FCA7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kern="100" dirty="0">
                <a:effectLst/>
              </a:rPr>
              <a:t>Hulpvorm voor kinderen en jongeren die om verschillende redenen niet thuis kunnen of mogen wonen. Dienst voor pleegzorg begeleidt dit proces.</a:t>
            </a:r>
            <a:endParaRPr lang="nl-BE" kern="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kern="100" dirty="0"/>
              <a:t>Verschillende vormen</a:t>
            </a:r>
          </a:p>
          <a:p>
            <a:pPr marL="971550" lvl="1" indent="-285750"/>
            <a:r>
              <a:rPr lang="nl-BE" dirty="0"/>
              <a:t>Ondersteunende pleegzorg: beperkte duur</a:t>
            </a:r>
          </a:p>
          <a:p>
            <a:pPr marL="971550" lvl="1" indent="-285750"/>
            <a:r>
              <a:rPr lang="nl-BE" dirty="0"/>
              <a:t>Crisispleegzorg</a:t>
            </a:r>
          </a:p>
          <a:p>
            <a:pPr marL="971550" lvl="1" indent="-285750"/>
            <a:r>
              <a:rPr lang="nl-BE" dirty="0" err="1"/>
              <a:t>Perspectiefzoekend</a:t>
            </a:r>
            <a:r>
              <a:rPr lang="nl-BE" dirty="0"/>
              <a:t>/kortdurend</a:t>
            </a:r>
          </a:p>
          <a:p>
            <a:pPr marL="971550" lvl="1" indent="-285750"/>
            <a:r>
              <a:rPr lang="nl-BE" dirty="0" err="1"/>
              <a:t>Perspectiefbiedend</a:t>
            </a:r>
            <a:r>
              <a:rPr lang="nl-BE" dirty="0"/>
              <a:t>/langdurend</a:t>
            </a:r>
          </a:p>
          <a:p>
            <a:pPr marL="971550" lvl="1" indent="-285750"/>
            <a:r>
              <a:rPr lang="nl-BE" dirty="0"/>
              <a:t>Behandelingspleegzorg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u="sng" kern="100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https://www.pleegzorg.be/</a:t>
            </a:r>
            <a:endParaRPr lang="nl-BE" sz="18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ADF5C92-C2C1-C787-EB94-632BCFEA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5E8041-0FDE-548A-6069-21DCEF66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18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CFE393E-B9BA-8DBA-1A92-485D6B30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033272"/>
            <a:ext cx="10671048" cy="768096"/>
          </a:xfrm>
        </p:spPr>
        <p:txBody>
          <a:bodyPr/>
          <a:lstStyle/>
          <a:p>
            <a:pPr algn="l"/>
            <a:r>
              <a:rPr lang="en-US" dirty="0"/>
              <a:t>Perinet</a:t>
            </a:r>
          </a:p>
        </p:txBody>
      </p:sp>
      <p:pic>
        <p:nvPicPr>
          <p:cNvPr id="8" name="Tijdelijke aanduiding voor afbeelding 7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C8965904-6657-0476-C94B-D3E826AC42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08582" y="1801368"/>
            <a:ext cx="6224338" cy="4434840"/>
          </a:xfrm>
          <a:noFill/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EDC85F-013B-B1BF-358F-78033CD8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ELZ Menen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73285D-41E2-3AAC-6208-E26F9C51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4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A1213D9-C0ED-70EE-755D-587DD9B2ED0E}"/>
              </a:ext>
            </a:extLst>
          </p:cNvPr>
          <p:cNvSpPr txBox="1"/>
          <p:nvPr/>
        </p:nvSpPr>
        <p:spPr>
          <a:xfrm>
            <a:off x="758952" y="2329543"/>
            <a:ext cx="4030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Vlaams Expertisenetwerk Perinatale Mentale Gezondheid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Vorming, oriëntatie in hulpaanbod, beleidsbeïnvloeding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https://perinet.be/</a:t>
            </a:r>
          </a:p>
        </p:txBody>
      </p:sp>
    </p:spTree>
    <p:extLst>
      <p:ext uri="{BB962C8B-B14F-4D97-AF65-F5344CB8AC3E}">
        <p14:creationId xmlns:p14="http://schemas.microsoft.com/office/powerpoint/2010/main" val="416878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dirty="0"/>
              <a:t>Zorgaanbod</a:t>
            </a:r>
            <a:br>
              <a:rPr lang="nl-NL" sz="4000" dirty="0"/>
            </a:br>
            <a:r>
              <a:rPr lang="nl-NL" sz="4000" dirty="0"/>
              <a:t>jonge Kind</a:t>
            </a:r>
            <a:br>
              <a:rPr lang="nl-NL" sz="4000" dirty="0"/>
            </a:br>
            <a:r>
              <a:rPr lang="nl-NL" sz="4000" dirty="0"/>
              <a:t>Z-W-VL</a:t>
            </a:r>
            <a:br>
              <a:rPr lang="nl-NL" sz="4000" dirty="0"/>
            </a:b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5DCB3-2DC5-EBA1-06C9-DDC24754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7067"/>
            <a:ext cx="5693664" cy="768096"/>
          </a:xfrm>
        </p:spPr>
        <p:txBody>
          <a:bodyPr/>
          <a:lstStyle/>
          <a:p>
            <a:r>
              <a:rPr lang="nl-NL" dirty="0"/>
              <a:t>Sociale kaart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F25821-4CA5-78BD-02DE-D51DE8491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965089"/>
            <a:ext cx="5693664" cy="312216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/>
              <a:t>Voortdurend in evolutie</a:t>
            </a:r>
          </a:p>
          <a:p>
            <a:pPr marL="342900" indent="-342900">
              <a:buFontTx/>
              <a:buChar char="-"/>
            </a:pPr>
            <a:r>
              <a:rPr lang="nl-NL" dirty="0"/>
              <a:t>‘Jonge kind’: vanuit IMH-visie tussen 0 en 3 jaar, bij uitbreiding 5 jaar</a:t>
            </a:r>
          </a:p>
          <a:p>
            <a:pPr marL="342900" indent="-342900">
              <a:buFontTx/>
              <a:buChar char="-"/>
            </a:pPr>
            <a:r>
              <a:rPr lang="nl-NL" dirty="0"/>
              <a:t>Vanuit verschillende sectoren: GGZ, jeugdhulp, VAPH,…</a:t>
            </a:r>
          </a:p>
          <a:p>
            <a:pPr marL="342900" indent="-342900">
              <a:buFontTx/>
              <a:buChar char="-"/>
            </a:pPr>
            <a:r>
              <a:rPr lang="nl-NL" dirty="0"/>
              <a:t>Indeling 1</a:t>
            </a:r>
            <a:r>
              <a:rPr lang="nl-NL" baseline="30000" dirty="0"/>
              <a:t>ste</a:t>
            </a:r>
            <a:r>
              <a:rPr lang="nl-NL" dirty="0"/>
              <a:t>, 2</a:t>
            </a:r>
            <a:r>
              <a:rPr lang="nl-NL" baseline="30000" dirty="0"/>
              <a:t>de</a:t>
            </a:r>
            <a:r>
              <a:rPr lang="nl-NL" dirty="0"/>
              <a:t>, 3</a:t>
            </a:r>
            <a:r>
              <a:rPr lang="nl-NL" baseline="30000" dirty="0"/>
              <a:t>de</a:t>
            </a:r>
            <a:r>
              <a:rPr lang="nl-NL" dirty="0"/>
              <a:t> lijn niet altijd strikt afgebakend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245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Eerste lijn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algn="ctr" rtl="0"/>
            <a:r>
              <a:rPr lang="nl-NL" dirty="0">
                <a:latin typeface="Sabon Next LT" panose="02000500000000000000" pitchFamily="2" charset="0"/>
                <a:cs typeface="Sabon Next LT" panose="02000500000000000000" pitchFamily="2" charset="0"/>
              </a:rPr>
              <a:t>Laagdrempelig en makkelijk toegankelijk aanbod</a:t>
            </a:r>
            <a:endParaRPr lang="nl-NL" sz="24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ECE39-6ABD-2972-7448-D96FE030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538" y="1508760"/>
            <a:ext cx="676656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Algemeen perinataal aanbod (1)</a:t>
            </a: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05D937-7A46-84B8-BCF4-46D0748A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276856"/>
            <a:ext cx="6766560" cy="2700528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Algemene Ziekenhuizen: Waregem, Kortrijk, Menen</a:t>
            </a:r>
          </a:p>
          <a:p>
            <a:pPr lvl="1">
              <a:lnSpc>
                <a:spcPct val="90000"/>
              </a:lnSpc>
            </a:pPr>
            <a:r>
              <a:rPr lang="nl-NL" sz="1600" dirty="0"/>
              <a:t>Perinataal </a:t>
            </a:r>
            <a:r>
              <a:rPr lang="nl-NL" sz="1600" dirty="0" err="1"/>
              <a:t>zorgpad</a:t>
            </a:r>
            <a:endParaRPr lang="nl-NL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Vroedvrouw: </a:t>
            </a:r>
            <a:r>
              <a:rPr lang="nl-BE" sz="1600" dirty="0">
                <a:effectLst/>
              </a:rPr>
              <a:t> </a:t>
            </a:r>
            <a:r>
              <a:rPr lang="nl-NL" sz="1600" u="sng" dirty="0">
                <a:effectLst/>
                <a:hlinkClick r:id="rId2"/>
              </a:rPr>
              <a:t>https://www.vroedvrouwen.be/zoek-een-vroedvrouw</a:t>
            </a:r>
            <a:endParaRPr lang="nl-NL" sz="1600" u="sng" dirty="0">
              <a:effectLst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Kraamzorg</a:t>
            </a:r>
          </a:p>
          <a:p>
            <a:pPr lvl="1">
              <a:lnSpc>
                <a:spcPct val="90000"/>
              </a:lnSpc>
            </a:pPr>
            <a:r>
              <a:rPr lang="nl-NL" sz="1600" dirty="0"/>
              <a:t>Huishoudelijke, psychosociale en familiale hulp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Kind en Gezin</a:t>
            </a:r>
          </a:p>
          <a:p>
            <a:pPr lvl="1">
              <a:lnSpc>
                <a:spcPct val="90000"/>
              </a:lnSpc>
            </a:pPr>
            <a:r>
              <a:rPr lang="nl-NL" sz="1600" b="1" dirty="0"/>
              <a:t>Opvolging</a:t>
            </a:r>
            <a:r>
              <a:rPr lang="nl-NL" sz="1600" dirty="0"/>
              <a:t> van de baby</a:t>
            </a:r>
          </a:p>
          <a:p>
            <a:pPr lvl="1">
              <a:lnSpc>
                <a:spcPct val="90000"/>
              </a:lnSpc>
            </a:pPr>
            <a:r>
              <a:rPr lang="nl-NL" sz="1600" dirty="0"/>
              <a:t>Aanspreekpunt voor vragen rond </a:t>
            </a:r>
            <a:r>
              <a:rPr lang="nl-NL" sz="1600" b="1" dirty="0"/>
              <a:t>opvoeding &amp; ontwikkeling</a:t>
            </a:r>
          </a:p>
          <a:p>
            <a:pPr lvl="1">
              <a:lnSpc>
                <a:spcPct val="90000"/>
              </a:lnSpc>
            </a:pPr>
            <a:r>
              <a:rPr lang="nl-NL" sz="1600" dirty="0"/>
              <a:t>Informeren over </a:t>
            </a:r>
            <a:r>
              <a:rPr lang="nl-NL" sz="1600" b="1" dirty="0"/>
              <a:t>kinderopvang &amp; adoptie</a:t>
            </a:r>
          </a:p>
          <a:p>
            <a:pPr lvl="1">
              <a:lnSpc>
                <a:spcPct val="90000"/>
              </a:lnSpc>
            </a:pPr>
            <a:r>
              <a:rPr lang="nl-NL" sz="1600" dirty="0"/>
              <a:t>Kind &amp; Gezin lijn: 078 150 100</a:t>
            </a:r>
          </a:p>
          <a:p>
            <a:pPr lvl="1">
              <a:lnSpc>
                <a:spcPct val="90000"/>
              </a:lnSpc>
            </a:pPr>
            <a:r>
              <a:rPr lang="nl-NL" sz="1600" dirty="0"/>
              <a:t>Spreekuur ouderschap en opvoeding </a:t>
            </a:r>
          </a:p>
          <a:p>
            <a:pPr lvl="1">
              <a:lnSpc>
                <a:spcPct val="90000"/>
              </a:lnSpc>
            </a:pPr>
            <a:r>
              <a:rPr lang="nl-NL" sz="1600" dirty="0"/>
              <a:t>Opvoedingswinkel</a:t>
            </a:r>
          </a:p>
          <a:p>
            <a:pPr lvl="1">
              <a:lnSpc>
                <a:spcPct val="90000"/>
              </a:lnSpc>
            </a:pPr>
            <a:r>
              <a:rPr lang="nl-BE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https://www.kindengezin.be/nl/professionelen/sector/consultatiebureau</a:t>
            </a:r>
            <a:endParaRPr lang="nl-NL" sz="16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2200AE-AB4C-1667-3BCE-807A32C5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A4C404-55C2-ECF9-C3E6-8A3B5DD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45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C03D0-84E1-810C-C2B3-6D2E5DA8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1297142"/>
            <a:ext cx="676656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Algemeen perinataal aanbod (2)</a:t>
            </a:r>
            <a:endParaRPr lang="nl-BE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4C6058-68C5-9735-D8BC-9983CE1A4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065238"/>
            <a:ext cx="6766560" cy="433556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Huis van het Kind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Basisvoorziening voor alles wat te maken heeft met opvoeden en opgroeien.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Laagdrempelige, lokale ondersteuning van gezinnen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Preventieve gezondheidszorg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Opvoedingsondersteuning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Ontmoeting bevorderen</a:t>
            </a:r>
          </a:p>
          <a:p>
            <a:pPr lvl="1">
              <a:lnSpc>
                <a:spcPct val="90000"/>
              </a:lnSpc>
            </a:pPr>
            <a:r>
              <a:rPr lang="nl-BE" sz="1800" u="sng" dirty="0">
                <a:solidFill>
                  <a:srgbClr val="0563C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https://www.huizenvanhetkind.be/mijn-huis-van-het-kind/huis-van-het-kind-west-vlaanderen</a:t>
            </a:r>
            <a:endParaRPr lang="nl-BE" sz="1800" u="sng" dirty="0">
              <a:solidFill>
                <a:srgbClr val="0563C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38328" lvl="1" indent="0">
              <a:lnSpc>
                <a:spcPct val="90000"/>
              </a:lnSpc>
              <a:buNone/>
            </a:pPr>
            <a:endParaRPr lang="nl-NL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ECK De Wieg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Perinatale netwerken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Infomomenten en </a:t>
            </a:r>
            <a:r>
              <a:rPr lang="nl-NL" sz="2000" dirty="0" err="1"/>
              <a:t>webinars</a:t>
            </a:r>
            <a:r>
              <a:rPr lang="nl-NL" sz="2000" dirty="0"/>
              <a:t> voor aanstaande/jonge ouders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Materiaal uitlenen tijdens zwangerschap, na de geboorte,…</a:t>
            </a:r>
          </a:p>
          <a:p>
            <a:pPr lvl="1">
              <a:lnSpc>
                <a:spcPct val="90000"/>
              </a:lnSpc>
            </a:pPr>
            <a:r>
              <a:rPr lang="nl-N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https://www.dewieg.be/</a:t>
            </a:r>
            <a:endParaRPr lang="nl-NL" sz="18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8328" lvl="1" indent="0">
              <a:lnSpc>
                <a:spcPct val="90000"/>
              </a:lnSpc>
              <a:buNone/>
            </a:pPr>
            <a:endParaRPr lang="nl-NL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Moedergroepen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Aanbod varieert per regio. B.v. Menen: aanbod vanuit Wiegwijs</a:t>
            </a:r>
            <a:endParaRPr lang="nl-BE" sz="2000" dirty="0"/>
          </a:p>
          <a:p>
            <a:pPr>
              <a:lnSpc>
                <a:spcPct val="90000"/>
              </a:lnSpc>
            </a:pPr>
            <a:endParaRPr lang="nl-BE" sz="12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6D51DB-DC58-A924-A70E-DF032C49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dirty="0"/>
              <a:t>Zorgaanbod Jonge kind Z-W-</a:t>
            </a:r>
            <a:r>
              <a:rPr lang="nl-NL" dirty="0" err="1"/>
              <a:t>Vl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E0EE224-87A7-05B8-E8A0-7BB87893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21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40_TF78438558_Win32" id="{D520010D-9C4B-4F49-AFDB-A48B5AD9DA15}" vid="{CC81D3BC-1073-40B8-B0C9-65E403ADD83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1E2F96DC4C548BE3953FE225546A5" ma:contentTypeVersion="13" ma:contentTypeDescription="Create a new document." ma:contentTypeScope="" ma:versionID="15f3d083e2bf2da25ecd95d01db2e208">
  <xsd:schema xmlns:xsd="http://www.w3.org/2001/XMLSchema" xmlns:xs="http://www.w3.org/2001/XMLSchema" xmlns:p="http://schemas.microsoft.com/office/2006/metadata/properties" xmlns:ns2="ee076c91-ed39-4beb-97d3-cee5ea8af8d2" xmlns:ns3="efa36a74-1183-4b11-9ff3-790bc30dbb50" targetNamespace="http://schemas.microsoft.com/office/2006/metadata/properties" ma:root="true" ma:fieldsID="8a172ce96383406cb1a1ee0228440460" ns2:_="" ns3:_="">
    <xsd:import namespace="ee076c91-ed39-4beb-97d3-cee5ea8af8d2"/>
    <xsd:import namespace="efa36a74-1183-4b11-9ff3-790bc30dbb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76c91-ed39-4beb-97d3-cee5ea8af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162b360-8973-4550-b403-c14f1a15e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36a74-1183-4b11-9ff3-790bc30dbb5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076c91-ed39-4beb-97d3-cee5ea8af8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EF5336-F8E9-4BA0-B8B8-8E44EFC10B06}"/>
</file>

<file path=customXml/itemProps2.xml><?xml version="1.0" encoding="utf-8"?>
<ds:datastoreItem xmlns:ds="http://schemas.openxmlformats.org/officeDocument/2006/customXml" ds:itemID="{6959FFAD-32F0-4667-A8D8-0D7DD3E01A07}"/>
</file>

<file path=customXml/itemProps3.xml><?xml version="1.0" encoding="utf-8"?>
<ds:datastoreItem xmlns:ds="http://schemas.openxmlformats.org/officeDocument/2006/customXml" ds:itemID="{C8910E94-02A9-4960-8773-6C18DA25A274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{140E23BD-B17B-4267-9282-F2363C881D3C}tf78438558_win32</Template>
  <TotalTime>263</TotalTime>
  <Words>1612</Words>
  <Application>Microsoft Office PowerPoint</Application>
  <PresentationFormat>Breedbeeld</PresentationFormat>
  <Paragraphs>300</Paragraphs>
  <Slides>32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9" baseType="lpstr">
      <vt:lpstr>Aptos</vt:lpstr>
      <vt:lpstr>Arial</vt:lpstr>
      <vt:lpstr>Arial Black</vt:lpstr>
      <vt:lpstr>Cambria</vt:lpstr>
      <vt:lpstr>Sabon Next LT</vt:lpstr>
      <vt:lpstr>Symbol</vt:lpstr>
      <vt:lpstr>Office-thema</vt:lpstr>
      <vt:lpstr>Zorgaanbod GGZ KJ </vt:lpstr>
      <vt:lpstr>Korte voorstelling: referent jonge kind</vt:lpstr>
      <vt:lpstr>Steekkaarten</vt:lpstr>
      <vt:lpstr>Perinet</vt:lpstr>
      <vt:lpstr>Zorgaanbod jonge Kind Z-W-VL </vt:lpstr>
      <vt:lpstr>Sociale kaart</vt:lpstr>
      <vt:lpstr> Eerste lijn</vt:lpstr>
      <vt:lpstr>Algemeen perinataal aanbod (1)</vt:lpstr>
      <vt:lpstr>Algemeen perinataal aanbod (2)</vt:lpstr>
      <vt:lpstr>Laagdrempelige (opvoedings)ondersteuning</vt:lpstr>
      <vt:lpstr>Psychologische ondersteuning</vt:lpstr>
      <vt:lpstr>Ruimer welzijnslandschap</vt:lpstr>
      <vt:lpstr>Chat – en telefoonlijnen (1)</vt:lpstr>
      <vt:lpstr>Chat- en telefoonlijnen (2)</vt:lpstr>
      <vt:lpstr>Online zelfhulptools</vt:lpstr>
      <vt:lpstr>Tweede lijn</vt:lpstr>
      <vt:lpstr>Opvoedingsondersteuning: jeugdhulp (1) </vt:lpstr>
      <vt:lpstr>Opvoedingsondersteuning: jeugdhulp (2)</vt:lpstr>
      <vt:lpstr>Opvoedingsondersteuning: jeugdhulp (3)</vt:lpstr>
      <vt:lpstr>Therapeutisch aanbod ouder-kindrelatie (1)</vt:lpstr>
      <vt:lpstr>Therapeutisch aanbod ouder-kindrelatie (2)</vt:lpstr>
      <vt:lpstr>Ontwikkelingsstoornissen: diagnostiek en behandeling (1)</vt:lpstr>
      <vt:lpstr>Ontwikkelingsstoornissen: diagnostiek en behandeling (2)</vt:lpstr>
      <vt:lpstr>Derde lijn</vt:lpstr>
      <vt:lpstr>Kinderpsychiatrie </vt:lpstr>
      <vt:lpstr>Therapeutisch aanbod relatie ouder-kind</vt:lpstr>
      <vt:lpstr>Opvoedingsondersteuning</vt:lpstr>
      <vt:lpstr>Verontrusting en/of crisis</vt:lpstr>
      <vt:lpstr>Crisismeldpunt</vt:lpstr>
      <vt:lpstr>Gemandateerde voorzieningen</vt:lpstr>
      <vt:lpstr>Zorggarantie Jonge Kind</vt:lpstr>
      <vt:lpstr>Pleegzorg</vt:lpstr>
    </vt:vector>
  </TitlesOfParts>
  <Company>WINGG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Zorgaanbod jonge Kind Z-W-VL</dc:title>
  <dc:subject/>
  <dc:creator>Emma Vandesompele</dc:creator>
  <cp:lastModifiedBy>Emma Vandesompele</cp:lastModifiedBy>
  <cp:revision>5</cp:revision>
  <dcterms:created xsi:type="dcterms:W3CDTF">2024-05-10T10:24:23Z</dcterms:created>
  <dcterms:modified xsi:type="dcterms:W3CDTF">2025-03-17T09:51:55Z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0x01010009E1E2F96DC4C548BE3953FE225546A5</vt:lpwstr>
  </property>
</Properties>
</file>