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n-ggz-vlaamseardennen.gpn.be/" TargetMode="External"/><Relationship Id="rId2" Type="http://schemas.openxmlformats.org/officeDocument/2006/relationships/hyperlink" Target="mailto:info.bwvl@gpn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Beschut Wonen </a:t>
            </a:r>
            <a:br>
              <a:rPr lang="nl-BE" dirty="0" smtClean="0"/>
            </a:br>
            <a:r>
              <a:rPr lang="nl-BE" dirty="0" smtClean="0"/>
              <a:t>Vlaamse Ardennen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“Jouw kracht. Jouw toekomst.”</a:t>
            </a:r>
            <a:endParaRPr lang="nl-BE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110" y="5697135"/>
            <a:ext cx="2619048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0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Beschut Wonen Vlaamse Ardennen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 wie?</a:t>
            </a:r>
          </a:p>
          <a:p>
            <a:r>
              <a:rPr lang="nl-BE" dirty="0"/>
              <a:t>A</a:t>
            </a:r>
            <a:r>
              <a:rPr lang="nl-BE" dirty="0" smtClean="0"/>
              <a:t>anbod</a:t>
            </a:r>
          </a:p>
          <a:p>
            <a:r>
              <a:rPr lang="nl-BE" dirty="0" smtClean="0"/>
              <a:t>Werkingsgebied</a:t>
            </a:r>
          </a:p>
          <a:p>
            <a:r>
              <a:rPr lang="nl-BE" dirty="0" smtClean="0"/>
              <a:t>Kostprijs</a:t>
            </a:r>
          </a:p>
          <a:p>
            <a:r>
              <a:rPr lang="nl-BE" dirty="0" smtClean="0"/>
              <a:t>Hoe aanmelden?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501" y="5714320"/>
            <a:ext cx="262150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Beschut Wonen Vlaamse Ardennen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Voor wie?</a:t>
            </a:r>
            <a:endParaRPr lang="nl-BE" b="1" dirty="0"/>
          </a:p>
          <a:p>
            <a:pPr marL="0" indent="0">
              <a:buNone/>
            </a:pPr>
            <a:r>
              <a:rPr lang="nl-BE" dirty="0"/>
              <a:t>Voor personen: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dirty="0"/>
              <a:t>Met een psychosociale kwetsbaarheid die gemotiveerd zijn om met hun hulpvraag aan de slag te gaan.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dirty="0"/>
              <a:t>Met een voldoende gestabiliseerde psychiatrische </a:t>
            </a:r>
            <a:r>
              <a:rPr lang="nl-BE" dirty="0" smtClean="0"/>
              <a:t>problematiek.</a:t>
            </a:r>
            <a:endParaRPr lang="nl-BE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nl-BE" dirty="0"/>
              <a:t>Die beschikken over een zekere zelfredzaamheid.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nl-BE" dirty="0"/>
              <a:t>Die bereid zijn tot het zoeken en opnemen van een zinvolle dagbesteding.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319" y="5485099"/>
            <a:ext cx="262150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Beschut Wonen Vlaamse Ardennen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Aanbod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Beschut Wonen is een tijdelijke begeleidingsvorm.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Kan op het eigen adres of in een van onze </a:t>
            </a:r>
            <a:r>
              <a:rPr lang="nl-BE" dirty="0" err="1" smtClean="0"/>
              <a:t>groeps</a:t>
            </a:r>
            <a:r>
              <a:rPr lang="nl-BE" dirty="0" smtClean="0"/>
              <a:t> – of studiowoningen.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Begeleiding richt zich op verschillende levensdomeinen.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A</a:t>
            </a:r>
            <a:r>
              <a:rPr lang="nl-BE" dirty="0" smtClean="0"/>
              <a:t>an de slag met de hulpvraag: zorg op maat &amp; focus op herstelgerichte ondersteuning.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We beogen een zo zelfstandig mogelijk niveau van functioneren/wonen bij de zorggebruiker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900" y="5418756"/>
            <a:ext cx="262150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Beschut Wonen Vlaamse Ardennen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59345"/>
            <a:ext cx="8596668" cy="4582018"/>
          </a:xfrm>
        </p:spPr>
        <p:txBody>
          <a:bodyPr>
            <a:normAutofit/>
          </a:bodyPr>
          <a:lstStyle/>
          <a:p>
            <a:r>
              <a:rPr lang="nl-BE" b="1" dirty="0" smtClean="0"/>
              <a:t>Werkingsgebied (regionale zorgzone 11)</a:t>
            </a:r>
            <a:endParaRPr lang="nl-B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Initieel </a:t>
            </a:r>
            <a:r>
              <a:rPr lang="nl-BE" b="1" dirty="0" smtClean="0"/>
              <a:t>36</a:t>
            </a:r>
            <a:r>
              <a:rPr lang="nl-BE" dirty="0" smtClean="0"/>
              <a:t> plaatsen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BE" sz="1800" dirty="0" smtClean="0"/>
              <a:t>Begeleidingen </a:t>
            </a:r>
            <a:r>
              <a:rPr lang="nl-BE" sz="1800" dirty="0"/>
              <a:t>in eigen woonst: in de ruime regio Vlaamse </a:t>
            </a:r>
            <a:r>
              <a:rPr lang="nl-BE" sz="1800" dirty="0" smtClean="0"/>
              <a:t>Ardennen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nl-BE" sz="1800" dirty="0" smtClean="0"/>
              <a:t>Begeleidingen </a:t>
            </a:r>
            <a:r>
              <a:rPr lang="nl-BE" sz="1800" dirty="0"/>
              <a:t>in onze groepswoningen: </a:t>
            </a:r>
            <a:r>
              <a:rPr lang="nl-BE" sz="1800" dirty="0" smtClean="0"/>
              <a:t>Zottegem, Geraardsbergen, </a:t>
            </a:r>
            <a:r>
              <a:rPr lang="nl-BE" sz="1800" dirty="0" smtClean="0"/>
              <a:t>Oudenaarde </a:t>
            </a:r>
            <a:endParaRPr lang="nl-BE" sz="1800" dirty="0"/>
          </a:p>
          <a:p>
            <a:pPr>
              <a:buFont typeface="Wingdings" panose="05000000000000000000" pitchFamily="2" charset="2"/>
              <a:buChar char="ü"/>
            </a:pPr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919" y="5485099"/>
            <a:ext cx="2621507" cy="7864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41" y="2998577"/>
            <a:ext cx="5630416" cy="361102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495" y="5636603"/>
            <a:ext cx="256054" cy="2438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749" y="4481946"/>
            <a:ext cx="268247" cy="2560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216" y="4738000"/>
            <a:ext cx="268247" cy="25605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184073" y="5060144"/>
            <a:ext cx="1025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Oudenaarde</a:t>
            </a:r>
            <a:endParaRPr lang="nl-BE" sz="800" dirty="0"/>
          </a:p>
        </p:txBody>
      </p:sp>
      <p:sp>
        <p:nvSpPr>
          <p:cNvPr id="12" name="Tekstvak 11"/>
          <p:cNvSpPr txBox="1"/>
          <p:nvPr/>
        </p:nvSpPr>
        <p:spPr>
          <a:xfrm>
            <a:off x="6165872" y="5880464"/>
            <a:ext cx="10477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Geraardsbergen</a:t>
            </a:r>
            <a:endParaRPr lang="nl-BE" sz="800" dirty="0"/>
          </a:p>
        </p:txBody>
      </p:sp>
      <p:sp>
        <p:nvSpPr>
          <p:cNvPr id="13" name="Tekstvak 12"/>
          <p:cNvSpPr txBox="1"/>
          <p:nvPr/>
        </p:nvSpPr>
        <p:spPr>
          <a:xfrm>
            <a:off x="5621418" y="5122907"/>
            <a:ext cx="1031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Zottegem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255870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Beschut Wonen Vlaamse Ardennen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77819"/>
            <a:ext cx="8596668" cy="4563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Tegen eind 2025 uitbreiding met 18 plaatsen: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BE" dirty="0" smtClean="0"/>
              <a:t>+ 10 plaatsen in </a:t>
            </a:r>
            <a:r>
              <a:rPr lang="nl-BE" dirty="0" smtClean="0">
                <a:solidFill>
                  <a:schemeClr val="tx1"/>
                </a:solidFill>
              </a:rPr>
              <a:t>Ronse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BE" dirty="0" smtClean="0"/>
              <a:t>+ 5 plaatsen in </a:t>
            </a:r>
            <a:r>
              <a:rPr lang="nl-BE" dirty="0"/>
              <a:t>O</a:t>
            </a:r>
            <a:r>
              <a:rPr lang="nl-BE" dirty="0" smtClean="0"/>
              <a:t>udenaarde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BE" dirty="0" smtClean="0"/>
              <a:t>+ 3 plaatsen in Geraardsbergen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1006764" y="2235200"/>
            <a:ext cx="8137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dirty="0"/>
          </a:p>
          <a:p>
            <a:endParaRPr lang="nl-BE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67" y="3094138"/>
            <a:ext cx="5804809" cy="36329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048" y="4704040"/>
            <a:ext cx="256054" cy="24386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37" y="5629018"/>
            <a:ext cx="256054" cy="24386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810" y="4668032"/>
            <a:ext cx="256054" cy="24386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552" y="6029068"/>
            <a:ext cx="256054" cy="243861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437745" y="5718197"/>
            <a:ext cx="526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</a:rPr>
              <a:t>+3</a:t>
            </a:r>
            <a:endParaRPr lang="nl-BE" sz="2000" b="1" dirty="0">
              <a:solidFill>
                <a:srgbClr val="FF0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833091" y="5918251"/>
            <a:ext cx="838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</a:rPr>
              <a:t>+ 10</a:t>
            </a:r>
            <a:endParaRPr lang="nl-BE" sz="2000" b="1" dirty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033810" y="4947901"/>
            <a:ext cx="722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</a:rPr>
              <a:t>+ 5</a:t>
            </a:r>
            <a:endParaRPr lang="nl-BE" sz="2000" b="1" dirty="0">
              <a:solidFill>
                <a:srgbClr val="FF0000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701" y="5619876"/>
            <a:ext cx="2621507" cy="786452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5748075" y="5918251"/>
            <a:ext cx="1216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Geraardsbergen</a:t>
            </a:r>
            <a:endParaRPr lang="nl-BE" sz="800" dirty="0"/>
          </a:p>
        </p:txBody>
      </p:sp>
      <p:sp>
        <p:nvSpPr>
          <p:cNvPr id="20" name="Tekstvak 19"/>
          <p:cNvSpPr txBox="1"/>
          <p:nvPr/>
        </p:nvSpPr>
        <p:spPr>
          <a:xfrm>
            <a:off x="3696552" y="6253970"/>
            <a:ext cx="515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Ronse</a:t>
            </a:r>
            <a:endParaRPr lang="nl-BE" sz="800" dirty="0"/>
          </a:p>
        </p:txBody>
      </p:sp>
      <p:sp>
        <p:nvSpPr>
          <p:cNvPr id="21" name="Tekstvak 20"/>
          <p:cNvSpPr txBox="1"/>
          <p:nvPr/>
        </p:nvSpPr>
        <p:spPr>
          <a:xfrm>
            <a:off x="5620047" y="4993273"/>
            <a:ext cx="1032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Zottegem</a:t>
            </a:r>
            <a:endParaRPr lang="nl-BE" sz="800" dirty="0"/>
          </a:p>
        </p:txBody>
      </p:sp>
      <p:sp>
        <p:nvSpPr>
          <p:cNvPr id="22" name="Tekstvak 21"/>
          <p:cNvSpPr txBox="1"/>
          <p:nvPr/>
        </p:nvSpPr>
        <p:spPr>
          <a:xfrm>
            <a:off x="3696552" y="4910626"/>
            <a:ext cx="8015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Oudenaarde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39079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Beschut Wonen Vlaamse Ardennen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43741"/>
            <a:ext cx="8596668" cy="4297622"/>
          </a:xfrm>
        </p:spPr>
        <p:txBody>
          <a:bodyPr>
            <a:normAutofit/>
          </a:bodyPr>
          <a:lstStyle/>
          <a:p>
            <a:r>
              <a:rPr lang="nl-BE" b="1" dirty="0" smtClean="0"/>
              <a:t>Kostprijs</a:t>
            </a:r>
            <a:endParaRPr lang="nl-BE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Aansluiting bij een </a:t>
            </a:r>
            <a:r>
              <a:rPr lang="nl-BE" dirty="0" err="1" smtClean="0"/>
              <a:t>zorgkas</a:t>
            </a:r>
            <a:r>
              <a:rPr lang="nl-BE" dirty="0" smtClean="0"/>
              <a:t>: deze voorziet de </a:t>
            </a:r>
            <a:r>
              <a:rPr lang="nl-BE" dirty="0"/>
              <a:t>tussenkomst in de </a:t>
            </a:r>
            <a:r>
              <a:rPr lang="nl-BE" dirty="0" smtClean="0"/>
              <a:t>begeleidingskost.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V</a:t>
            </a:r>
            <a:r>
              <a:rPr lang="nl-BE" dirty="0" smtClean="0"/>
              <a:t>erblijf </a:t>
            </a:r>
            <a:r>
              <a:rPr lang="nl-BE" dirty="0"/>
              <a:t>in een </a:t>
            </a:r>
            <a:r>
              <a:rPr lang="nl-BE" dirty="0" smtClean="0"/>
              <a:t>groepswoning: maandelijks woonvergoeding</a:t>
            </a:r>
            <a:r>
              <a:rPr lang="nl-BE" dirty="0"/>
              <a:t> </a:t>
            </a:r>
            <a:r>
              <a:rPr lang="nl-BE" dirty="0" smtClean="0"/>
              <a:t>+ bijdrage gemeenschappelijke zaken.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Kosten </a:t>
            </a:r>
            <a:r>
              <a:rPr lang="nl-BE" dirty="0"/>
              <a:t>voor voeding, medicatie en persoonlijke zaken zijn niet inbegrepen</a:t>
            </a:r>
            <a:r>
              <a:rPr lang="nl-BE" dirty="0" smtClean="0"/>
              <a:t>. 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Hoe aanmelden?</a:t>
            </a:r>
            <a:endParaRPr lang="nl-BE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Aanmelden kan door de aanmeldbundel in te vullen en te mailen naar </a:t>
            </a:r>
            <a:r>
              <a:rPr lang="nl-BE" u="sng" dirty="0">
                <a:hlinkClick r:id="rId2"/>
              </a:rPr>
              <a:t>info.bwvl@gpn.be</a:t>
            </a:r>
            <a:r>
              <a:rPr lang="nl-BE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De aanmeldbundel is terug te vinden op de website via </a:t>
            </a:r>
            <a:r>
              <a:rPr lang="nl-BE" u="sng" dirty="0">
                <a:hlinkClick r:id="rId3"/>
              </a:rPr>
              <a:t>www.gpn-ggz-vlaamseardennen.gpn.be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4" y="5485099"/>
            <a:ext cx="262150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8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Beschut Wonen Vlaamse Ardennen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37415"/>
            <a:ext cx="8923866" cy="4010721"/>
          </a:xfrm>
        </p:spPr>
        <p:txBody>
          <a:bodyPr>
            <a:noAutofit/>
          </a:bodyPr>
          <a:lstStyle/>
          <a:p>
            <a:r>
              <a:rPr lang="nl-BE" b="1" dirty="0" smtClean="0"/>
              <a:t>Tot jullie </a:t>
            </a:r>
            <a:r>
              <a:rPr lang="nl-BE" b="1" dirty="0" smtClean="0"/>
              <a:t>dienst: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Topteam: </a:t>
            </a:r>
          </a:p>
          <a:p>
            <a:pPr marL="0" indent="0">
              <a:buNone/>
            </a:pPr>
            <a:r>
              <a:rPr lang="nl-BE" dirty="0" smtClean="0"/>
              <a:t>Evi, Nathalie, Stephanie, Celien, Linde, Martine, Tanya, Deli, Dominique</a:t>
            </a:r>
          </a:p>
          <a:p>
            <a:pPr marL="0" indent="0">
              <a:buNone/>
            </a:pPr>
            <a:endParaRPr lang="nl-BE" sz="800" dirty="0"/>
          </a:p>
          <a:p>
            <a:pPr marL="0" indent="0">
              <a:buNone/>
            </a:pPr>
            <a:r>
              <a:rPr lang="nl-BE" dirty="0" smtClean="0"/>
              <a:t>Medisch coördinator:</a:t>
            </a:r>
          </a:p>
          <a:p>
            <a:pPr marL="0" indent="0">
              <a:buNone/>
            </a:pPr>
            <a:r>
              <a:rPr lang="nl-BE" dirty="0" smtClean="0"/>
              <a:t>Dr. Kim Van Daele</a:t>
            </a:r>
          </a:p>
          <a:p>
            <a:pPr marL="0" indent="0">
              <a:buNone/>
            </a:pPr>
            <a:endParaRPr lang="nl-BE" sz="800" dirty="0" smtClean="0"/>
          </a:p>
          <a:p>
            <a:pPr marL="0" indent="0">
              <a:buNone/>
            </a:pPr>
            <a:r>
              <a:rPr lang="nl-BE" dirty="0" smtClean="0"/>
              <a:t>Coördinator: </a:t>
            </a:r>
          </a:p>
          <a:p>
            <a:pPr marL="0" indent="0">
              <a:buNone/>
            </a:pPr>
            <a:r>
              <a:rPr lang="nl-BE" dirty="0" smtClean="0"/>
              <a:t>Nele Hageman</a:t>
            </a:r>
          </a:p>
          <a:p>
            <a:pPr marL="0" indent="0">
              <a:buNone/>
            </a:pPr>
            <a:endParaRPr lang="nl-BE" sz="800" dirty="0"/>
          </a:p>
          <a:p>
            <a:pPr marL="0" indent="0">
              <a:buNone/>
            </a:pPr>
            <a:r>
              <a:rPr lang="nl-BE" dirty="0" smtClean="0"/>
              <a:t>Wij zijn telefonisch bereikbaar via 09/364.46.73 of intern via 6551/6553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918" y="5648136"/>
            <a:ext cx="2621507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751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E55E849C660499242BFAB06E2BFC5" ma:contentTypeVersion="14" ma:contentTypeDescription="Een nieuw document maken." ma:contentTypeScope="" ma:versionID="2eff691eed670e4da55875667d71e57f">
  <xsd:schema xmlns:xsd="http://www.w3.org/2001/XMLSchema" xmlns:xs="http://www.w3.org/2001/XMLSchema" xmlns:p="http://schemas.microsoft.com/office/2006/metadata/properties" xmlns:ns3="2bb0b6c4-8e2c-40bb-b643-330ff9f0164b" xmlns:ns4="cb5a415b-0703-4c92-aee6-73415ee88014" targetNamespace="http://schemas.microsoft.com/office/2006/metadata/properties" ma:root="true" ma:fieldsID="d1c99281d825ad3bb14639e96ee7c25c" ns3:_="" ns4:_="">
    <xsd:import namespace="2bb0b6c4-8e2c-40bb-b643-330ff9f0164b"/>
    <xsd:import namespace="cb5a415b-0703-4c92-aee6-73415ee880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0b6c4-8e2c-40bb-b643-330ff9f01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a415b-0703-4c92-aee6-73415ee8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508DAA-FBC0-4A3C-85D8-151891A64F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0b6c4-8e2c-40bb-b643-330ff9f0164b"/>
    <ds:schemaRef ds:uri="cb5a415b-0703-4c92-aee6-73415ee880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00BD3D-FB55-4703-8560-D36CA57D2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0A6B5-FD5A-4C33-B7FC-A33922A75584}">
  <ds:schemaRefs>
    <ds:schemaRef ds:uri="http://purl.org/dc/terms/"/>
    <ds:schemaRef ds:uri="cb5a415b-0703-4c92-aee6-73415ee88014"/>
    <ds:schemaRef ds:uri="http://purl.org/dc/dcmitype/"/>
    <ds:schemaRef ds:uri="2bb0b6c4-8e2c-40bb-b643-330ff9f0164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333</Words>
  <Application>Microsoft Office PowerPoint</Application>
  <PresentationFormat>Breedbeeld</PresentationFormat>
  <Paragraphs>63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Symbol</vt:lpstr>
      <vt:lpstr>Trebuchet MS</vt:lpstr>
      <vt:lpstr>Wingdings</vt:lpstr>
      <vt:lpstr>Wingdings 3</vt:lpstr>
      <vt:lpstr>Facet</vt:lpstr>
      <vt:lpstr>Beschut Wonen  Vlaamse Ardennen</vt:lpstr>
      <vt:lpstr>Beschut Wonen Vlaamse Ardennen</vt:lpstr>
      <vt:lpstr>Beschut Wonen Vlaamse Ardennen</vt:lpstr>
      <vt:lpstr>Beschut Wonen Vlaamse Ardennen</vt:lpstr>
      <vt:lpstr>Beschut Wonen Vlaamse Ardennen</vt:lpstr>
      <vt:lpstr>Beschut Wonen Vlaamse Ardennen</vt:lpstr>
      <vt:lpstr>Beschut Wonen Vlaamse Ardennen</vt:lpstr>
      <vt:lpstr>Beschut Wonen Vlaamse Ardennen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Beschut Wonen  Vlaamse Ardennen</dc:title>
  <dc:creator>Hageman Nele</dc:creator>
  <cp:lastModifiedBy>Hageman Nele</cp:lastModifiedBy>
  <cp:revision>14</cp:revision>
  <dcterms:created xsi:type="dcterms:W3CDTF">2025-03-07T12:35:18Z</dcterms:created>
  <dcterms:modified xsi:type="dcterms:W3CDTF">2025-05-09T13:35:37Z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0x0101009DFE55E849C660499242BFAB06E2BFC5</vt:lpwstr>
  </property>
</Properties>
</file>