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8" r:id="rId5"/>
    <p:sldId id="343" r:id="rId6"/>
    <p:sldId id="344" r:id="rId7"/>
    <p:sldId id="274" r:id="rId8"/>
    <p:sldId id="275" r:id="rId9"/>
    <p:sldId id="285" r:id="rId10"/>
    <p:sldId id="284" r:id="rId11"/>
    <p:sldId id="286" r:id="rId12"/>
    <p:sldId id="296" r:id="rId13"/>
    <p:sldId id="302" r:id="rId14"/>
    <p:sldId id="345" r:id="rId15"/>
    <p:sldId id="346" r:id="rId16"/>
    <p:sldId id="341" r:id="rId17"/>
  </p:sldIdLst>
  <p:sldSz cx="12192000" cy="6858000"/>
  <p:notesSz cx="12192000" cy="6858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B336D-8773-4A26-A6F6-8D4C4ED58691}" v="30" dt="2025-05-23T10:30:34.7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7" autoAdjust="0"/>
  </p:normalViewPr>
  <p:slideViewPr>
    <p:cSldViewPr>
      <p:cViewPr>
        <p:scale>
          <a:sx n="50" d="100"/>
          <a:sy n="50" d="100"/>
        </p:scale>
        <p:origin x="1260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e Meulemans" userId="7ea2b6a5-d773-4dc2-a04e-ba7df9ca142f" providerId="ADAL" clId="{464B336D-8773-4A26-A6F6-8D4C4ED58691}"/>
    <pc:docChg chg="undo custSel addSld delSld modSld sldOrd">
      <pc:chgData name="Nele Meulemans" userId="7ea2b6a5-d773-4dc2-a04e-ba7df9ca142f" providerId="ADAL" clId="{464B336D-8773-4A26-A6F6-8D4C4ED58691}" dt="2025-05-23T10:30:52.537" v="1146"/>
      <pc:docMkLst>
        <pc:docMk/>
      </pc:docMkLst>
      <pc:sldChg chg="modNotesTx">
        <pc:chgData name="Nele Meulemans" userId="7ea2b6a5-d773-4dc2-a04e-ba7df9ca142f" providerId="ADAL" clId="{464B336D-8773-4A26-A6F6-8D4C4ED58691}" dt="2025-05-23T08:05:54.470" v="886" actId="20577"/>
        <pc:sldMkLst>
          <pc:docMk/>
          <pc:sldMk cId="0" sldId="258"/>
        </pc:sldMkLst>
      </pc:sldChg>
      <pc:sldChg chg="modNotesTx">
        <pc:chgData name="Nele Meulemans" userId="7ea2b6a5-d773-4dc2-a04e-ba7df9ca142f" providerId="ADAL" clId="{464B336D-8773-4A26-A6F6-8D4C4ED58691}" dt="2025-05-23T08:05:57.540" v="887" actId="20577"/>
        <pc:sldMkLst>
          <pc:docMk/>
          <pc:sldMk cId="0" sldId="274"/>
        </pc:sldMkLst>
      </pc:sldChg>
      <pc:sldChg chg="modNotesTx">
        <pc:chgData name="Nele Meulemans" userId="7ea2b6a5-d773-4dc2-a04e-ba7df9ca142f" providerId="ADAL" clId="{464B336D-8773-4A26-A6F6-8D4C4ED58691}" dt="2025-05-23T08:06:00.107" v="888" actId="20577"/>
        <pc:sldMkLst>
          <pc:docMk/>
          <pc:sldMk cId="0" sldId="275"/>
        </pc:sldMkLst>
      </pc:sldChg>
      <pc:sldChg chg="add del">
        <pc:chgData name="Nele Meulemans" userId="7ea2b6a5-d773-4dc2-a04e-ba7df9ca142f" providerId="ADAL" clId="{464B336D-8773-4A26-A6F6-8D4C4ED58691}" dt="2025-05-20T12:47:34.485" v="267" actId="47"/>
        <pc:sldMkLst>
          <pc:docMk/>
          <pc:sldMk cId="0" sldId="277"/>
        </pc:sldMkLst>
      </pc:sldChg>
      <pc:sldChg chg="add del">
        <pc:chgData name="Nele Meulemans" userId="7ea2b6a5-d773-4dc2-a04e-ba7df9ca142f" providerId="ADAL" clId="{464B336D-8773-4A26-A6F6-8D4C4ED58691}" dt="2025-05-20T12:47:31.651" v="266" actId="47"/>
        <pc:sldMkLst>
          <pc:docMk/>
          <pc:sldMk cId="0" sldId="279"/>
        </pc:sldMkLst>
      </pc:sldChg>
      <pc:sldChg chg="delSp modSp add del mod ord modNotesTx">
        <pc:chgData name="Nele Meulemans" userId="7ea2b6a5-d773-4dc2-a04e-ba7df9ca142f" providerId="ADAL" clId="{464B336D-8773-4A26-A6F6-8D4C4ED58691}" dt="2025-05-23T10:30:52.537" v="1146"/>
        <pc:sldMkLst>
          <pc:docMk/>
          <pc:sldMk cId="0" sldId="284"/>
        </pc:sldMkLst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2" creationId="{00000000-0000-0000-0000-000000000000}"/>
          </ac:spMkLst>
        </pc:spChg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8" creationId="{00000000-0000-0000-0000-000000000000}"/>
          </ac:spMkLst>
        </pc:spChg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9" creationId="{00000000-0000-0000-0000-000000000000}"/>
          </ac:spMkLst>
        </pc:spChg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10" creationId="{00000000-0000-0000-0000-000000000000}"/>
          </ac:spMkLst>
        </pc:spChg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11" creationId="{00000000-0000-0000-0000-000000000000}"/>
          </ac:spMkLst>
        </pc:spChg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12" creationId="{00000000-0000-0000-0000-000000000000}"/>
          </ac:spMkLst>
        </pc:spChg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16" creationId="{00000000-0000-0000-0000-000000000000}"/>
          </ac:spMkLst>
        </pc:spChg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20" creationId="{00000000-0000-0000-0000-000000000000}"/>
          </ac:spMkLst>
        </pc:spChg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24" creationId="{00000000-0000-0000-0000-000000000000}"/>
          </ac:spMkLst>
        </pc:spChg>
        <pc:spChg chg="mod">
          <ac:chgData name="Nele Meulemans" userId="7ea2b6a5-d773-4dc2-a04e-ba7df9ca142f" providerId="ADAL" clId="{464B336D-8773-4A26-A6F6-8D4C4ED58691}" dt="2025-05-20T12:43:54.476" v="9" actId="1076"/>
          <ac:spMkLst>
            <pc:docMk/>
            <pc:sldMk cId="0" sldId="284"/>
            <ac:spMk id="28" creationId="{00000000-0000-0000-0000-000000000000}"/>
          </ac:spMkLst>
        </pc:spChg>
      </pc:sldChg>
      <pc:sldChg chg="add del">
        <pc:chgData name="Nele Meulemans" userId="7ea2b6a5-d773-4dc2-a04e-ba7df9ca142f" providerId="ADAL" clId="{464B336D-8773-4A26-A6F6-8D4C4ED58691}" dt="2025-05-23T10:29:52.673" v="1140"/>
        <pc:sldMkLst>
          <pc:docMk/>
          <pc:sldMk cId="0" sldId="285"/>
        </pc:sldMkLst>
      </pc:sldChg>
      <pc:sldChg chg="modNotesTx">
        <pc:chgData name="Nele Meulemans" userId="7ea2b6a5-d773-4dc2-a04e-ba7df9ca142f" providerId="ADAL" clId="{464B336D-8773-4A26-A6F6-8D4C4ED58691}" dt="2025-05-23T08:06:04.503" v="890" actId="20577"/>
        <pc:sldMkLst>
          <pc:docMk/>
          <pc:sldMk cId="0" sldId="286"/>
        </pc:sldMkLst>
      </pc:sldChg>
      <pc:sldChg chg="del">
        <pc:chgData name="Nele Meulemans" userId="7ea2b6a5-d773-4dc2-a04e-ba7df9ca142f" providerId="ADAL" clId="{464B336D-8773-4A26-A6F6-8D4C4ED58691}" dt="2025-05-20T12:45:31.590" v="13" actId="47"/>
        <pc:sldMkLst>
          <pc:docMk/>
          <pc:sldMk cId="0" sldId="290"/>
        </pc:sldMkLst>
      </pc:sldChg>
      <pc:sldChg chg="del">
        <pc:chgData name="Nele Meulemans" userId="7ea2b6a5-d773-4dc2-a04e-ba7df9ca142f" providerId="ADAL" clId="{464B336D-8773-4A26-A6F6-8D4C4ED58691}" dt="2025-05-20T12:45:32.772" v="14" actId="47"/>
        <pc:sldMkLst>
          <pc:docMk/>
          <pc:sldMk cId="0" sldId="292"/>
        </pc:sldMkLst>
      </pc:sldChg>
      <pc:sldChg chg="add del">
        <pc:chgData name="Nele Meulemans" userId="7ea2b6a5-d773-4dc2-a04e-ba7df9ca142f" providerId="ADAL" clId="{464B336D-8773-4A26-A6F6-8D4C4ED58691}" dt="2025-05-23T10:30:08.085" v="1141"/>
        <pc:sldMkLst>
          <pc:docMk/>
          <pc:sldMk cId="1859485228" sldId="296"/>
        </pc:sldMkLst>
      </pc:sldChg>
      <pc:sldChg chg="modNotesTx">
        <pc:chgData name="Nele Meulemans" userId="7ea2b6a5-d773-4dc2-a04e-ba7df9ca142f" providerId="ADAL" clId="{464B336D-8773-4A26-A6F6-8D4C4ED58691}" dt="2025-05-23T08:06:06.543" v="891" actId="20577"/>
        <pc:sldMkLst>
          <pc:docMk/>
          <pc:sldMk cId="0" sldId="302"/>
        </pc:sldMkLst>
      </pc:sldChg>
      <pc:sldChg chg="del">
        <pc:chgData name="Nele Meulemans" userId="7ea2b6a5-d773-4dc2-a04e-ba7df9ca142f" providerId="ADAL" clId="{464B336D-8773-4A26-A6F6-8D4C4ED58691}" dt="2025-05-20T12:45:44.051" v="15" actId="47"/>
        <pc:sldMkLst>
          <pc:docMk/>
          <pc:sldMk cId="0" sldId="306"/>
        </pc:sldMkLst>
      </pc:sldChg>
      <pc:sldChg chg="del">
        <pc:chgData name="Nele Meulemans" userId="7ea2b6a5-d773-4dc2-a04e-ba7df9ca142f" providerId="ADAL" clId="{464B336D-8773-4A26-A6F6-8D4C4ED58691}" dt="2025-05-20T12:45:45.329" v="16" actId="47"/>
        <pc:sldMkLst>
          <pc:docMk/>
          <pc:sldMk cId="2227409291" sldId="314"/>
        </pc:sldMkLst>
      </pc:sldChg>
      <pc:sldChg chg="del">
        <pc:chgData name="Nele Meulemans" userId="7ea2b6a5-d773-4dc2-a04e-ba7df9ca142f" providerId="ADAL" clId="{464B336D-8773-4A26-A6F6-8D4C4ED58691}" dt="2025-05-20T12:45:46.362" v="17" actId="47"/>
        <pc:sldMkLst>
          <pc:docMk/>
          <pc:sldMk cId="0" sldId="321"/>
        </pc:sldMkLst>
      </pc:sldChg>
      <pc:sldChg chg="del">
        <pc:chgData name="Nele Meulemans" userId="7ea2b6a5-d773-4dc2-a04e-ba7df9ca142f" providerId="ADAL" clId="{464B336D-8773-4A26-A6F6-8D4C4ED58691}" dt="2025-05-20T12:45:52.322" v="18" actId="47"/>
        <pc:sldMkLst>
          <pc:docMk/>
          <pc:sldMk cId="0" sldId="322"/>
        </pc:sldMkLst>
      </pc:sldChg>
      <pc:sldChg chg="del">
        <pc:chgData name="Nele Meulemans" userId="7ea2b6a5-d773-4dc2-a04e-ba7df9ca142f" providerId="ADAL" clId="{464B336D-8773-4A26-A6F6-8D4C4ED58691}" dt="2025-05-20T12:45:53.603" v="19" actId="47"/>
        <pc:sldMkLst>
          <pc:docMk/>
          <pc:sldMk cId="0" sldId="324"/>
        </pc:sldMkLst>
      </pc:sldChg>
      <pc:sldChg chg="del">
        <pc:chgData name="Nele Meulemans" userId="7ea2b6a5-d773-4dc2-a04e-ba7df9ca142f" providerId="ADAL" clId="{464B336D-8773-4A26-A6F6-8D4C4ED58691}" dt="2025-05-20T12:45:54.855" v="20" actId="47"/>
        <pc:sldMkLst>
          <pc:docMk/>
          <pc:sldMk cId="0" sldId="327"/>
        </pc:sldMkLst>
      </pc:sldChg>
      <pc:sldChg chg="del">
        <pc:chgData name="Nele Meulemans" userId="7ea2b6a5-d773-4dc2-a04e-ba7df9ca142f" providerId="ADAL" clId="{464B336D-8773-4A26-A6F6-8D4C4ED58691}" dt="2025-05-20T12:45:56.029" v="21" actId="47"/>
        <pc:sldMkLst>
          <pc:docMk/>
          <pc:sldMk cId="0" sldId="332"/>
        </pc:sldMkLst>
      </pc:sldChg>
      <pc:sldChg chg="del">
        <pc:chgData name="Nele Meulemans" userId="7ea2b6a5-d773-4dc2-a04e-ba7df9ca142f" providerId="ADAL" clId="{464B336D-8773-4A26-A6F6-8D4C4ED58691}" dt="2025-05-20T12:45:56.857" v="22" actId="47"/>
        <pc:sldMkLst>
          <pc:docMk/>
          <pc:sldMk cId="0" sldId="333"/>
        </pc:sldMkLst>
      </pc:sldChg>
      <pc:sldChg chg="addSp">
        <pc:chgData name="Nele Meulemans" userId="7ea2b6a5-d773-4dc2-a04e-ba7df9ca142f" providerId="ADAL" clId="{464B336D-8773-4A26-A6F6-8D4C4ED58691}" dt="2025-05-23T08:07:27.588" v="892"/>
        <pc:sldMkLst>
          <pc:docMk/>
          <pc:sldMk cId="2904492931" sldId="343"/>
        </pc:sldMkLst>
        <pc:picChg chg="add">
          <ac:chgData name="Nele Meulemans" userId="7ea2b6a5-d773-4dc2-a04e-ba7df9ca142f" providerId="ADAL" clId="{464B336D-8773-4A26-A6F6-8D4C4ED58691}" dt="2025-05-23T08:07:27.588" v="892"/>
          <ac:picMkLst>
            <pc:docMk/>
            <pc:sldMk cId="2904492931" sldId="343"/>
            <ac:picMk id="1026" creationId="{943DB402-2A38-5BA0-E9E0-093FAA614D8D}"/>
          </ac:picMkLst>
        </pc:picChg>
      </pc:sldChg>
      <pc:sldChg chg="del">
        <pc:chgData name="Nele Meulemans" userId="7ea2b6a5-d773-4dc2-a04e-ba7df9ca142f" providerId="ADAL" clId="{464B336D-8773-4A26-A6F6-8D4C4ED58691}" dt="2025-05-20T12:37:35.557" v="0" actId="47"/>
        <pc:sldMkLst>
          <pc:docMk/>
          <pc:sldMk cId="1959124377" sldId="344"/>
        </pc:sldMkLst>
      </pc:sldChg>
      <pc:sldChg chg="addSp delSp modSp add mod">
        <pc:chgData name="Nele Meulemans" userId="7ea2b6a5-d773-4dc2-a04e-ba7df9ca142f" providerId="ADAL" clId="{464B336D-8773-4A26-A6F6-8D4C4ED58691}" dt="2025-05-23T08:11:16.015" v="917" actId="1076"/>
        <pc:sldMkLst>
          <pc:docMk/>
          <pc:sldMk cId="2457398954" sldId="344"/>
        </pc:sldMkLst>
        <pc:spChg chg="del">
          <ac:chgData name="Nele Meulemans" userId="7ea2b6a5-d773-4dc2-a04e-ba7df9ca142f" providerId="ADAL" clId="{464B336D-8773-4A26-A6F6-8D4C4ED58691}" dt="2025-05-23T08:07:35.202" v="895" actId="478"/>
          <ac:spMkLst>
            <pc:docMk/>
            <pc:sldMk cId="2457398954" sldId="344"/>
            <ac:spMk id="3" creationId="{93F49707-51D6-604E-1161-85B28E947EFD}"/>
          </ac:spMkLst>
        </pc:spChg>
        <pc:spChg chg="del">
          <ac:chgData name="Nele Meulemans" userId="7ea2b6a5-d773-4dc2-a04e-ba7df9ca142f" providerId="ADAL" clId="{464B336D-8773-4A26-A6F6-8D4C4ED58691}" dt="2025-05-23T08:07:35.202" v="895" actId="478"/>
          <ac:spMkLst>
            <pc:docMk/>
            <pc:sldMk cId="2457398954" sldId="344"/>
            <ac:spMk id="4" creationId="{783DD1B3-6826-4AF8-BFA5-AF7CC331C59B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5" creationId="{B8088030-D9FA-B930-7C88-82EA4E0F61B4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7" creationId="{D81B2B52-711D-4D63-5499-0A04A055159D}"/>
          </ac:spMkLst>
        </pc:spChg>
        <pc:spChg chg="del">
          <ac:chgData name="Nele Meulemans" userId="7ea2b6a5-d773-4dc2-a04e-ba7df9ca142f" providerId="ADAL" clId="{464B336D-8773-4A26-A6F6-8D4C4ED58691}" dt="2025-05-23T08:07:35.767" v="896" actId="478"/>
          <ac:spMkLst>
            <pc:docMk/>
            <pc:sldMk cId="2457398954" sldId="344"/>
            <ac:spMk id="8" creationId="{EB825C7A-2411-DC53-6621-6CB29EF45F44}"/>
          </ac:spMkLst>
        </pc:spChg>
        <pc:spChg chg="del">
          <ac:chgData name="Nele Meulemans" userId="7ea2b6a5-d773-4dc2-a04e-ba7df9ca142f" providerId="ADAL" clId="{464B336D-8773-4A26-A6F6-8D4C4ED58691}" dt="2025-05-23T08:07:37.473" v="898" actId="478"/>
          <ac:spMkLst>
            <pc:docMk/>
            <pc:sldMk cId="2457398954" sldId="344"/>
            <ac:spMk id="10" creationId="{9525F68C-DE82-786B-7F39-6D5880F9F18B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11" creationId="{7B3F66D2-79E0-74B9-5B7E-CD469AC7DC1C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12" creationId="{C69C87E5-7E9B-48B4-FE68-7E686547F510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14" creationId="{AC95C314-888D-9802-7E5B-873B0E701054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15" creationId="{2B8DE227-3CDC-2B05-1CFB-B7AA17EDFE46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17" creationId="{5AA31E0E-F56C-3689-EE60-0B292C16F1AD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20" creationId="{E4D20E1F-D574-1C15-E72D-72D5AFF6275E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21" creationId="{E4350A99-9D0B-B655-A9E6-DAA6DB6D6031}"/>
          </ac:spMkLst>
        </pc:spChg>
        <pc:spChg chg="del">
          <ac:chgData name="Nele Meulemans" userId="7ea2b6a5-d773-4dc2-a04e-ba7df9ca142f" providerId="ADAL" clId="{464B336D-8773-4A26-A6F6-8D4C4ED58691}" dt="2025-05-23T08:07:35.202" v="895" actId="478"/>
          <ac:spMkLst>
            <pc:docMk/>
            <pc:sldMk cId="2457398954" sldId="344"/>
            <ac:spMk id="22" creationId="{8A972729-C3E5-0228-2BC5-31124F778C46}"/>
          </ac:spMkLst>
        </pc:spChg>
        <pc:spChg chg="del">
          <ac:chgData name="Nele Meulemans" userId="7ea2b6a5-d773-4dc2-a04e-ba7df9ca142f" providerId="ADAL" clId="{464B336D-8773-4A26-A6F6-8D4C4ED58691}" dt="2025-05-23T08:07:36.751" v="897" actId="478"/>
          <ac:spMkLst>
            <pc:docMk/>
            <pc:sldMk cId="2457398954" sldId="344"/>
            <ac:spMk id="23" creationId="{09D60609-6603-FE16-99CC-FB65591AA267}"/>
          </ac:spMkLst>
        </pc:spChg>
        <pc:spChg chg="del">
          <ac:chgData name="Nele Meulemans" userId="7ea2b6a5-d773-4dc2-a04e-ba7df9ca142f" providerId="ADAL" clId="{464B336D-8773-4A26-A6F6-8D4C4ED58691}" dt="2025-05-23T08:07:33.839" v="894" actId="478"/>
          <ac:spMkLst>
            <pc:docMk/>
            <pc:sldMk cId="2457398954" sldId="344"/>
            <ac:spMk id="25" creationId="{F5B56614-B7F1-4FCE-9E82-F3115A4A576E}"/>
          </ac:spMkLst>
        </pc:spChg>
        <pc:spChg chg="add mod">
          <ac:chgData name="Nele Meulemans" userId="7ea2b6a5-d773-4dc2-a04e-ba7df9ca142f" providerId="ADAL" clId="{464B336D-8773-4A26-A6F6-8D4C4ED58691}" dt="2025-05-23T08:11:03.659" v="914" actId="1076"/>
          <ac:spMkLst>
            <pc:docMk/>
            <pc:sldMk cId="2457398954" sldId="344"/>
            <ac:spMk id="31" creationId="{7B5E659D-A826-3FA3-9B73-5314406E96A3}"/>
          </ac:spMkLst>
        </pc:spChg>
        <pc:spChg chg="add mod">
          <ac:chgData name="Nele Meulemans" userId="7ea2b6a5-d773-4dc2-a04e-ba7df9ca142f" providerId="ADAL" clId="{464B336D-8773-4A26-A6F6-8D4C4ED58691}" dt="2025-05-23T08:11:03.659" v="914" actId="1076"/>
          <ac:spMkLst>
            <pc:docMk/>
            <pc:sldMk cId="2457398954" sldId="344"/>
            <ac:spMk id="32" creationId="{8EE5FE89-5470-6044-3BDB-BD45DE707901}"/>
          </ac:spMkLst>
        </pc:spChg>
        <pc:picChg chg="add mod">
          <ac:chgData name="Nele Meulemans" userId="7ea2b6a5-d773-4dc2-a04e-ba7df9ca142f" providerId="ADAL" clId="{464B336D-8773-4A26-A6F6-8D4C4ED58691}" dt="2025-05-23T08:11:08.263" v="915" actId="1076"/>
          <ac:picMkLst>
            <pc:docMk/>
            <pc:sldMk cId="2457398954" sldId="344"/>
            <ac:picMk id="2050" creationId="{1FC24276-B8FC-A0A3-6EB0-56947106A9A8}"/>
          </ac:picMkLst>
        </pc:picChg>
        <pc:picChg chg="add mod">
          <ac:chgData name="Nele Meulemans" userId="7ea2b6a5-d773-4dc2-a04e-ba7df9ca142f" providerId="ADAL" clId="{464B336D-8773-4A26-A6F6-8D4C4ED58691}" dt="2025-05-23T08:11:16.015" v="917" actId="1076"/>
          <ac:picMkLst>
            <pc:docMk/>
            <pc:sldMk cId="2457398954" sldId="344"/>
            <ac:picMk id="2051" creationId="{8A8E0B25-8077-D4F6-FBC5-85FA526BF1FD}"/>
          </ac:picMkLst>
        </pc:picChg>
      </pc:sldChg>
      <pc:sldChg chg="addSp delSp modSp add mod ord">
        <pc:chgData name="Nele Meulemans" userId="7ea2b6a5-d773-4dc2-a04e-ba7df9ca142f" providerId="ADAL" clId="{464B336D-8773-4A26-A6F6-8D4C4ED58691}" dt="2025-05-23T10:25:41.486" v="1065" actId="1076"/>
        <pc:sldMkLst>
          <pc:docMk/>
          <pc:sldMk cId="2080377949" sldId="345"/>
        </pc:sldMkLst>
        <pc:spChg chg="mod">
          <ac:chgData name="Nele Meulemans" userId="7ea2b6a5-d773-4dc2-a04e-ba7df9ca142f" providerId="ADAL" clId="{464B336D-8773-4A26-A6F6-8D4C4ED58691}" dt="2025-05-23T10:25:41.486" v="1065" actId="1076"/>
          <ac:spMkLst>
            <pc:docMk/>
            <pc:sldMk cId="2080377949" sldId="345"/>
            <ac:spMk id="3" creationId="{04E608E3-E4D0-1FB6-C563-A8021B296010}"/>
          </ac:spMkLst>
        </pc:spChg>
        <pc:spChg chg="add del mod">
          <ac:chgData name="Nele Meulemans" userId="7ea2b6a5-d773-4dc2-a04e-ba7df9ca142f" providerId="ADAL" clId="{464B336D-8773-4A26-A6F6-8D4C4ED58691}" dt="2025-05-23T10:25:41.486" v="1065" actId="1076"/>
          <ac:spMkLst>
            <pc:docMk/>
            <pc:sldMk cId="2080377949" sldId="345"/>
            <ac:spMk id="4" creationId="{A04EB55C-135A-7004-1165-68B813635D78}"/>
          </ac:spMkLst>
        </pc:spChg>
        <pc:spChg chg="del">
          <ac:chgData name="Nele Meulemans" userId="7ea2b6a5-d773-4dc2-a04e-ba7df9ca142f" providerId="ADAL" clId="{464B336D-8773-4A26-A6F6-8D4C4ED58691}" dt="2025-05-23T10:18:47.214" v="954" actId="478"/>
          <ac:spMkLst>
            <pc:docMk/>
            <pc:sldMk cId="2080377949" sldId="345"/>
            <ac:spMk id="5" creationId="{09804112-05A6-92FD-F554-BFC1A541D517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6" creationId="{9269F1DB-FB56-C8EE-98EA-88E66881B68E}"/>
          </ac:spMkLst>
        </pc:spChg>
        <pc:spChg chg="del">
          <ac:chgData name="Nele Meulemans" userId="7ea2b6a5-d773-4dc2-a04e-ba7df9ca142f" providerId="ADAL" clId="{464B336D-8773-4A26-A6F6-8D4C4ED58691}" dt="2025-05-23T10:18:50.340" v="958" actId="478"/>
          <ac:spMkLst>
            <pc:docMk/>
            <pc:sldMk cId="2080377949" sldId="345"/>
            <ac:spMk id="7" creationId="{7316EDFB-B0EF-1383-C3AD-EA0EC740DA9D}"/>
          </ac:spMkLst>
        </pc:spChg>
        <pc:spChg chg="mod">
          <ac:chgData name="Nele Meulemans" userId="7ea2b6a5-d773-4dc2-a04e-ba7df9ca142f" providerId="ADAL" clId="{464B336D-8773-4A26-A6F6-8D4C4ED58691}" dt="2025-05-23T10:24:27.843" v="1059" actId="1076"/>
          <ac:spMkLst>
            <pc:docMk/>
            <pc:sldMk cId="2080377949" sldId="345"/>
            <ac:spMk id="8" creationId="{6CCDB787-399D-E583-BA6E-A397FB884B2F}"/>
          </ac:spMkLst>
        </pc:spChg>
        <pc:spChg chg="mod">
          <ac:chgData name="Nele Meulemans" userId="7ea2b6a5-d773-4dc2-a04e-ba7df9ca142f" providerId="ADAL" clId="{464B336D-8773-4A26-A6F6-8D4C4ED58691}" dt="2025-05-23T10:24:28.187" v="1060" actId="1076"/>
          <ac:spMkLst>
            <pc:docMk/>
            <pc:sldMk cId="2080377949" sldId="345"/>
            <ac:spMk id="9" creationId="{CEF3E1EE-AF3B-34EB-9918-52E0ABAF5D71}"/>
          </ac:spMkLst>
        </pc:spChg>
        <pc:spChg chg="mod">
          <ac:chgData name="Nele Meulemans" userId="7ea2b6a5-d773-4dc2-a04e-ba7df9ca142f" providerId="ADAL" clId="{464B336D-8773-4A26-A6F6-8D4C4ED58691}" dt="2025-05-23T10:24:28.187" v="1060" actId="1076"/>
          <ac:spMkLst>
            <pc:docMk/>
            <pc:sldMk cId="2080377949" sldId="345"/>
            <ac:spMk id="10" creationId="{0109B7B1-A26D-7458-D780-FAC5EBD294BA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11" creationId="{9C9E015D-2090-6146-6C9F-681E1746D642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12" creationId="{9C02EE48-BC50-CA30-A6C8-CD6B54C4DE90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13" creationId="{2D95A70E-BA2D-BD2A-301E-27A9D2442ECE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14" creationId="{FF114884-83B2-2940-33DC-DB13C3CA4DAF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15" creationId="{07910AF2-2BE7-391C-9BA3-C0D67C915240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16" creationId="{1AF63F68-F3E9-F7DB-29A9-B44672538D9C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17" creationId="{7F6BD27E-647F-DD25-7D52-03840D4DB4AB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18" creationId="{4AB8A54F-0D90-F0E2-B9E9-CA6502319F6B}"/>
          </ac:spMkLst>
        </pc:spChg>
        <pc:spChg chg="del">
          <ac:chgData name="Nele Meulemans" userId="7ea2b6a5-d773-4dc2-a04e-ba7df9ca142f" providerId="ADAL" clId="{464B336D-8773-4A26-A6F6-8D4C4ED58691}" dt="2025-05-23T10:18:45.276" v="952" actId="478"/>
          <ac:spMkLst>
            <pc:docMk/>
            <pc:sldMk cId="2080377949" sldId="345"/>
            <ac:spMk id="19" creationId="{67BDBD7C-8EA7-ADB1-0C8F-63CE7269483C}"/>
          </ac:spMkLst>
        </pc:spChg>
        <pc:spChg chg="del">
          <ac:chgData name="Nele Meulemans" userId="7ea2b6a5-d773-4dc2-a04e-ba7df9ca142f" providerId="ADAL" clId="{464B336D-8773-4A26-A6F6-8D4C4ED58691}" dt="2025-05-23T10:18:46.446" v="953" actId="478"/>
          <ac:spMkLst>
            <pc:docMk/>
            <pc:sldMk cId="2080377949" sldId="345"/>
            <ac:spMk id="20" creationId="{9FB1F86D-0267-7052-3DE8-96EC5C2E9192}"/>
          </ac:spMkLst>
        </pc:spChg>
        <pc:spChg chg="del">
          <ac:chgData name="Nele Meulemans" userId="7ea2b6a5-d773-4dc2-a04e-ba7df9ca142f" providerId="ADAL" clId="{464B336D-8773-4A26-A6F6-8D4C4ED58691}" dt="2025-05-23T10:18:49.070" v="956" actId="478"/>
          <ac:spMkLst>
            <pc:docMk/>
            <pc:sldMk cId="2080377949" sldId="345"/>
            <ac:spMk id="21" creationId="{5D9AAB36-3490-5E76-1A18-4425CDFF9FC5}"/>
          </ac:spMkLst>
        </pc:spChg>
        <pc:spChg chg="del">
          <ac:chgData name="Nele Meulemans" userId="7ea2b6a5-d773-4dc2-a04e-ba7df9ca142f" providerId="ADAL" clId="{464B336D-8773-4A26-A6F6-8D4C4ED58691}" dt="2025-05-23T10:18:46.446" v="953" actId="478"/>
          <ac:spMkLst>
            <pc:docMk/>
            <pc:sldMk cId="2080377949" sldId="345"/>
            <ac:spMk id="22" creationId="{3BB034CA-4BA4-49C8-D65B-ECCAEEC7C502}"/>
          </ac:spMkLst>
        </pc:spChg>
        <pc:spChg chg="del">
          <ac:chgData name="Nele Meulemans" userId="7ea2b6a5-d773-4dc2-a04e-ba7df9ca142f" providerId="ADAL" clId="{464B336D-8773-4A26-A6F6-8D4C4ED58691}" dt="2025-05-23T10:18:49.757" v="957" actId="478"/>
          <ac:spMkLst>
            <pc:docMk/>
            <pc:sldMk cId="2080377949" sldId="345"/>
            <ac:spMk id="23" creationId="{3C0C5BA1-9DA0-8488-0435-4C5ACB7C3449}"/>
          </ac:spMkLst>
        </pc:spChg>
        <pc:spChg chg="del">
          <ac:chgData name="Nele Meulemans" userId="7ea2b6a5-d773-4dc2-a04e-ba7df9ca142f" providerId="ADAL" clId="{464B336D-8773-4A26-A6F6-8D4C4ED58691}" dt="2025-05-23T10:18:46.446" v="953" actId="478"/>
          <ac:spMkLst>
            <pc:docMk/>
            <pc:sldMk cId="2080377949" sldId="345"/>
            <ac:spMk id="24" creationId="{1F9CDEB2-7152-3F7F-F28A-F4A1C007F25B}"/>
          </ac:spMkLst>
        </pc:spChg>
        <pc:spChg chg="del">
          <ac:chgData name="Nele Meulemans" userId="7ea2b6a5-d773-4dc2-a04e-ba7df9ca142f" providerId="ADAL" clId="{464B336D-8773-4A26-A6F6-8D4C4ED58691}" dt="2025-05-23T10:18:48.374" v="955" actId="478"/>
          <ac:spMkLst>
            <pc:docMk/>
            <pc:sldMk cId="2080377949" sldId="345"/>
            <ac:spMk id="25" creationId="{252579E5-4360-723B-384D-CAF8BB6F0464}"/>
          </ac:spMkLst>
        </pc:spChg>
        <pc:picChg chg="del">
          <ac:chgData name="Nele Meulemans" userId="7ea2b6a5-d773-4dc2-a04e-ba7df9ca142f" providerId="ADAL" clId="{464B336D-8773-4A26-A6F6-8D4C4ED58691}" dt="2025-05-23T10:18:23.421" v="921" actId="478"/>
          <ac:picMkLst>
            <pc:docMk/>
            <pc:sldMk cId="2080377949" sldId="345"/>
            <ac:picMk id="2" creationId="{F7FFAEC3-C065-C2BA-381C-DB0DCF05221D}"/>
          </ac:picMkLst>
        </pc:picChg>
        <pc:picChg chg="add mod modCrop">
          <ac:chgData name="Nele Meulemans" userId="7ea2b6a5-d773-4dc2-a04e-ba7df9ca142f" providerId="ADAL" clId="{464B336D-8773-4A26-A6F6-8D4C4ED58691}" dt="2025-05-23T10:25:30.542" v="1064" actId="1076"/>
          <ac:picMkLst>
            <pc:docMk/>
            <pc:sldMk cId="2080377949" sldId="345"/>
            <ac:picMk id="32" creationId="{DCE1317F-9D2E-7CBD-D438-76CABDD072BE}"/>
          </ac:picMkLst>
        </pc:picChg>
        <pc:picChg chg="add mod modCrop">
          <ac:chgData name="Nele Meulemans" userId="7ea2b6a5-d773-4dc2-a04e-ba7df9ca142f" providerId="ADAL" clId="{464B336D-8773-4A26-A6F6-8D4C4ED58691}" dt="2025-05-23T10:25:26.647" v="1063" actId="1076"/>
          <ac:picMkLst>
            <pc:docMk/>
            <pc:sldMk cId="2080377949" sldId="345"/>
            <ac:picMk id="33" creationId="{FB9754E3-3712-CCC1-24BD-DDED4F8EF644}"/>
          </ac:picMkLst>
        </pc:picChg>
      </pc:sldChg>
      <pc:sldChg chg="addSp delSp modSp add mod">
        <pc:chgData name="Nele Meulemans" userId="7ea2b6a5-d773-4dc2-a04e-ba7df9ca142f" providerId="ADAL" clId="{464B336D-8773-4A26-A6F6-8D4C4ED58691}" dt="2025-05-23T10:28:20.334" v="1139" actId="1076"/>
        <pc:sldMkLst>
          <pc:docMk/>
          <pc:sldMk cId="672753626" sldId="346"/>
        </pc:sldMkLst>
        <pc:spChg chg="add mod">
          <ac:chgData name="Nele Meulemans" userId="7ea2b6a5-d773-4dc2-a04e-ba7df9ca142f" providerId="ADAL" clId="{464B336D-8773-4A26-A6F6-8D4C4ED58691}" dt="2025-05-23T10:28:20.334" v="1139" actId="1076"/>
          <ac:spMkLst>
            <pc:docMk/>
            <pc:sldMk cId="672753626" sldId="346"/>
            <ac:spMk id="2" creationId="{1A20F42B-6873-1E33-D115-3435F586797A}"/>
          </ac:spMkLst>
        </pc:spChg>
        <pc:spChg chg="mod">
          <ac:chgData name="Nele Meulemans" userId="7ea2b6a5-d773-4dc2-a04e-ba7df9ca142f" providerId="ADAL" clId="{464B336D-8773-4A26-A6F6-8D4C4ED58691}" dt="2025-05-23T10:28:14.262" v="1137" actId="14100"/>
          <ac:spMkLst>
            <pc:docMk/>
            <pc:sldMk cId="672753626" sldId="346"/>
            <ac:spMk id="31" creationId="{0FA10604-29A8-EA4D-E065-D84424DA0066}"/>
          </ac:spMkLst>
        </pc:spChg>
        <pc:spChg chg="del mod">
          <ac:chgData name="Nele Meulemans" userId="7ea2b6a5-d773-4dc2-a04e-ba7df9ca142f" providerId="ADAL" clId="{464B336D-8773-4A26-A6F6-8D4C4ED58691}" dt="2025-05-23T10:27:02.703" v="1110" actId="478"/>
          <ac:spMkLst>
            <pc:docMk/>
            <pc:sldMk cId="672753626" sldId="346"/>
            <ac:spMk id="32" creationId="{2FF48F1E-2FBD-2E59-0AD0-E02277E9F5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61736-D417-4389-8445-8526AFFD7B17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615AD-406D-40AE-98A3-10F0AE1E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15AD-406D-40AE-98A3-10F0AE1E5A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15AD-406D-40AE-98A3-10F0AE1E5A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15AD-406D-40AE-98A3-10F0AE1E5A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15AD-406D-40AE-98A3-10F0AE1E5A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15AD-406D-40AE-98A3-10F0AE1E5A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4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15AD-406D-40AE-98A3-10F0AE1E5A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0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615AD-406D-40AE-98A3-10F0AE1E5A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0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17" y="274320"/>
            <a:ext cx="10978515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arvlaanderen.be/jongeren-aan-het-woord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0568" y="2577393"/>
            <a:ext cx="5376545" cy="27305"/>
          </a:xfrm>
          <a:custGeom>
            <a:avLst/>
            <a:gdLst/>
            <a:ahLst/>
            <a:cxnLst/>
            <a:rect l="l" t="t" r="r" b="b"/>
            <a:pathLst>
              <a:path w="5376545" h="27305">
                <a:moveTo>
                  <a:pt x="-12700" y="13464"/>
                </a:moveTo>
                <a:lnTo>
                  <a:pt x="5388824" y="13464"/>
                </a:lnTo>
              </a:path>
            </a:pathLst>
          </a:custGeom>
          <a:ln w="52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568" y="4253700"/>
            <a:ext cx="5376545" cy="27305"/>
          </a:xfrm>
          <a:custGeom>
            <a:avLst/>
            <a:gdLst/>
            <a:ahLst/>
            <a:cxnLst/>
            <a:rect l="l" t="t" r="r" b="b"/>
            <a:pathLst>
              <a:path w="5376545" h="27304">
                <a:moveTo>
                  <a:pt x="-12700" y="13464"/>
                </a:moveTo>
                <a:lnTo>
                  <a:pt x="5388824" y="13464"/>
                </a:lnTo>
              </a:path>
            </a:pathLst>
          </a:custGeom>
          <a:ln w="52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9065" y="2967354"/>
            <a:ext cx="4233633" cy="9009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6566" y="4782067"/>
            <a:ext cx="5274314" cy="46678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8" name="object 8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270" cy="6858000"/>
            <a:chOff x="0" y="0"/>
            <a:chExt cx="1219327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3193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3270" cy="6858000"/>
            </a:xfrm>
            <a:custGeom>
              <a:avLst/>
              <a:gdLst/>
              <a:ahLst/>
              <a:cxnLst/>
              <a:rect l="l" t="t" r="r" b="b"/>
              <a:pathLst>
                <a:path w="12193270" h="6858000">
                  <a:moveTo>
                    <a:pt x="1219319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3193" y="6858000"/>
                  </a:lnTo>
                  <a:lnTo>
                    <a:pt x="12193193" y="0"/>
                  </a:lnTo>
                  <a:close/>
                </a:path>
              </a:pathLst>
            </a:custGeom>
            <a:solidFill>
              <a:srgbClr val="37363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815" y="955241"/>
              <a:ext cx="3424821" cy="3832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1999" y="2090679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536" y="2051254"/>
              <a:ext cx="176415" cy="1022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15015" y="1801651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9932" y="2625360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7829" y="2625360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TRAININGSWEEK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Tahoma"/>
                <a:cs typeface="Tahoma"/>
              </a:rPr>
              <a:t>DAGEN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88624" y="2435142"/>
            <a:ext cx="2851785" cy="854075"/>
            <a:chOff x="3188624" y="2435142"/>
            <a:chExt cx="2851785" cy="854075"/>
          </a:xfrm>
        </p:grpSpPr>
        <p:sp>
          <p:nvSpPr>
            <p:cNvPr id="13" name="object 13"/>
            <p:cNvSpPr/>
            <p:nvPr/>
          </p:nvSpPr>
          <p:spPr>
            <a:xfrm>
              <a:off x="3604687" y="2441492"/>
              <a:ext cx="2021205" cy="841375"/>
            </a:xfrm>
            <a:custGeom>
              <a:avLst/>
              <a:gdLst/>
              <a:ahLst/>
              <a:cxnLst/>
              <a:rect l="l" t="t" r="r" b="b"/>
              <a:pathLst>
                <a:path w="2021204" h="841375">
                  <a:moveTo>
                    <a:pt x="109766" y="3435"/>
                  </a:moveTo>
                  <a:lnTo>
                    <a:pt x="143043" y="4074"/>
                  </a:lnTo>
                  <a:lnTo>
                    <a:pt x="176287" y="4826"/>
                  </a:lnTo>
                  <a:lnTo>
                    <a:pt x="209537" y="5453"/>
                  </a:lnTo>
                  <a:lnTo>
                    <a:pt x="242836" y="5721"/>
                  </a:lnTo>
                  <a:lnTo>
                    <a:pt x="292387" y="5607"/>
                  </a:lnTo>
                  <a:lnTo>
                    <a:pt x="341891" y="5170"/>
                  </a:lnTo>
                  <a:lnTo>
                    <a:pt x="391389" y="4326"/>
                  </a:lnTo>
                  <a:lnTo>
                    <a:pt x="440918" y="2990"/>
                  </a:lnTo>
                  <a:lnTo>
                    <a:pt x="472165" y="1982"/>
                  </a:lnTo>
                  <a:lnTo>
                    <a:pt x="503339" y="1100"/>
                  </a:lnTo>
                  <a:lnTo>
                    <a:pt x="534512" y="495"/>
                  </a:lnTo>
                  <a:lnTo>
                    <a:pt x="565759" y="323"/>
                  </a:lnTo>
                  <a:lnTo>
                    <a:pt x="613148" y="486"/>
                  </a:lnTo>
                  <a:lnTo>
                    <a:pt x="660542" y="698"/>
                  </a:lnTo>
                  <a:lnTo>
                    <a:pt x="707938" y="987"/>
                  </a:lnTo>
                  <a:lnTo>
                    <a:pt x="755333" y="1382"/>
                  </a:lnTo>
                  <a:lnTo>
                    <a:pt x="802724" y="1909"/>
                  </a:lnTo>
                  <a:lnTo>
                    <a:pt x="850108" y="2597"/>
                  </a:lnTo>
                  <a:lnTo>
                    <a:pt x="897483" y="3473"/>
                  </a:lnTo>
                  <a:lnTo>
                    <a:pt x="941141" y="4725"/>
                  </a:lnTo>
                  <a:lnTo>
                    <a:pt x="984762" y="6324"/>
                  </a:lnTo>
                  <a:lnTo>
                    <a:pt x="1028391" y="7752"/>
                  </a:lnTo>
                  <a:lnTo>
                    <a:pt x="1072070" y="8489"/>
                  </a:lnTo>
                  <a:lnTo>
                    <a:pt x="1110292" y="8365"/>
                  </a:lnTo>
                  <a:lnTo>
                    <a:pt x="1148483" y="7707"/>
                  </a:lnTo>
                  <a:lnTo>
                    <a:pt x="1186659" y="6627"/>
                  </a:lnTo>
                  <a:lnTo>
                    <a:pt x="1224838" y="5238"/>
                  </a:lnTo>
                  <a:lnTo>
                    <a:pt x="1256324" y="3794"/>
                  </a:lnTo>
                  <a:lnTo>
                    <a:pt x="1287764" y="2211"/>
                  </a:lnTo>
                  <a:lnTo>
                    <a:pt x="1319218" y="868"/>
                  </a:lnTo>
                  <a:lnTo>
                    <a:pt x="1350746" y="146"/>
                  </a:lnTo>
                  <a:lnTo>
                    <a:pt x="1387501" y="0"/>
                  </a:lnTo>
                  <a:lnTo>
                    <a:pt x="1424266" y="92"/>
                  </a:lnTo>
                  <a:lnTo>
                    <a:pt x="1461031" y="246"/>
                  </a:lnTo>
                  <a:lnTo>
                    <a:pt x="1497787" y="285"/>
                  </a:lnTo>
                  <a:lnTo>
                    <a:pt x="1550632" y="631"/>
                  </a:lnTo>
                  <a:lnTo>
                    <a:pt x="1603446" y="1587"/>
                  </a:lnTo>
                  <a:lnTo>
                    <a:pt x="1656249" y="2714"/>
                  </a:lnTo>
                  <a:lnTo>
                    <a:pt x="1709063" y="3570"/>
                  </a:lnTo>
                  <a:lnTo>
                    <a:pt x="1761909" y="3714"/>
                  </a:lnTo>
                  <a:lnTo>
                    <a:pt x="1796252" y="3514"/>
                  </a:lnTo>
                  <a:lnTo>
                    <a:pt x="1830600" y="3503"/>
                  </a:lnTo>
                  <a:lnTo>
                    <a:pt x="1864943" y="3880"/>
                  </a:lnTo>
                  <a:lnTo>
                    <a:pt x="1899272" y="4845"/>
                  </a:lnTo>
                  <a:lnTo>
                    <a:pt x="1915391" y="5717"/>
                  </a:lnTo>
                  <a:lnTo>
                    <a:pt x="1931539" y="6835"/>
                  </a:lnTo>
                  <a:lnTo>
                    <a:pt x="1947692" y="7834"/>
                  </a:lnTo>
                  <a:lnTo>
                    <a:pt x="1963826" y="8350"/>
                  </a:lnTo>
                  <a:lnTo>
                    <a:pt x="1970430" y="8413"/>
                  </a:lnTo>
                  <a:lnTo>
                    <a:pt x="1977072" y="8223"/>
                  </a:lnTo>
                  <a:lnTo>
                    <a:pt x="1983676" y="8223"/>
                  </a:lnTo>
                  <a:lnTo>
                    <a:pt x="1991563" y="7975"/>
                  </a:lnTo>
                  <a:lnTo>
                    <a:pt x="2002140" y="7588"/>
                  </a:lnTo>
                  <a:lnTo>
                    <a:pt x="2012696" y="7619"/>
                  </a:lnTo>
                  <a:lnTo>
                    <a:pt x="2020519" y="8629"/>
                  </a:lnTo>
                  <a:lnTo>
                    <a:pt x="2020756" y="22690"/>
                  </a:lnTo>
                  <a:lnTo>
                    <a:pt x="2020845" y="56973"/>
                  </a:lnTo>
                  <a:lnTo>
                    <a:pt x="2020815" y="107109"/>
                  </a:lnTo>
                  <a:lnTo>
                    <a:pt x="2020697" y="168732"/>
                  </a:lnTo>
                  <a:lnTo>
                    <a:pt x="2020522" y="237473"/>
                  </a:lnTo>
                  <a:lnTo>
                    <a:pt x="2020319" y="308964"/>
                  </a:lnTo>
                  <a:lnTo>
                    <a:pt x="2020121" y="378837"/>
                  </a:lnTo>
                  <a:lnTo>
                    <a:pt x="2019956" y="442725"/>
                  </a:lnTo>
                  <a:lnTo>
                    <a:pt x="2019856" y="496258"/>
                  </a:lnTo>
                  <a:lnTo>
                    <a:pt x="2019852" y="535070"/>
                  </a:lnTo>
                  <a:lnTo>
                    <a:pt x="2019973" y="554793"/>
                  </a:lnTo>
                  <a:lnTo>
                    <a:pt x="2020434" y="594790"/>
                  </a:lnTo>
                  <a:lnTo>
                    <a:pt x="2020273" y="634825"/>
                  </a:lnTo>
                  <a:lnTo>
                    <a:pt x="2019885" y="674865"/>
                  </a:lnTo>
                  <a:lnTo>
                    <a:pt x="2019668" y="714876"/>
                  </a:lnTo>
                  <a:lnTo>
                    <a:pt x="2019660" y="731126"/>
                  </a:lnTo>
                  <a:lnTo>
                    <a:pt x="2019654" y="747375"/>
                  </a:lnTo>
                  <a:lnTo>
                    <a:pt x="2019673" y="763625"/>
                  </a:lnTo>
                  <a:lnTo>
                    <a:pt x="2019744" y="779875"/>
                  </a:lnTo>
                  <a:lnTo>
                    <a:pt x="2019755" y="792563"/>
                  </a:lnTo>
                  <a:lnTo>
                    <a:pt x="2019250" y="808783"/>
                  </a:lnTo>
                  <a:lnTo>
                    <a:pt x="2018024" y="823484"/>
                  </a:lnTo>
                  <a:lnTo>
                    <a:pt x="2015870" y="831615"/>
                  </a:lnTo>
                  <a:lnTo>
                    <a:pt x="1998043" y="831041"/>
                  </a:lnTo>
                  <a:lnTo>
                    <a:pt x="1980195" y="830894"/>
                  </a:lnTo>
                  <a:lnTo>
                    <a:pt x="1962344" y="830961"/>
                  </a:lnTo>
                  <a:lnTo>
                    <a:pt x="1944509" y="831030"/>
                  </a:lnTo>
                  <a:lnTo>
                    <a:pt x="1925449" y="830956"/>
                  </a:lnTo>
                  <a:lnTo>
                    <a:pt x="1906379" y="830816"/>
                  </a:lnTo>
                  <a:lnTo>
                    <a:pt x="1887311" y="830736"/>
                  </a:lnTo>
                  <a:lnTo>
                    <a:pt x="1868258" y="830840"/>
                  </a:lnTo>
                  <a:lnTo>
                    <a:pt x="1848537" y="831737"/>
                  </a:lnTo>
                  <a:lnTo>
                    <a:pt x="1828915" y="833448"/>
                  </a:lnTo>
                  <a:lnTo>
                    <a:pt x="1809296" y="835214"/>
                  </a:lnTo>
                  <a:lnTo>
                    <a:pt x="1789582" y="836275"/>
                  </a:lnTo>
                  <a:lnTo>
                    <a:pt x="1760094" y="837289"/>
                  </a:lnTo>
                  <a:lnTo>
                    <a:pt x="1730632" y="838728"/>
                  </a:lnTo>
                  <a:lnTo>
                    <a:pt x="1701174" y="840188"/>
                  </a:lnTo>
                  <a:lnTo>
                    <a:pt x="1671700" y="841267"/>
                  </a:lnTo>
                  <a:lnTo>
                    <a:pt x="1623562" y="841130"/>
                  </a:lnTo>
                  <a:lnTo>
                    <a:pt x="1575444" y="839241"/>
                  </a:lnTo>
                  <a:lnTo>
                    <a:pt x="1527322" y="837037"/>
                  </a:lnTo>
                  <a:lnTo>
                    <a:pt x="1479168" y="835958"/>
                  </a:lnTo>
                  <a:lnTo>
                    <a:pt x="1435578" y="835421"/>
                  </a:lnTo>
                  <a:lnTo>
                    <a:pt x="1361383" y="834068"/>
                  </a:lnTo>
                  <a:lnTo>
                    <a:pt x="1314667" y="833177"/>
                  </a:lnTo>
                  <a:lnTo>
                    <a:pt x="1262529" y="832192"/>
                  </a:lnTo>
                  <a:lnTo>
                    <a:pt x="1205712" y="831151"/>
                  </a:lnTo>
                  <a:lnTo>
                    <a:pt x="1144959" y="830090"/>
                  </a:lnTo>
                  <a:lnTo>
                    <a:pt x="1081013" y="829047"/>
                  </a:lnTo>
                  <a:lnTo>
                    <a:pt x="1014618" y="828058"/>
                  </a:lnTo>
                  <a:lnTo>
                    <a:pt x="946516" y="827160"/>
                  </a:lnTo>
                  <a:lnTo>
                    <a:pt x="877450" y="826390"/>
                  </a:lnTo>
                  <a:lnTo>
                    <a:pt x="808164" y="825785"/>
                  </a:lnTo>
                  <a:lnTo>
                    <a:pt x="734399" y="825405"/>
                  </a:lnTo>
                  <a:lnTo>
                    <a:pt x="662137" y="825305"/>
                  </a:lnTo>
                  <a:lnTo>
                    <a:pt x="592690" y="825415"/>
                  </a:lnTo>
                  <a:lnTo>
                    <a:pt x="527374" y="825665"/>
                  </a:lnTo>
                  <a:lnTo>
                    <a:pt x="467501" y="825982"/>
                  </a:lnTo>
                  <a:lnTo>
                    <a:pt x="414386" y="826296"/>
                  </a:lnTo>
                  <a:lnTo>
                    <a:pt x="369343" y="826537"/>
                  </a:lnTo>
                  <a:lnTo>
                    <a:pt x="333685" y="826632"/>
                  </a:lnTo>
                  <a:lnTo>
                    <a:pt x="308727" y="826511"/>
                  </a:lnTo>
                  <a:lnTo>
                    <a:pt x="295782" y="826103"/>
                  </a:lnTo>
                  <a:lnTo>
                    <a:pt x="260998" y="823546"/>
                  </a:lnTo>
                  <a:lnTo>
                    <a:pt x="226407" y="821867"/>
                  </a:lnTo>
                  <a:lnTo>
                    <a:pt x="191786" y="820770"/>
                  </a:lnTo>
                  <a:lnTo>
                    <a:pt x="156908" y="819956"/>
                  </a:lnTo>
                  <a:lnTo>
                    <a:pt x="114248" y="818699"/>
                  </a:lnTo>
                  <a:lnTo>
                    <a:pt x="78468" y="817346"/>
                  </a:lnTo>
                  <a:lnTo>
                    <a:pt x="42681" y="816327"/>
                  </a:lnTo>
                  <a:lnTo>
                    <a:pt x="0" y="816070"/>
                  </a:lnTo>
                  <a:lnTo>
                    <a:pt x="486" y="799498"/>
                  </a:lnTo>
                  <a:lnTo>
                    <a:pt x="1386" y="711324"/>
                  </a:lnTo>
                  <a:lnTo>
                    <a:pt x="1784" y="650105"/>
                  </a:lnTo>
                  <a:lnTo>
                    <a:pt x="2140" y="584385"/>
                  </a:lnTo>
                  <a:lnTo>
                    <a:pt x="2444" y="519355"/>
                  </a:lnTo>
                  <a:lnTo>
                    <a:pt x="2691" y="460207"/>
                  </a:lnTo>
                  <a:lnTo>
                    <a:pt x="2874" y="412132"/>
                  </a:lnTo>
                  <a:lnTo>
                    <a:pt x="2984" y="380320"/>
                  </a:lnTo>
                  <a:lnTo>
                    <a:pt x="3116" y="345160"/>
                  </a:lnTo>
                  <a:lnTo>
                    <a:pt x="3360" y="286882"/>
                  </a:lnTo>
                  <a:lnTo>
                    <a:pt x="3667" y="215726"/>
                  </a:lnTo>
                  <a:lnTo>
                    <a:pt x="3991" y="141932"/>
                  </a:lnTo>
                  <a:lnTo>
                    <a:pt x="4281" y="75742"/>
                  </a:lnTo>
                  <a:lnTo>
                    <a:pt x="4491" y="27394"/>
                  </a:lnTo>
                  <a:lnTo>
                    <a:pt x="4571" y="7131"/>
                  </a:lnTo>
                  <a:lnTo>
                    <a:pt x="55771" y="4851"/>
                  </a:lnTo>
                  <a:lnTo>
                    <a:pt x="83796" y="3706"/>
                  </a:lnTo>
                  <a:lnTo>
                    <a:pt x="98506" y="3350"/>
                  </a:lnTo>
                  <a:lnTo>
                    <a:pt x="109766" y="34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6278" y="2647407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8149" y="2647407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1903" y="2647407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3773" y="2647407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27409" y="2625360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23961" y="12"/>
            <a:ext cx="5572125" cy="3289300"/>
            <a:chOff x="6223961" y="12"/>
            <a:chExt cx="5572125" cy="3289300"/>
          </a:xfrm>
        </p:grpSpPr>
        <p:sp>
          <p:nvSpPr>
            <p:cNvPr id="20" name="object 20"/>
            <p:cNvSpPr/>
            <p:nvPr/>
          </p:nvSpPr>
          <p:spPr>
            <a:xfrm>
              <a:off x="6230311" y="2441492"/>
              <a:ext cx="2021205" cy="841375"/>
            </a:xfrm>
            <a:custGeom>
              <a:avLst/>
              <a:gdLst/>
              <a:ahLst/>
              <a:cxnLst/>
              <a:rect l="l" t="t" r="r" b="b"/>
              <a:pathLst>
                <a:path w="2021204" h="841375">
                  <a:moveTo>
                    <a:pt x="109766" y="3435"/>
                  </a:moveTo>
                  <a:lnTo>
                    <a:pt x="143043" y="4074"/>
                  </a:lnTo>
                  <a:lnTo>
                    <a:pt x="176287" y="4826"/>
                  </a:lnTo>
                  <a:lnTo>
                    <a:pt x="209537" y="5453"/>
                  </a:lnTo>
                  <a:lnTo>
                    <a:pt x="242836" y="5721"/>
                  </a:lnTo>
                  <a:lnTo>
                    <a:pt x="292385" y="5607"/>
                  </a:lnTo>
                  <a:lnTo>
                    <a:pt x="341887" y="5170"/>
                  </a:lnTo>
                  <a:lnTo>
                    <a:pt x="391383" y="4326"/>
                  </a:lnTo>
                  <a:lnTo>
                    <a:pt x="440918" y="2990"/>
                  </a:lnTo>
                  <a:lnTo>
                    <a:pt x="472165" y="1982"/>
                  </a:lnTo>
                  <a:lnTo>
                    <a:pt x="503339" y="1100"/>
                  </a:lnTo>
                  <a:lnTo>
                    <a:pt x="534512" y="495"/>
                  </a:lnTo>
                  <a:lnTo>
                    <a:pt x="565759" y="323"/>
                  </a:lnTo>
                  <a:lnTo>
                    <a:pt x="613148" y="486"/>
                  </a:lnTo>
                  <a:lnTo>
                    <a:pt x="660542" y="698"/>
                  </a:lnTo>
                  <a:lnTo>
                    <a:pt x="707938" y="987"/>
                  </a:lnTo>
                  <a:lnTo>
                    <a:pt x="755333" y="1382"/>
                  </a:lnTo>
                  <a:lnTo>
                    <a:pt x="802724" y="1909"/>
                  </a:lnTo>
                  <a:lnTo>
                    <a:pt x="850108" y="2597"/>
                  </a:lnTo>
                  <a:lnTo>
                    <a:pt x="897483" y="3473"/>
                  </a:lnTo>
                  <a:lnTo>
                    <a:pt x="941141" y="4725"/>
                  </a:lnTo>
                  <a:lnTo>
                    <a:pt x="984762" y="6324"/>
                  </a:lnTo>
                  <a:lnTo>
                    <a:pt x="1028391" y="7752"/>
                  </a:lnTo>
                  <a:lnTo>
                    <a:pt x="1072070" y="8489"/>
                  </a:lnTo>
                  <a:lnTo>
                    <a:pt x="1110292" y="8365"/>
                  </a:lnTo>
                  <a:lnTo>
                    <a:pt x="1148483" y="7707"/>
                  </a:lnTo>
                  <a:lnTo>
                    <a:pt x="1186659" y="6627"/>
                  </a:lnTo>
                  <a:lnTo>
                    <a:pt x="1224838" y="5238"/>
                  </a:lnTo>
                  <a:lnTo>
                    <a:pt x="1256324" y="3794"/>
                  </a:lnTo>
                  <a:lnTo>
                    <a:pt x="1287764" y="2211"/>
                  </a:lnTo>
                  <a:lnTo>
                    <a:pt x="1319218" y="868"/>
                  </a:lnTo>
                  <a:lnTo>
                    <a:pt x="1350746" y="146"/>
                  </a:lnTo>
                  <a:lnTo>
                    <a:pt x="1387500" y="0"/>
                  </a:lnTo>
                  <a:lnTo>
                    <a:pt x="1424262" y="92"/>
                  </a:lnTo>
                  <a:lnTo>
                    <a:pt x="1461026" y="246"/>
                  </a:lnTo>
                  <a:lnTo>
                    <a:pt x="1497787" y="285"/>
                  </a:lnTo>
                  <a:lnTo>
                    <a:pt x="1550632" y="631"/>
                  </a:lnTo>
                  <a:lnTo>
                    <a:pt x="1603446" y="1587"/>
                  </a:lnTo>
                  <a:lnTo>
                    <a:pt x="1656249" y="2714"/>
                  </a:lnTo>
                  <a:lnTo>
                    <a:pt x="1709063" y="3570"/>
                  </a:lnTo>
                  <a:lnTo>
                    <a:pt x="1761909" y="3714"/>
                  </a:lnTo>
                  <a:lnTo>
                    <a:pt x="1796252" y="3514"/>
                  </a:lnTo>
                  <a:lnTo>
                    <a:pt x="1830600" y="3503"/>
                  </a:lnTo>
                  <a:lnTo>
                    <a:pt x="1864943" y="3880"/>
                  </a:lnTo>
                  <a:lnTo>
                    <a:pt x="1899272" y="4845"/>
                  </a:lnTo>
                  <a:lnTo>
                    <a:pt x="1915391" y="5717"/>
                  </a:lnTo>
                  <a:lnTo>
                    <a:pt x="1931539" y="6835"/>
                  </a:lnTo>
                  <a:lnTo>
                    <a:pt x="1947692" y="7834"/>
                  </a:lnTo>
                  <a:lnTo>
                    <a:pt x="1963826" y="8350"/>
                  </a:lnTo>
                  <a:lnTo>
                    <a:pt x="1970430" y="8413"/>
                  </a:lnTo>
                  <a:lnTo>
                    <a:pt x="1977072" y="8223"/>
                  </a:lnTo>
                  <a:lnTo>
                    <a:pt x="1983676" y="8223"/>
                  </a:lnTo>
                  <a:lnTo>
                    <a:pt x="1991563" y="7975"/>
                  </a:lnTo>
                  <a:lnTo>
                    <a:pt x="2002140" y="7588"/>
                  </a:lnTo>
                  <a:lnTo>
                    <a:pt x="2012696" y="7619"/>
                  </a:lnTo>
                  <a:lnTo>
                    <a:pt x="2020519" y="8629"/>
                  </a:lnTo>
                  <a:lnTo>
                    <a:pt x="2020756" y="22690"/>
                  </a:lnTo>
                  <a:lnTo>
                    <a:pt x="2020845" y="56973"/>
                  </a:lnTo>
                  <a:lnTo>
                    <a:pt x="2020815" y="107109"/>
                  </a:lnTo>
                  <a:lnTo>
                    <a:pt x="2020697" y="168732"/>
                  </a:lnTo>
                  <a:lnTo>
                    <a:pt x="2020522" y="237473"/>
                  </a:lnTo>
                  <a:lnTo>
                    <a:pt x="2020319" y="308964"/>
                  </a:lnTo>
                  <a:lnTo>
                    <a:pt x="2020121" y="378837"/>
                  </a:lnTo>
                  <a:lnTo>
                    <a:pt x="2019956" y="442725"/>
                  </a:lnTo>
                  <a:lnTo>
                    <a:pt x="2019856" y="496258"/>
                  </a:lnTo>
                  <a:lnTo>
                    <a:pt x="2019852" y="535070"/>
                  </a:lnTo>
                  <a:lnTo>
                    <a:pt x="2019973" y="554793"/>
                  </a:lnTo>
                  <a:lnTo>
                    <a:pt x="2020434" y="594790"/>
                  </a:lnTo>
                  <a:lnTo>
                    <a:pt x="2020273" y="634825"/>
                  </a:lnTo>
                  <a:lnTo>
                    <a:pt x="2019885" y="674865"/>
                  </a:lnTo>
                  <a:lnTo>
                    <a:pt x="2019668" y="714876"/>
                  </a:lnTo>
                  <a:lnTo>
                    <a:pt x="2019660" y="731126"/>
                  </a:lnTo>
                  <a:lnTo>
                    <a:pt x="2019654" y="747375"/>
                  </a:lnTo>
                  <a:lnTo>
                    <a:pt x="2019673" y="763625"/>
                  </a:lnTo>
                  <a:lnTo>
                    <a:pt x="2019744" y="779875"/>
                  </a:lnTo>
                  <a:lnTo>
                    <a:pt x="2019755" y="792563"/>
                  </a:lnTo>
                  <a:lnTo>
                    <a:pt x="2019250" y="808783"/>
                  </a:lnTo>
                  <a:lnTo>
                    <a:pt x="2018024" y="823484"/>
                  </a:lnTo>
                  <a:lnTo>
                    <a:pt x="2015871" y="831615"/>
                  </a:lnTo>
                  <a:lnTo>
                    <a:pt x="1998043" y="831041"/>
                  </a:lnTo>
                  <a:lnTo>
                    <a:pt x="1980195" y="830894"/>
                  </a:lnTo>
                  <a:lnTo>
                    <a:pt x="1962344" y="830961"/>
                  </a:lnTo>
                  <a:lnTo>
                    <a:pt x="1944509" y="831030"/>
                  </a:lnTo>
                  <a:lnTo>
                    <a:pt x="1925449" y="830956"/>
                  </a:lnTo>
                  <a:lnTo>
                    <a:pt x="1906379" y="830816"/>
                  </a:lnTo>
                  <a:lnTo>
                    <a:pt x="1887311" y="830736"/>
                  </a:lnTo>
                  <a:lnTo>
                    <a:pt x="1868258" y="830840"/>
                  </a:lnTo>
                  <a:lnTo>
                    <a:pt x="1848537" y="831737"/>
                  </a:lnTo>
                  <a:lnTo>
                    <a:pt x="1828915" y="833448"/>
                  </a:lnTo>
                  <a:lnTo>
                    <a:pt x="1809296" y="835214"/>
                  </a:lnTo>
                  <a:lnTo>
                    <a:pt x="1789582" y="836275"/>
                  </a:lnTo>
                  <a:lnTo>
                    <a:pt x="1760094" y="837289"/>
                  </a:lnTo>
                  <a:lnTo>
                    <a:pt x="1730632" y="838728"/>
                  </a:lnTo>
                  <a:lnTo>
                    <a:pt x="1701174" y="840188"/>
                  </a:lnTo>
                  <a:lnTo>
                    <a:pt x="1671701" y="841267"/>
                  </a:lnTo>
                  <a:lnTo>
                    <a:pt x="1623562" y="841130"/>
                  </a:lnTo>
                  <a:lnTo>
                    <a:pt x="1575444" y="839241"/>
                  </a:lnTo>
                  <a:lnTo>
                    <a:pt x="1527322" y="837037"/>
                  </a:lnTo>
                  <a:lnTo>
                    <a:pt x="1479169" y="835958"/>
                  </a:lnTo>
                  <a:lnTo>
                    <a:pt x="1435578" y="835421"/>
                  </a:lnTo>
                  <a:lnTo>
                    <a:pt x="1361383" y="834068"/>
                  </a:lnTo>
                  <a:lnTo>
                    <a:pt x="1314667" y="833177"/>
                  </a:lnTo>
                  <a:lnTo>
                    <a:pt x="1262529" y="832192"/>
                  </a:lnTo>
                  <a:lnTo>
                    <a:pt x="1205712" y="831151"/>
                  </a:lnTo>
                  <a:lnTo>
                    <a:pt x="1144959" y="830090"/>
                  </a:lnTo>
                  <a:lnTo>
                    <a:pt x="1081013" y="829047"/>
                  </a:lnTo>
                  <a:lnTo>
                    <a:pt x="1014618" y="828058"/>
                  </a:lnTo>
                  <a:lnTo>
                    <a:pt x="946516" y="827160"/>
                  </a:lnTo>
                  <a:lnTo>
                    <a:pt x="877450" y="826390"/>
                  </a:lnTo>
                  <a:lnTo>
                    <a:pt x="808164" y="825785"/>
                  </a:lnTo>
                  <a:lnTo>
                    <a:pt x="734399" y="825405"/>
                  </a:lnTo>
                  <a:lnTo>
                    <a:pt x="662137" y="825305"/>
                  </a:lnTo>
                  <a:lnTo>
                    <a:pt x="592690" y="825415"/>
                  </a:lnTo>
                  <a:lnTo>
                    <a:pt x="527374" y="825665"/>
                  </a:lnTo>
                  <a:lnTo>
                    <a:pt x="467501" y="825982"/>
                  </a:lnTo>
                  <a:lnTo>
                    <a:pt x="414386" y="826296"/>
                  </a:lnTo>
                  <a:lnTo>
                    <a:pt x="369343" y="826537"/>
                  </a:lnTo>
                  <a:lnTo>
                    <a:pt x="333685" y="826632"/>
                  </a:lnTo>
                  <a:lnTo>
                    <a:pt x="308727" y="826511"/>
                  </a:lnTo>
                  <a:lnTo>
                    <a:pt x="295783" y="826103"/>
                  </a:lnTo>
                  <a:lnTo>
                    <a:pt x="260998" y="823546"/>
                  </a:lnTo>
                  <a:lnTo>
                    <a:pt x="226407" y="821867"/>
                  </a:lnTo>
                  <a:lnTo>
                    <a:pt x="191786" y="820770"/>
                  </a:lnTo>
                  <a:lnTo>
                    <a:pt x="156908" y="819956"/>
                  </a:lnTo>
                  <a:lnTo>
                    <a:pt x="114248" y="818699"/>
                  </a:lnTo>
                  <a:lnTo>
                    <a:pt x="78468" y="817346"/>
                  </a:lnTo>
                  <a:lnTo>
                    <a:pt x="42681" y="816327"/>
                  </a:lnTo>
                  <a:lnTo>
                    <a:pt x="0" y="816070"/>
                  </a:lnTo>
                  <a:lnTo>
                    <a:pt x="486" y="799498"/>
                  </a:lnTo>
                  <a:lnTo>
                    <a:pt x="1386" y="711324"/>
                  </a:lnTo>
                  <a:lnTo>
                    <a:pt x="1784" y="650105"/>
                  </a:lnTo>
                  <a:lnTo>
                    <a:pt x="2140" y="584385"/>
                  </a:lnTo>
                  <a:lnTo>
                    <a:pt x="2444" y="519355"/>
                  </a:lnTo>
                  <a:lnTo>
                    <a:pt x="2691" y="460207"/>
                  </a:lnTo>
                  <a:lnTo>
                    <a:pt x="2874" y="412132"/>
                  </a:lnTo>
                  <a:lnTo>
                    <a:pt x="2984" y="380320"/>
                  </a:lnTo>
                  <a:lnTo>
                    <a:pt x="3116" y="345160"/>
                  </a:lnTo>
                  <a:lnTo>
                    <a:pt x="3360" y="286882"/>
                  </a:lnTo>
                  <a:lnTo>
                    <a:pt x="3667" y="215726"/>
                  </a:lnTo>
                  <a:lnTo>
                    <a:pt x="3991" y="141932"/>
                  </a:lnTo>
                  <a:lnTo>
                    <a:pt x="4281" y="75742"/>
                  </a:lnTo>
                  <a:lnTo>
                    <a:pt x="4491" y="27394"/>
                  </a:lnTo>
                  <a:lnTo>
                    <a:pt x="4572" y="7131"/>
                  </a:lnTo>
                  <a:lnTo>
                    <a:pt x="55771" y="4851"/>
                  </a:lnTo>
                  <a:lnTo>
                    <a:pt x="83796" y="3706"/>
                  </a:lnTo>
                  <a:lnTo>
                    <a:pt x="98506" y="3350"/>
                  </a:lnTo>
                  <a:lnTo>
                    <a:pt x="109766" y="34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9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3644" y="662350"/>
              <a:ext cx="238960" cy="106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42B65-65D7-8715-6AC3-0FDB36A25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4E608E3-E4D0-1FB6-C563-A8021B296010}"/>
              </a:ext>
            </a:extLst>
          </p:cNvPr>
          <p:cNvSpPr txBox="1"/>
          <p:nvPr/>
        </p:nvSpPr>
        <p:spPr>
          <a:xfrm>
            <a:off x="3276600" y="3100591"/>
            <a:ext cx="4657726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8844" algn="ctr">
              <a:lnSpc>
                <a:spcPct val="100000"/>
              </a:lnSpc>
              <a:spcBef>
                <a:spcPts val="100"/>
              </a:spcBef>
            </a:pPr>
            <a:r>
              <a:rPr lang="nl-BE" sz="1450" b="1" spc="-75" dirty="0">
                <a:solidFill>
                  <a:srgbClr val="0085A3"/>
                </a:solidFill>
                <a:latin typeface="Tahoma"/>
                <a:cs typeface="Tahoma"/>
              </a:rPr>
              <a:t>JONGEREN AAN HET WOORD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04EB55C-135A-7004-1165-68B813635D78}"/>
              </a:ext>
            </a:extLst>
          </p:cNvPr>
          <p:cNvSpPr/>
          <p:nvPr/>
        </p:nvSpPr>
        <p:spPr>
          <a:xfrm>
            <a:off x="4640002" y="2893893"/>
            <a:ext cx="2911996" cy="671830"/>
          </a:xfrm>
          <a:custGeom>
            <a:avLst/>
            <a:gdLst/>
            <a:ahLst/>
            <a:cxnLst/>
            <a:rect l="l" t="t" r="r" b="b"/>
            <a:pathLst>
              <a:path w="3034029" h="671829">
                <a:moveTo>
                  <a:pt x="177444" y="2527"/>
                </a:moveTo>
                <a:lnTo>
                  <a:pt x="244454" y="2864"/>
                </a:lnTo>
                <a:lnTo>
                  <a:pt x="294136" y="3015"/>
                </a:lnTo>
                <a:lnTo>
                  <a:pt x="350675" y="3131"/>
                </a:lnTo>
                <a:lnTo>
                  <a:pt x="411125" y="3197"/>
                </a:lnTo>
                <a:lnTo>
                  <a:pt x="472541" y="3194"/>
                </a:lnTo>
                <a:lnTo>
                  <a:pt x="531975" y="3107"/>
                </a:lnTo>
                <a:lnTo>
                  <a:pt x="586483" y="2919"/>
                </a:lnTo>
                <a:lnTo>
                  <a:pt x="633118" y="2613"/>
                </a:lnTo>
                <a:lnTo>
                  <a:pt x="715309" y="1361"/>
                </a:lnTo>
                <a:lnTo>
                  <a:pt x="761579" y="650"/>
                </a:lnTo>
                <a:lnTo>
                  <a:pt x="807846" y="164"/>
                </a:lnTo>
                <a:lnTo>
                  <a:pt x="854214" y="25"/>
                </a:lnTo>
                <a:lnTo>
                  <a:pt x="903446" y="114"/>
                </a:lnTo>
                <a:lnTo>
                  <a:pt x="952682" y="218"/>
                </a:lnTo>
                <a:lnTo>
                  <a:pt x="1001922" y="346"/>
                </a:lnTo>
                <a:lnTo>
                  <a:pt x="1051164" y="505"/>
                </a:lnTo>
                <a:lnTo>
                  <a:pt x="1100405" y="703"/>
                </a:lnTo>
                <a:lnTo>
                  <a:pt x="1149646" y="948"/>
                </a:lnTo>
                <a:lnTo>
                  <a:pt x="1198884" y="1247"/>
                </a:lnTo>
                <a:lnTo>
                  <a:pt x="1248118" y="1609"/>
                </a:lnTo>
                <a:lnTo>
                  <a:pt x="1297346" y="2041"/>
                </a:lnTo>
                <a:lnTo>
                  <a:pt x="1346568" y="2552"/>
                </a:lnTo>
                <a:lnTo>
                  <a:pt x="1379138" y="2873"/>
                </a:lnTo>
                <a:lnTo>
                  <a:pt x="1423037" y="3230"/>
                </a:lnTo>
                <a:lnTo>
                  <a:pt x="1475351" y="3596"/>
                </a:lnTo>
                <a:lnTo>
                  <a:pt x="1533167" y="3940"/>
                </a:lnTo>
                <a:lnTo>
                  <a:pt x="1593570" y="4235"/>
                </a:lnTo>
                <a:lnTo>
                  <a:pt x="1653647" y="4452"/>
                </a:lnTo>
                <a:lnTo>
                  <a:pt x="1710484" y="4563"/>
                </a:lnTo>
                <a:lnTo>
                  <a:pt x="1761168" y="4540"/>
                </a:lnTo>
                <a:lnTo>
                  <a:pt x="1802784" y="4353"/>
                </a:lnTo>
                <a:lnTo>
                  <a:pt x="1832419" y="3975"/>
                </a:lnTo>
                <a:lnTo>
                  <a:pt x="1864757" y="3424"/>
                </a:lnTo>
                <a:lnTo>
                  <a:pt x="1911811" y="2802"/>
                </a:lnTo>
                <a:lnTo>
                  <a:pt x="1968839" y="2151"/>
                </a:lnTo>
                <a:lnTo>
                  <a:pt x="2031095" y="1516"/>
                </a:lnTo>
                <a:lnTo>
                  <a:pt x="2093835" y="939"/>
                </a:lnTo>
                <a:lnTo>
                  <a:pt x="2152316" y="465"/>
                </a:lnTo>
                <a:lnTo>
                  <a:pt x="2201794" y="137"/>
                </a:lnTo>
                <a:lnTo>
                  <a:pt x="2237524" y="0"/>
                </a:lnTo>
                <a:lnTo>
                  <a:pt x="2286549" y="98"/>
                </a:lnTo>
                <a:lnTo>
                  <a:pt x="2335553" y="439"/>
                </a:lnTo>
                <a:lnTo>
                  <a:pt x="2384542" y="937"/>
                </a:lnTo>
                <a:lnTo>
                  <a:pt x="2433524" y="1506"/>
                </a:lnTo>
                <a:lnTo>
                  <a:pt x="2482507" y="2059"/>
                </a:lnTo>
                <a:lnTo>
                  <a:pt x="2531498" y="2509"/>
                </a:lnTo>
                <a:lnTo>
                  <a:pt x="2580504" y="2770"/>
                </a:lnTo>
                <a:lnTo>
                  <a:pt x="2629535" y="2755"/>
                </a:lnTo>
                <a:lnTo>
                  <a:pt x="2680504" y="2589"/>
                </a:lnTo>
                <a:lnTo>
                  <a:pt x="2731484" y="2578"/>
                </a:lnTo>
                <a:lnTo>
                  <a:pt x="2782454" y="2880"/>
                </a:lnTo>
                <a:lnTo>
                  <a:pt x="2833395" y="3657"/>
                </a:lnTo>
                <a:lnTo>
                  <a:pt x="2873412" y="4164"/>
                </a:lnTo>
                <a:lnTo>
                  <a:pt x="2931206" y="4757"/>
                </a:lnTo>
                <a:lnTo>
                  <a:pt x="2985087" y="5563"/>
                </a:lnTo>
                <a:lnTo>
                  <a:pt x="3013841" y="50898"/>
                </a:lnTo>
                <a:lnTo>
                  <a:pt x="3013761" y="96359"/>
                </a:lnTo>
                <a:lnTo>
                  <a:pt x="3013544" y="151574"/>
                </a:lnTo>
                <a:lnTo>
                  <a:pt x="3016367" y="228470"/>
                </a:lnTo>
                <a:lnTo>
                  <a:pt x="3023169" y="280093"/>
                </a:lnTo>
                <a:lnTo>
                  <a:pt x="3030198" y="311821"/>
                </a:lnTo>
                <a:lnTo>
                  <a:pt x="3033699" y="329031"/>
                </a:lnTo>
                <a:lnTo>
                  <a:pt x="3032956" y="353674"/>
                </a:lnTo>
                <a:lnTo>
                  <a:pt x="3030978" y="400184"/>
                </a:lnTo>
                <a:lnTo>
                  <a:pt x="3028949" y="446698"/>
                </a:lnTo>
                <a:lnTo>
                  <a:pt x="3028048" y="471347"/>
                </a:lnTo>
                <a:lnTo>
                  <a:pt x="3025700" y="497084"/>
                </a:lnTo>
                <a:lnTo>
                  <a:pt x="3020201" y="522830"/>
                </a:lnTo>
                <a:lnTo>
                  <a:pt x="3014637" y="548571"/>
                </a:lnTo>
                <a:lnTo>
                  <a:pt x="3012097" y="574294"/>
                </a:lnTo>
                <a:lnTo>
                  <a:pt x="3012084" y="587352"/>
                </a:lnTo>
                <a:lnTo>
                  <a:pt x="3012071" y="600411"/>
                </a:lnTo>
                <a:lnTo>
                  <a:pt x="3012097" y="613470"/>
                </a:lnTo>
                <a:lnTo>
                  <a:pt x="3012198" y="626529"/>
                </a:lnTo>
                <a:lnTo>
                  <a:pt x="3012214" y="636728"/>
                </a:lnTo>
                <a:lnTo>
                  <a:pt x="3011466" y="649762"/>
                </a:lnTo>
                <a:lnTo>
                  <a:pt x="3009650" y="661574"/>
                </a:lnTo>
                <a:lnTo>
                  <a:pt x="3006458" y="668108"/>
                </a:lnTo>
                <a:lnTo>
                  <a:pt x="2980000" y="667649"/>
                </a:lnTo>
                <a:lnTo>
                  <a:pt x="2953508" y="667531"/>
                </a:lnTo>
                <a:lnTo>
                  <a:pt x="2927012" y="667583"/>
                </a:lnTo>
                <a:lnTo>
                  <a:pt x="2900540" y="667639"/>
                </a:lnTo>
                <a:lnTo>
                  <a:pt x="2872254" y="667579"/>
                </a:lnTo>
                <a:lnTo>
                  <a:pt x="2843950" y="667467"/>
                </a:lnTo>
                <a:lnTo>
                  <a:pt x="2815649" y="667403"/>
                </a:lnTo>
                <a:lnTo>
                  <a:pt x="2787370" y="667486"/>
                </a:lnTo>
                <a:lnTo>
                  <a:pt x="2767238" y="667640"/>
                </a:lnTo>
                <a:lnTo>
                  <a:pt x="2730471" y="667941"/>
                </a:lnTo>
                <a:lnTo>
                  <a:pt x="2680456" y="668353"/>
                </a:lnTo>
                <a:lnTo>
                  <a:pt x="2620581" y="668845"/>
                </a:lnTo>
                <a:lnTo>
                  <a:pt x="2554232" y="669380"/>
                </a:lnTo>
                <a:lnTo>
                  <a:pt x="2484798" y="669925"/>
                </a:lnTo>
                <a:lnTo>
                  <a:pt x="2415664" y="670445"/>
                </a:lnTo>
                <a:lnTo>
                  <a:pt x="2350219" y="670907"/>
                </a:lnTo>
                <a:lnTo>
                  <a:pt x="2291850" y="671277"/>
                </a:lnTo>
                <a:lnTo>
                  <a:pt x="2243944" y="671519"/>
                </a:lnTo>
                <a:lnTo>
                  <a:pt x="2209888" y="671601"/>
                </a:lnTo>
                <a:lnTo>
                  <a:pt x="2194387" y="671547"/>
                </a:lnTo>
                <a:lnTo>
                  <a:pt x="2147404" y="671190"/>
                </a:lnTo>
                <a:lnTo>
                  <a:pt x="2081137" y="670552"/>
                </a:lnTo>
                <a:lnTo>
                  <a:pt x="2041528" y="670148"/>
                </a:lnTo>
                <a:lnTo>
                  <a:pt x="1998007" y="669699"/>
                </a:lnTo>
                <a:lnTo>
                  <a:pt x="1950876" y="669213"/>
                </a:lnTo>
                <a:lnTo>
                  <a:pt x="1900439" y="668697"/>
                </a:lnTo>
                <a:lnTo>
                  <a:pt x="1846997" y="668161"/>
                </a:lnTo>
                <a:lnTo>
                  <a:pt x="1790854" y="667611"/>
                </a:lnTo>
                <a:lnTo>
                  <a:pt x="1732314" y="667057"/>
                </a:lnTo>
                <a:lnTo>
                  <a:pt x="1671678" y="666507"/>
                </a:lnTo>
                <a:lnTo>
                  <a:pt x="1609250" y="665968"/>
                </a:lnTo>
                <a:lnTo>
                  <a:pt x="1545332" y="665448"/>
                </a:lnTo>
                <a:lnTo>
                  <a:pt x="1480228" y="664957"/>
                </a:lnTo>
                <a:lnTo>
                  <a:pt x="1414240" y="664502"/>
                </a:lnTo>
                <a:lnTo>
                  <a:pt x="1347672" y="664091"/>
                </a:lnTo>
                <a:lnTo>
                  <a:pt x="1280826" y="663733"/>
                </a:lnTo>
                <a:lnTo>
                  <a:pt x="1214005" y="663435"/>
                </a:lnTo>
                <a:lnTo>
                  <a:pt x="1154864" y="663197"/>
                </a:lnTo>
                <a:lnTo>
                  <a:pt x="1093541" y="662945"/>
                </a:lnTo>
                <a:lnTo>
                  <a:pt x="1030584" y="662683"/>
                </a:lnTo>
                <a:lnTo>
                  <a:pt x="966539" y="662411"/>
                </a:lnTo>
                <a:lnTo>
                  <a:pt x="901954" y="662132"/>
                </a:lnTo>
                <a:lnTo>
                  <a:pt x="837375" y="661849"/>
                </a:lnTo>
                <a:lnTo>
                  <a:pt x="773351" y="661564"/>
                </a:lnTo>
                <a:lnTo>
                  <a:pt x="710428" y="661278"/>
                </a:lnTo>
                <a:lnTo>
                  <a:pt x="649152" y="660994"/>
                </a:lnTo>
                <a:lnTo>
                  <a:pt x="590073" y="660714"/>
                </a:lnTo>
                <a:lnTo>
                  <a:pt x="533735" y="660441"/>
                </a:lnTo>
                <a:lnTo>
                  <a:pt x="480687" y="660176"/>
                </a:lnTo>
                <a:lnTo>
                  <a:pt x="431476" y="659922"/>
                </a:lnTo>
                <a:lnTo>
                  <a:pt x="386649" y="659682"/>
                </a:lnTo>
                <a:lnTo>
                  <a:pt x="346753" y="659456"/>
                </a:lnTo>
                <a:lnTo>
                  <a:pt x="283942" y="659059"/>
                </a:lnTo>
                <a:lnTo>
                  <a:pt x="195619" y="657952"/>
                </a:lnTo>
                <a:lnTo>
                  <a:pt x="151665" y="657065"/>
                </a:lnTo>
                <a:lnTo>
                  <a:pt x="110321" y="656265"/>
                </a:lnTo>
                <a:lnTo>
                  <a:pt x="66354" y="655726"/>
                </a:lnTo>
                <a:lnTo>
                  <a:pt x="14528" y="655624"/>
                </a:lnTo>
                <a:lnTo>
                  <a:pt x="14197" y="631587"/>
                </a:lnTo>
                <a:lnTo>
                  <a:pt x="11673" y="579319"/>
                </a:lnTo>
                <a:lnTo>
                  <a:pt x="7974" y="511214"/>
                </a:lnTo>
                <a:lnTo>
                  <a:pt x="4116" y="439664"/>
                </a:lnTo>
                <a:lnTo>
                  <a:pt x="1119" y="377062"/>
                </a:lnTo>
                <a:lnTo>
                  <a:pt x="0" y="335800"/>
                </a:lnTo>
                <a:lnTo>
                  <a:pt x="1249" y="305860"/>
                </a:lnTo>
                <a:lnTo>
                  <a:pt x="4321" y="254683"/>
                </a:lnTo>
                <a:lnTo>
                  <a:pt x="8483" y="191564"/>
                </a:lnTo>
                <a:lnTo>
                  <a:pt x="12998" y="125793"/>
                </a:lnTo>
                <a:lnTo>
                  <a:pt x="17133" y="66664"/>
                </a:lnTo>
                <a:lnTo>
                  <a:pt x="20153" y="23468"/>
                </a:lnTo>
                <a:lnTo>
                  <a:pt x="21323" y="5499"/>
                </a:lnTo>
                <a:lnTo>
                  <a:pt x="97307" y="3666"/>
                </a:lnTo>
                <a:lnTo>
                  <a:pt x="138898" y="2746"/>
                </a:lnTo>
                <a:lnTo>
                  <a:pt x="160731" y="2459"/>
                </a:lnTo>
                <a:lnTo>
                  <a:pt x="177444" y="2527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CCDB787-399D-E583-BA6E-A397FB884B2F}"/>
              </a:ext>
            </a:extLst>
          </p:cNvPr>
          <p:cNvSpPr/>
          <p:nvPr/>
        </p:nvSpPr>
        <p:spPr>
          <a:xfrm>
            <a:off x="4834601" y="3676912"/>
            <a:ext cx="2522798" cy="680720"/>
          </a:xfrm>
          <a:custGeom>
            <a:avLst/>
            <a:gdLst/>
            <a:ahLst/>
            <a:cxnLst/>
            <a:rect l="l" t="t" r="r" b="b"/>
            <a:pathLst>
              <a:path w="10081260" h="680719">
                <a:moveTo>
                  <a:pt x="5349163" y="0"/>
                </a:moveTo>
                <a:lnTo>
                  <a:pt x="5297846" y="113"/>
                </a:lnTo>
                <a:lnTo>
                  <a:pt x="5195279" y="1149"/>
                </a:lnTo>
                <a:lnTo>
                  <a:pt x="5092783" y="3004"/>
                </a:lnTo>
                <a:lnTo>
                  <a:pt x="4836707" y="9201"/>
                </a:lnTo>
                <a:lnTo>
                  <a:pt x="4683061" y="12443"/>
                </a:lnTo>
                <a:lnTo>
                  <a:pt x="4580585" y="13762"/>
                </a:lnTo>
                <a:lnTo>
                  <a:pt x="4529324" y="14052"/>
                </a:lnTo>
                <a:lnTo>
                  <a:pt x="2822854" y="11569"/>
                </a:lnTo>
                <a:lnTo>
                  <a:pt x="2770830" y="11923"/>
                </a:lnTo>
                <a:lnTo>
                  <a:pt x="2718871" y="12948"/>
                </a:lnTo>
                <a:lnTo>
                  <a:pt x="2666964" y="14516"/>
                </a:lnTo>
                <a:lnTo>
                  <a:pt x="2615096" y="16496"/>
                </a:lnTo>
                <a:lnTo>
                  <a:pt x="2459593" y="23621"/>
                </a:lnTo>
                <a:lnTo>
                  <a:pt x="2355879" y="28062"/>
                </a:lnTo>
                <a:lnTo>
                  <a:pt x="2303970" y="29802"/>
                </a:lnTo>
                <a:lnTo>
                  <a:pt x="2252009" y="31049"/>
                </a:lnTo>
                <a:lnTo>
                  <a:pt x="2199982" y="31673"/>
                </a:lnTo>
                <a:lnTo>
                  <a:pt x="2147926" y="31786"/>
                </a:lnTo>
                <a:lnTo>
                  <a:pt x="2095884" y="31611"/>
                </a:lnTo>
                <a:lnTo>
                  <a:pt x="1991838" y="30528"/>
                </a:lnTo>
                <a:lnTo>
                  <a:pt x="1887830" y="28682"/>
                </a:lnTo>
                <a:lnTo>
                  <a:pt x="1471858" y="18803"/>
                </a:lnTo>
                <a:lnTo>
                  <a:pt x="1367805" y="16995"/>
                </a:lnTo>
                <a:lnTo>
                  <a:pt x="1263697" y="15966"/>
                </a:lnTo>
                <a:lnTo>
                  <a:pt x="547674" y="14020"/>
                </a:lnTo>
                <a:lnTo>
                  <a:pt x="491820" y="13952"/>
                </a:lnTo>
                <a:lnTo>
                  <a:pt x="420687" y="14233"/>
                </a:lnTo>
                <a:lnTo>
                  <a:pt x="43535" y="16941"/>
                </a:lnTo>
                <a:lnTo>
                  <a:pt x="45769" y="45573"/>
                </a:lnTo>
                <a:lnTo>
                  <a:pt x="46048" y="65137"/>
                </a:lnTo>
                <a:lnTo>
                  <a:pt x="43535" y="78930"/>
                </a:lnTo>
                <a:lnTo>
                  <a:pt x="33485" y="116824"/>
                </a:lnTo>
                <a:lnTo>
                  <a:pt x="25624" y="169461"/>
                </a:lnTo>
                <a:lnTo>
                  <a:pt x="19919" y="226379"/>
                </a:lnTo>
                <a:lnTo>
                  <a:pt x="16337" y="277117"/>
                </a:lnTo>
                <a:lnTo>
                  <a:pt x="14846" y="311213"/>
                </a:lnTo>
                <a:lnTo>
                  <a:pt x="14085" y="346002"/>
                </a:lnTo>
                <a:lnTo>
                  <a:pt x="10905" y="464676"/>
                </a:lnTo>
                <a:lnTo>
                  <a:pt x="8634" y="531163"/>
                </a:lnTo>
                <a:lnTo>
                  <a:pt x="6010" y="590816"/>
                </a:lnTo>
                <a:lnTo>
                  <a:pt x="3107" y="634937"/>
                </a:lnTo>
                <a:lnTo>
                  <a:pt x="0" y="654824"/>
                </a:lnTo>
                <a:lnTo>
                  <a:pt x="174227" y="654928"/>
                </a:lnTo>
                <a:lnTo>
                  <a:pt x="1228236" y="660085"/>
                </a:lnTo>
                <a:lnTo>
                  <a:pt x="1475790" y="662736"/>
                </a:lnTo>
                <a:lnTo>
                  <a:pt x="3093744" y="677128"/>
                </a:lnTo>
                <a:lnTo>
                  <a:pt x="3958479" y="680389"/>
                </a:lnTo>
                <a:lnTo>
                  <a:pt x="4913999" y="680140"/>
                </a:lnTo>
                <a:lnTo>
                  <a:pt x="7481551" y="670686"/>
                </a:lnTo>
                <a:lnTo>
                  <a:pt x="8189303" y="674845"/>
                </a:lnTo>
                <a:lnTo>
                  <a:pt x="8341017" y="674687"/>
                </a:lnTo>
                <a:lnTo>
                  <a:pt x="8929179" y="670750"/>
                </a:lnTo>
                <a:lnTo>
                  <a:pt x="8978450" y="669862"/>
                </a:lnTo>
                <a:lnTo>
                  <a:pt x="9027546" y="667809"/>
                </a:lnTo>
                <a:lnTo>
                  <a:pt x="9076526" y="664985"/>
                </a:lnTo>
                <a:lnTo>
                  <a:pt x="9174375" y="658583"/>
                </a:lnTo>
                <a:lnTo>
                  <a:pt x="9223360" y="655789"/>
                </a:lnTo>
                <a:lnTo>
                  <a:pt x="9272465" y="653788"/>
                </a:lnTo>
                <a:lnTo>
                  <a:pt x="9321749" y="652970"/>
                </a:lnTo>
                <a:lnTo>
                  <a:pt x="9369271" y="653487"/>
                </a:lnTo>
                <a:lnTo>
                  <a:pt x="9416819" y="655001"/>
                </a:lnTo>
                <a:lnTo>
                  <a:pt x="9464384" y="657184"/>
                </a:lnTo>
                <a:lnTo>
                  <a:pt x="9559536" y="662239"/>
                </a:lnTo>
                <a:lnTo>
                  <a:pt x="9607106" y="664455"/>
                </a:lnTo>
                <a:lnTo>
                  <a:pt x="9654660" y="666026"/>
                </a:lnTo>
                <a:lnTo>
                  <a:pt x="9702190" y="666622"/>
                </a:lnTo>
                <a:lnTo>
                  <a:pt x="9905721" y="666521"/>
                </a:lnTo>
                <a:lnTo>
                  <a:pt x="10058247" y="667080"/>
                </a:lnTo>
                <a:lnTo>
                  <a:pt x="10069308" y="664479"/>
                </a:lnTo>
                <a:lnTo>
                  <a:pt x="10075687" y="661668"/>
                </a:lnTo>
                <a:lnTo>
                  <a:pt x="10077385" y="658645"/>
                </a:lnTo>
                <a:lnTo>
                  <a:pt x="10074402" y="655408"/>
                </a:lnTo>
                <a:lnTo>
                  <a:pt x="10076542" y="648131"/>
                </a:lnTo>
                <a:lnTo>
                  <a:pt x="10077783" y="640853"/>
                </a:lnTo>
                <a:lnTo>
                  <a:pt x="10078123" y="633572"/>
                </a:lnTo>
                <a:lnTo>
                  <a:pt x="10077564" y="626287"/>
                </a:lnTo>
                <a:lnTo>
                  <a:pt x="10077232" y="613474"/>
                </a:lnTo>
                <a:lnTo>
                  <a:pt x="10077221" y="575030"/>
                </a:lnTo>
                <a:lnTo>
                  <a:pt x="10078302" y="543481"/>
                </a:lnTo>
                <a:lnTo>
                  <a:pt x="10080232" y="511906"/>
                </a:lnTo>
                <a:lnTo>
                  <a:pt x="10081041" y="480334"/>
                </a:lnTo>
                <a:lnTo>
                  <a:pt x="10078758" y="448792"/>
                </a:lnTo>
                <a:lnTo>
                  <a:pt x="10072365" y="411864"/>
                </a:lnTo>
                <a:lnTo>
                  <a:pt x="10061794" y="353410"/>
                </a:lnTo>
                <a:lnTo>
                  <a:pt x="10051894" y="295178"/>
                </a:lnTo>
                <a:lnTo>
                  <a:pt x="10047516" y="258914"/>
                </a:lnTo>
                <a:lnTo>
                  <a:pt x="10049257" y="219572"/>
                </a:lnTo>
                <a:lnTo>
                  <a:pt x="10057394" y="94749"/>
                </a:lnTo>
                <a:lnTo>
                  <a:pt x="10059925" y="42182"/>
                </a:lnTo>
                <a:lnTo>
                  <a:pt x="10058857" y="18122"/>
                </a:lnTo>
                <a:lnTo>
                  <a:pt x="10023357" y="17323"/>
                </a:lnTo>
                <a:lnTo>
                  <a:pt x="9978463" y="17297"/>
                </a:lnTo>
                <a:lnTo>
                  <a:pt x="9933459" y="17604"/>
                </a:lnTo>
                <a:lnTo>
                  <a:pt x="9798583" y="17894"/>
                </a:lnTo>
                <a:lnTo>
                  <a:pt x="9744934" y="17349"/>
                </a:lnTo>
                <a:lnTo>
                  <a:pt x="9691223" y="16090"/>
                </a:lnTo>
                <a:lnTo>
                  <a:pt x="9583761" y="12776"/>
                </a:lnTo>
                <a:lnTo>
                  <a:pt x="9530082" y="11394"/>
                </a:lnTo>
                <a:lnTo>
                  <a:pt x="9476486" y="10642"/>
                </a:lnTo>
                <a:lnTo>
                  <a:pt x="9427565" y="10693"/>
                </a:lnTo>
                <a:lnTo>
                  <a:pt x="9378633" y="11382"/>
                </a:lnTo>
                <a:lnTo>
                  <a:pt x="9329691" y="12607"/>
                </a:lnTo>
                <a:lnTo>
                  <a:pt x="9280742" y="14266"/>
                </a:lnTo>
                <a:lnTo>
                  <a:pt x="9231786" y="16257"/>
                </a:lnTo>
                <a:lnTo>
                  <a:pt x="8986959" y="27610"/>
                </a:lnTo>
                <a:lnTo>
                  <a:pt x="8937995" y="29446"/>
                </a:lnTo>
                <a:lnTo>
                  <a:pt x="8889034" y="30898"/>
                </a:lnTo>
                <a:lnTo>
                  <a:pt x="8840079" y="31865"/>
                </a:lnTo>
                <a:lnTo>
                  <a:pt x="8791130" y="32245"/>
                </a:lnTo>
                <a:lnTo>
                  <a:pt x="8689683" y="31986"/>
                </a:lnTo>
                <a:lnTo>
                  <a:pt x="8588271" y="31073"/>
                </a:lnTo>
                <a:lnTo>
                  <a:pt x="8436203" y="28732"/>
                </a:lnTo>
                <a:lnTo>
                  <a:pt x="7777480" y="14343"/>
                </a:lnTo>
                <a:lnTo>
                  <a:pt x="7625405" y="12286"/>
                </a:lnTo>
                <a:lnTo>
                  <a:pt x="7523986" y="11620"/>
                </a:lnTo>
                <a:lnTo>
                  <a:pt x="6634667" y="11736"/>
                </a:lnTo>
                <a:lnTo>
                  <a:pt x="6111379" y="15443"/>
                </a:lnTo>
                <a:lnTo>
                  <a:pt x="6060570" y="15525"/>
                </a:lnTo>
                <a:lnTo>
                  <a:pt x="6009767" y="15179"/>
                </a:lnTo>
                <a:lnTo>
                  <a:pt x="5958968" y="14466"/>
                </a:lnTo>
                <a:lnTo>
                  <a:pt x="5857377" y="12190"/>
                </a:lnTo>
                <a:lnTo>
                  <a:pt x="5603369" y="4446"/>
                </a:lnTo>
                <a:lnTo>
                  <a:pt x="5501721" y="1836"/>
                </a:lnTo>
                <a:lnTo>
                  <a:pt x="5450882" y="884"/>
                </a:lnTo>
                <a:lnTo>
                  <a:pt x="5400029" y="251"/>
                </a:lnTo>
                <a:lnTo>
                  <a:pt x="5349163" y="0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EF3E1EE-AF3B-34EB-9918-52E0ABAF5D71}"/>
              </a:ext>
            </a:extLst>
          </p:cNvPr>
          <p:cNvSpPr txBox="1"/>
          <p:nvPr/>
        </p:nvSpPr>
        <p:spPr>
          <a:xfrm>
            <a:off x="4640001" y="3899291"/>
            <a:ext cx="2911997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NL" sz="1450" b="1" spc="-75" dirty="0">
                <a:solidFill>
                  <a:schemeClr val="bg1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HIER</a:t>
            </a:r>
            <a:endParaRPr sz="145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109B7B1-A26D-7458-D780-FAC5EBD294BA}"/>
              </a:ext>
            </a:extLst>
          </p:cNvPr>
          <p:cNvSpPr/>
          <p:nvPr/>
        </p:nvSpPr>
        <p:spPr>
          <a:xfrm>
            <a:off x="4834601" y="3676912"/>
            <a:ext cx="2522798" cy="680720"/>
          </a:xfrm>
          <a:custGeom>
            <a:avLst/>
            <a:gdLst/>
            <a:ahLst/>
            <a:cxnLst/>
            <a:rect l="l" t="t" r="r" b="b"/>
            <a:pathLst>
              <a:path w="10081260" h="680719">
                <a:moveTo>
                  <a:pt x="547674" y="14020"/>
                </a:moveTo>
                <a:lnTo>
                  <a:pt x="598791" y="14155"/>
                </a:lnTo>
                <a:lnTo>
                  <a:pt x="649879" y="14311"/>
                </a:lnTo>
                <a:lnTo>
                  <a:pt x="700944" y="14481"/>
                </a:lnTo>
                <a:lnTo>
                  <a:pt x="751992" y="14661"/>
                </a:lnTo>
                <a:lnTo>
                  <a:pt x="803028" y="14845"/>
                </a:lnTo>
                <a:lnTo>
                  <a:pt x="854059" y="15028"/>
                </a:lnTo>
                <a:lnTo>
                  <a:pt x="905091" y="15204"/>
                </a:lnTo>
                <a:lnTo>
                  <a:pt x="956129" y="15369"/>
                </a:lnTo>
                <a:lnTo>
                  <a:pt x="1007179" y="15516"/>
                </a:lnTo>
                <a:lnTo>
                  <a:pt x="1058247" y="15640"/>
                </a:lnTo>
                <a:lnTo>
                  <a:pt x="1109339" y="15737"/>
                </a:lnTo>
                <a:lnTo>
                  <a:pt x="1160460" y="15800"/>
                </a:lnTo>
                <a:lnTo>
                  <a:pt x="1211618" y="15824"/>
                </a:lnTo>
                <a:lnTo>
                  <a:pt x="1263697" y="15966"/>
                </a:lnTo>
                <a:lnTo>
                  <a:pt x="1315759" y="16367"/>
                </a:lnTo>
                <a:lnTo>
                  <a:pt x="1367805" y="16995"/>
                </a:lnTo>
                <a:lnTo>
                  <a:pt x="1419837" y="17818"/>
                </a:lnTo>
                <a:lnTo>
                  <a:pt x="1471858" y="18803"/>
                </a:lnTo>
                <a:lnTo>
                  <a:pt x="1523869" y="19919"/>
                </a:lnTo>
                <a:lnTo>
                  <a:pt x="1575872" y="21133"/>
                </a:lnTo>
                <a:lnTo>
                  <a:pt x="1627869" y="22413"/>
                </a:lnTo>
                <a:lnTo>
                  <a:pt x="1679862" y="23727"/>
                </a:lnTo>
                <a:lnTo>
                  <a:pt x="1731852" y="25043"/>
                </a:lnTo>
                <a:lnTo>
                  <a:pt x="1783842" y="26329"/>
                </a:lnTo>
                <a:lnTo>
                  <a:pt x="1835834" y="27552"/>
                </a:lnTo>
                <a:lnTo>
                  <a:pt x="1887830" y="28682"/>
                </a:lnTo>
                <a:lnTo>
                  <a:pt x="1939830" y="29684"/>
                </a:lnTo>
                <a:lnTo>
                  <a:pt x="1991838" y="30528"/>
                </a:lnTo>
                <a:lnTo>
                  <a:pt x="2043856" y="31181"/>
                </a:lnTo>
                <a:lnTo>
                  <a:pt x="2095884" y="31611"/>
                </a:lnTo>
                <a:lnTo>
                  <a:pt x="2147926" y="31786"/>
                </a:lnTo>
                <a:lnTo>
                  <a:pt x="2199982" y="31673"/>
                </a:lnTo>
                <a:lnTo>
                  <a:pt x="2252009" y="31049"/>
                </a:lnTo>
                <a:lnTo>
                  <a:pt x="2303970" y="29802"/>
                </a:lnTo>
                <a:lnTo>
                  <a:pt x="2355879" y="28062"/>
                </a:lnTo>
                <a:lnTo>
                  <a:pt x="2407749" y="25959"/>
                </a:lnTo>
                <a:lnTo>
                  <a:pt x="2459593" y="23621"/>
                </a:lnTo>
                <a:lnTo>
                  <a:pt x="2511423" y="21178"/>
                </a:lnTo>
                <a:lnTo>
                  <a:pt x="2563253" y="18760"/>
                </a:lnTo>
                <a:lnTo>
                  <a:pt x="2615096" y="16496"/>
                </a:lnTo>
                <a:lnTo>
                  <a:pt x="2666964" y="14516"/>
                </a:lnTo>
                <a:lnTo>
                  <a:pt x="2718871" y="12948"/>
                </a:lnTo>
                <a:lnTo>
                  <a:pt x="2770830" y="11923"/>
                </a:lnTo>
                <a:lnTo>
                  <a:pt x="2822854" y="11569"/>
                </a:lnTo>
                <a:lnTo>
                  <a:pt x="2873006" y="11594"/>
                </a:lnTo>
                <a:lnTo>
                  <a:pt x="2923160" y="11620"/>
                </a:lnTo>
                <a:lnTo>
                  <a:pt x="2973315" y="11646"/>
                </a:lnTo>
                <a:lnTo>
                  <a:pt x="3023472" y="11675"/>
                </a:lnTo>
                <a:lnTo>
                  <a:pt x="3073630" y="11704"/>
                </a:lnTo>
                <a:lnTo>
                  <a:pt x="3123790" y="11736"/>
                </a:lnTo>
                <a:lnTo>
                  <a:pt x="3173950" y="11770"/>
                </a:lnTo>
                <a:lnTo>
                  <a:pt x="3224112" y="11806"/>
                </a:lnTo>
                <a:lnTo>
                  <a:pt x="3274274" y="11844"/>
                </a:lnTo>
                <a:lnTo>
                  <a:pt x="3324437" y="11885"/>
                </a:lnTo>
                <a:lnTo>
                  <a:pt x="3374600" y="11929"/>
                </a:lnTo>
                <a:lnTo>
                  <a:pt x="3424764" y="11976"/>
                </a:lnTo>
                <a:lnTo>
                  <a:pt x="3474928" y="12026"/>
                </a:lnTo>
                <a:lnTo>
                  <a:pt x="3525092" y="12080"/>
                </a:lnTo>
                <a:lnTo>
                  <a:pt x="3575256" y="12138"/>
                </a:lnTo>
                <a:lnTo>
                  <a:pt x="3625420" y="12199"/>
                </a:lnTo>
                <a:lnTo>
                  <a:pt x="3675584" y="12264"/>
                </a:lnTo>
                <a:lnTo>
                  <a:pt x="3725747" y="12334"/>
                </a:lnTo>
                <a:lnTo>
                  <a:pt x="3775909" y="12409"/>
                </a:lnTo>
                <a:lnTo>
                  <a:pt x="3826071" y="12488"/>
                </a:lnTo>
                <a:lnTo>
                  <a:pt x="3876232" y="12572"/>
                </a:lnTo>
                <a:lnTo>
                  <a:pt x="3926392" y="12661"/>
                </a:lnTo>
                <a:lnTo>
                  <a:pt x="3976550" y="12756"/>
                </a:lnTo>
                <a:lnTo>
                  <a:pt x="4026708" y="12856"/>
                </a:lnTo>
                <a:lnTo>
                  <a:pt x="4076864" y="12963"/>
                </a:lnTo>
                <a:lnTo>
                  <a:pt x="4127019" y="13075"/>
                </a:lnTo>
                <a:lnTo>
                  <a:pt x="4177171" y="13193"/>
                </a:lnTo>
                <a:lnTo>
                  <a:pt x="4227322" y="13318"/>
                </a:lnTo>
                <a:lnTo>
                  <a:pt x="4277471" y="13449"/>
                </a:lnTo>
                <a:lnTo>
                  <a:pt x="4327618" y="13588"/>
                </a:lnTo>
                <a:lnTo>
                  <a:pt x="4377763" y="13733"/>
                </a:lnTo>
                <a:lnTo>
                  <a:pt x="4427905" y="13886"/>
                </a:lnTo>
                <a:lnTo>
                  <a:pt x="4478045" y="14046"/>
                </a:lnTo>
                <a:lnTo>
                  <a:pt x="4529324" y="14052"/>
                </a:lnTo>
                <a:lnTo>
                  <a:pt x="4580585" y="13762"/>
                </a:lnTo>
                <a:lnTo>
                  <a:pt x="4631829" y="13212"/>
                </a:lnTo>
                <a:lnTo>
                  <a:pt x="4683061" y="12443"/>
                </a:lnTo>
                <a:lnTo>
                  <a:pt x="4734283" y="11492"/>
                </a:lnTo>
                <a:lnTo>
                  <a:pt x="4785497" y="10399"/>
                </a:lnTo>
                <a:lnTo>
                  <a:pt x="4836707" y="9201"/>
                </a:lnTo>
                <a:lnTo>
                  <a:pt x="4887914" y="7938"/>
                </a:lnTo>
                <a:lnTo>
                  <a:pt x="4939123" y="6648"/>
                </a:lnTo>
                <a:lnTo>
                  <a:pt x="4990336" y="5370"/>
                </a:lnTo>
                <a:lnTo>
                  <a:pt x="5041555" y="4142"/>
                </a:lnTo>
                <a:lnTo>
                  <a:pt x="5092783" y="3004"/>
                </a:lnTo>
                <a:lnTo>
                  <a:pt x="5144024" y="1993"/>
                </a:lnTo>
                <a:lnTo>
                  <a:pt x="5195279" y="1149"/>
                </a:lnTo>
                <a:lnTo>
                  <a:pt x="5246552" y="509"/>
                </a:lnTo>
                <a:lnTo>
                  <a:pt x="5297846" y="113"/>
                </a:lnTo>
                <a:lnTo>
                  <a:pt x="5349163" y="0"/>
                </a:lnTo>
                <a:lnTo>
                  <a:pt x="5400029" y="251"/>
                </a:lnTo>
                <a:lnTo>
                  <a:pt x="5450882" y="884"/>
                </a:lnTo>
                <a:lnTo>
                  <a:pt x="5501721" y="1836"/>
                </a:lnTo>
                <a:lnTo>
                  <a:pt x="5552550" y="3044"/>
                </a:lnTo>
                <a:lnTo>
                  <a:pt x="5603369" y="4446"/>
                </a:lnTo>
                <a:lnTo>
                  <a:pt x="5654180" y="5980"/>
                </a:lnTo>
                <a:lnTo>
                  <a:pt x="5704985" y="7584"/>
                </a:lnTo>
                <a:lnTo>
                  <a:pt x="5755785" y="9195"/>
                </a:lnTo>
                <a:lnTo>
                  <a:pt x="5806582" y="10751"/>
                </a:lnTo>
                <a:lnTo>
                  <a:pt x="5857377" y="12190"/>
                </a:lnTo>
                <a:lnTo>
                  <a:pt x="5908172" y="13449"/>
                </a:lnTo>
                <a:lnTo>
                  <a:pt x="5958968" y="14466"/>
                </a:lnTo>
                <a:lnTo>
                  <a:pt x="6009767" y="15179"/>
                </a:lnTo>
                <a:lnTo>
                  <a:pt x="6060570" y="15525"/>
                </a:lnTo>
                <a:lnTo>
                  <a:pt x="6111379" y="15443"/>
                </a:lnTo>
                <a:lnTo>
                  <a:pt x="6163790" y="15092"/>
                </a:lnTo>
                <a:lnTo>
                  <a:pt x="6216154" y="14707"/>
                </a:lnTo>
                <a:lnTo>
                  <a:pt x="6268481" y="14300"/>
                </a:lnTo>
                <a:lnTo>
                  <a:pt x="6320783" y="13880"/>
                </a:lnTo>
                <a:lnTo>
                  <a:pt x="6373070" y="13460"/>
                </a:lnTo>
                <a:lnTo>
                  <a:pt x="6425353" y="13050"/>
                </a:lnTo>
                <a:lnTo>
                  <a:pt x="6477644" y="12662"/>
                </a:lnTo>
                <a:lnTo>
                  <a:pt x="6529952" y="12306"/>
                </a:lnTo>
                <a:lnTo>
                  <a:pt x="6582290" y="11994"/>
                </a:lnTo>
                <a:lnTo>
                  <a:pt x="6634667" y="11736"/>
                </a:lnTo>
                <a:lnTo>
                  <a:pt x="6687095" y="11545"/>
                </a:lnTo>
                <a:lnTo>
                  <a:pt x="6739585" y="11429"/>
                </a:lnTo>
                <a:lnTo>
                  <a:pt x="6791973" y="11369"/>
                </a:lnTo>
                <a:lnTo>
                  <a:pt x="6844368" y="11332"/>
                </a:lnTo>
                <a:lnTo>
                  <a:pt x="6896769" y="11315"/>
                </a:lnTo>
                <a:lnTo>
                  <a:pt x="6949175" y="11316"/>
                </a:lnTo>
                <a:lnTo>
                  <a:pt x="7001584" y="11330"/>
                </a:lnTo>
                <a:lnTo>
                  <a:pt x="7053996" y="11355"/>
                </a:lnTo>
                <a:lnTo>
                  <a:pt x="7106410" y="11387"/>
                </a:lnTo>
                <a:lnTo>
                  <a:pt x="7158824" y="11423"/>
                </a:lnTo>
                <a:lnTo>
                  <a:pt x="7211238" y="11460"/>
                </a:lnTo>
                <a:lnTo>
                  <a:pt x="7263650" y="11494"/>
                </a:lnTo>
                <a:lnTo>
                  <a:pt x="7316060" y="11523"/>
                </a:lnTo>
                <a:lnTo>
                  <a:pt x="7368466" y="11543"/>
                </a:lnTo>
                <a:lnTo>
                  <a:pt x="7420868" y="11551"/>
                </a:lnTo>
                <a:lnTo>
                  <a:pt x="7473264" y="11544"/>
                </a:lnTo>
                <a:lnTo>
                  <a:pt x="7523986" y="11620"/>
                </a:lnTo>
                <a:lnTo>
                  <a:pt x="7574700" y="11873"/>
                </a:lnTo>
                <a:lnTo>
                  <a:pt x="7625405" y="12286"/>
                </a:lnTo>
                <a:lnTo>
                  <a:pt x="7676103" y="12845"/>
                </a:lnTo>
                <a:lnTo>
                  <a:pt x="7726795" y="13536"/>
                </a:lnTo>
                <a:lnTo>
                  <a:pt x="7777480" y="14343"/>
                </a:lnTo>
                <a:lnTo>
                  <a:pt x="7828160" y="15252"/>
                </a:lnTo>
                <a:lnTo>
                  <a:pt x="7878836" y="16248"/>
                </a:lnTo>
                <a:lnTo>
                  <a:pt x="7929509" y="17316"/>
                </a:lnTo>
                <a:lnTo>
                  <a:pt x="7980178" y="18442"/>
                </a:lnTo>
                <a:lnTo>
                  <a:pt x="8030846" y="19611"/>
                </a:lnTo>
                <a:lnTo>
                  <a:pt x="8081512" y="20808"/>
                </a:lnTo>
                <a:lnTo>
                  <a:pt x="8132178" y="22018"/>
                </a:lnTo>
                <a:lnTo>
                  <a:pt x="8182844" y="23227"/>
                </a:lnTo>
                <a:lnTo>
                  <a:pt x="8233511" y="24419"/>
                </a:lnTo>
                <a:lnTo>
                  <a:pt x="8284179" y="25581"/>
                </a:lnTo>
                <a:lnTo>
                  <a:pt x="8334850" y="26696"/>
                </a:lnTo>
                <a:lnTo>
                  <a:pt x="8385525" y="27752"/>
                </a:lnTo>
                <a:lnTo>
                  <a:pt x="8436203" y="28732"/>
                </a:lnTo>
                <a:lnTo>
                  <a:pt x="8486887" y="29622"/>
                </a:lnTo>
                <a:lnTo>
                  <a:pt x="8537576" y="30407"/>
                </a:lnTo>
                <a:lnTo>
                  <a:pt x="8588271" y="31073"/>
                </a:lnTo>
                <a:lnTo>
                  <a:pt x="8638973" y="31604"/>
                </a:lnTo>
                <a:lnTo>
                  <a:pt x="8689683" y="31986"/>
                </a:lnTo>
                <a:lnTo>
                  <a:pt x="8740402" y="32205"/>
                </a:lnTo>
                <a:lnTo>
                  <a:pt x="8791130" y="32245"/>
                </a:lnTo>
                <a:lnTo>
                  <a:pt x="8840079" y="31865"/>
                </a:lnTo>
                <a:lnTo>
                  <a:pt x="8889034" y="30898"/>
                </a:lnTo>
                <a:lnTo>
                  <a:pt x="8937995" y="29446"/>
                </a:lnTo>
                <a:lnTo>
                  <a:pt x="8986959" y="27610"/>
                </a:lnTo>
                <a:lnTo>
                  <a:pt x="9035926" y="25493"/>
                </a:lnTo>
                <a:lnTo>
                  <a:pt x="9084893" y="23197"/>
                </a:lnTo>
                <a:lnTo>
                  <a:pt x="9133860" y="20824"/>
                </a:lnTo>
                <a:lnTo>
                  <a:pt x="9182825" y="18477"/>
                </a:lnTo>
                <a:lnTo>
                  <a:pt x="9231786" y="16257"/>
                </a:lnTo>
                <a:lnTo>
                  <a:pt x="9280742" y="14266"/>
                </a:lnTo>
                <a:lnTo>
                  <a:pt x="9329691" y="12607"/>
                </a:lnTo>
                <a:lnTo>
                  <a:pt x="9378633" y="11382"/>
                </a:lnTo>
                <a:lnTo>
                  <a:pt x="9427565" y="10693"/>
                </a:lnTo>
                <a:lnTo>
                  <a:pt x="9476486" y="10642"/>
                </a:lnTo>
                <a:lnTo>
                  <a:pt x="9530082" y="11394"/>
                </a:lnTo>
                <a:lnTo>
                  <a:pt x="9583761" y="12776"/>
                </a:lnTo>
                <a:lnTo>
                  <a:pt x="9637487" y="14454"/>
                </a:lnTo>
                <a:lnTo>
                  <a:pt x="9691223" y="16090"/>
                </a:lnTo>
                <a:lnTo>
                  <a:pt x="9744934" y="17349"/>
                </a:lnTo>
                <a:lnTo>
                  <a:pt x="9798583" y="17894"/>
                </a:lnTo>
                <a:lnTo>
                  <a:pt x="9823330" y="17900"/>
                </a:lnTo>
                <a:lnTo>
                  <a:pt x="9848111" y="17864"/>
                </a:lnTo>
                <a:lnTo>
                  <a:pt x="9872890" y="17821"/>
                </a:lnTo>
                <a:lnTo>
                  <a:pt x="9897630" y="17805"/>
                </a:lnTo>
                <a:lnTo>
                  <a:pt x="9933459" y="17604"/>
                </a:lnTo>
                <a:lnTo>
                  <a:pt x="9978463" y="17297"/>
                </a:lnTo>
                <a:lnTo>
                  <a:pt x="10023357" y="17323"/>
                </a:lnTo>
                <a:lnTo>
                  <a:pt x="10058857" y="18122"/>
                </a:lnTo>
                <a:lnTo>
                  <a:pt x="10059925" y="42182"/>
                </a:lnTo>
                <a:lnTo>
                  <a:pt x="10057394" y="94749"/>
                </a:lnTo>
                <a:lnTo>
                  <a:pt x="10053194" y="159364"/>
                </a:lnTo>
                <a:lnTo>
                  <a:pt x="10049257" y="219572"/>
                </a:lnTo>
                <a:lnTo>
                  <a:pt x="10047516" y="258914"/>
                </a:lnTo>
                <a:lnTo>
                  <a:pt x="10051894" y="295178"/>
                </a:lnTo>
                <a:lnTo>
                  <a:pt x="10061794" y="353410"/>
                </a:lnTo>
                <a:lnTo>
                  <a:pt x="10072365" y="411864"/>
                </a:lnTo>
                <a:lnTo>
                  <a:pt x="10078758" y="448792"/>
                </a:lnTo>
                <a:lnTo>
                  <a:pt x="10081041" y="480334"/>
                </a:lnTo>
                <a:lnTo>
                  <a:pt x="10080232" y="511906"/>
                </a:lnTo>
                <a:lnTo>
                  <a:pt x="10078302" y="543481"/>
                </a:lnTo>
                <a:lnTo>
                  <a:pt x="10077221" y="575030"/>
                </a:lnTo>
                <a:lnTo>
                  <a:pt x="10077182" y="587843"/>
                </a:lnTo>
                <a:lnTo>
                  <a:pt x="10077145" y="600659"/>
                </a:lnTo>
                <a:lnTo>
                  <a:pt x="10077232" y="613474"/>
                </a:lnTo>
                <a:lnTo>
                  <a:pt x="10077564" y="626287"/>
                </a:lnTo>
                <a:lnTo>
                  <a:pt x="10078123" y="633572"/>
                </a:lnTo>
                <a:lnTo>
                  <a:pt x="10077783" y="640853"/>
                </a:lnTo>
                <a:lnTo>
                  <a:pt x="10076542" y="648131"/>
                </a:lnTo>
                <a:lnTo>
                  <a:pt x="10074402" y="655408"/>
                </a:lnTo>
                <a:lnTo>
                  <a:pt x="10077385" y="658645"/>
                </a:lnTo>
                <a:lnTo>
                  <a:pt x="10075687" y="661668"/>
                </a:lnTo>
                <a:lnTo>
                  <a:pt x="10069308" y="664479"/>
                </a:lnTo>
                <a:lnTo>
                  <a:pt x="10058247" y="667080"/>
                </a:lnTo>
                <a:lnTo>
                  <a:pt x="10007454" y="666770"/>
                </a:lnTo>
                <a:lnTo>
                  <a:pt x="9956605" y="666595"/>
                </a:lnTo>
                <a:lnTo>
                  <a:pt x="9905721" y="666521"/>
                </a:lnTo>
                <a:lnTo>
                  <a:pt x="9854819" y="666519"/>
                </a:lnTo>
                <a:lnTo>
                  <a:pt x="9803917" y="666555"/>
                </a:lnTo>
                <a:lnTo>
                  <a:pt x="9753035" y="666601"/>
                </a:lnTo>
                <a:lnTo>
                  <a:pt x="9702190" y="666622"/>
                </a:lnTo>
                <a:lnTo>
                  <a:pt x="9654660" y="666026"/>
                </a:lnTo>
                <a:lnTo>
                  <a:pt x="9607106" y="664455"/>
                </a:lnTo>
                <a:lnTo>
                  <a:pt x="9559536" y="662239"/>
                </a:lnTo>
                <a:lnTo>
                  <a:pt x="9511960" y="659706"/>
                </a:lnTo>
                <a:lnTo>
                  <a:pt x="9464384" y="657184"/>
                </a:lnTo>
                <a:lnTo>
                  <a:pt x="9416819" y="655001"/>
                </a:lnTo>
                <a:lnTo>
                  <a:pt x="9369271" y="653487"/>
                </a:lnTo>
                <a:lnTo>
                  <a:pt x="9321749" y="652970"/>
                </a:lnTo>
                <a:lnTo>
                  <a:pt x="9272465" y="653788"/>
                </a:lnTo>
                <a:lnTo>
                  <a:pt x="9223360" y="655789"/>
                </a:lnTo>
                <a:lnTo>
                  <a:pt x="9174375" y="658583"/>
                </a:lnTo>
                <a:lnTo>
                  <a:pt x="9125450" y="661779"/>
                </a:lnTo>
                <a:lnTo>
                  <a:pt x="9076526" y="664985"/>
                </a:lnTo>
                <a:lnTo>
                  <a:pt x="9027546" y="667809"/>
                </a:lnTo>
                <a:lnTo>
                  <a:pt x="8978450" y="669862"/>
                </a:lnTo>
                <a:lnTo>
                  <a:pt x="8929179" y="670750"/>
                </a:lnTo>
                <a:lnTo>
                  <a:pt x="8880111" y="670962"/>
                </a:lnTo>
                <a:lnTo>
                  <a:pt x="8831068" y="671234"/>
                </a:lnTo>
                <a:lnTo>
                  <a:pt x="8782045" y="671554"/>
                </a:lnTo>
                <a:lnTo>
                  <a:pt x="8733038" y="671912"/>
                </a:lnTo>
                <a:lnTo>
                  <a:pt x="8684043" y="672294"/>
                </a:lnTo>
                <a:lnTo>
                  <a:pt x="8635055" y="672690"/>
                </a:lnTo>
                <a:lnTo>
                  <a:pt x="8586069" y="673087"/>
                </a:lnTo>
                <a:lnTo>
                  <a:pt x="8537081" y="673474"/>
                </a:lnTo>
                <a:lnTo>
                  <a:pt x="8488086" y="673840"/>
                </a:lnTo>
                <a:lnTo>
                  <a:pt x="8439080" y="674171"/>
                </a:lnTo>
                <a:lnTo>
                  <a:pt x="8390059" y="674458"/>
                </a:lnTo>
                <a:lnTo>
                  <a:pt x="8341017" y="674687"/>
                </a:lnTo>
                <a:lnTo>
                  <a:pt x="8290437" y="674837"/>
                </a:lnTo>
                <a:lnTo>
                  <a:pt x="8239866" y="674886"/>
                </a:lnTo>
                <a:lnTo>
                  <a:pt x="8189303" y="674845"/>
                </a:lnTo>
                <a:lnTo>
                  <a:pt x="8138747" y="674723"/>
                </a:lnTo>
                <a:lnTo>
                  <a:pt x="8088196" y="674532"/>
                </a:lnTo>
                <a:lnTo>
                  <a:pt x="8037649" y="674282"/>
                </a:lnTo>
                <a:lnTo>
                  <a:pt x="7987105" y="673984"/>
                </a:lnTo>
                <a:lnTo>
                  <a:pt x="7936563" y="673649"/>
                </a:lnTo>
                <a:lnTo>
                  <a:pt x="7886021" y="673286"/>
                </a:lnTo>
                <a:lnTo>
                  <a:pt x="7835479" y="672907"/>
                </a:lnTo>
                <a:lnTo>
                  <a:pt x="7784934" y="672522"/>
                </a:lnTo>
                <a:lnTo>
                  <a:pt x="7734386" y="672142"/>
                </a:lnTo>
                <a:lnTo>
                  <a:pt x="7683833" y="671778"/>
                </a:lnTo>
                <a:lnTo>
                  <a:pt x="7633274" y="671439"/>
                </a:lnTo>
                <a:lnTo>
                  <a:pt x="7582709" y="671137"/>
                </a:lnTo>
                <a:lnTo>
                  <a:pt x="7532135" y="670883"/>
                </a:lnTo>
                <a:lnTo>
                  <a:pt x="7481551" y="670686"/>
                </a:lnTo>
                <a:lnTo>
                  <a:pt x="7430957" y="670558"/>
                </a:lnTo>
                <a:lnTo>
                  <a:pt x="7380351" y="670509"/>
                </a:lnTo>
                <a:lnTo>
                  <a:pt x="7366546" y="670514"/>
                </a:lnTo>
                <a:lnTo>
                  <a:pt x="7314801" y="670624"/>
                </a:lnTo>
                <a:lnTo>
                  <a:pt x="7271980" y="670769"/>
                </a:lnTo>
                <a:lnTo>
                  <a:pt x="7222763" y="670966"/>
                </a:lnTo>
                <a:lnTo>
                  <a:pt x="7167377" y="671212"/>
                </a:lnTo>
                <a:lnTo>
                  <a:pt x="7106050" y="671501"/>
                </a:lnTo>
                <a:lnTo>
                  <a:pt x="7039006" y="671831"/>
                </a:lnTo>
                <a:lnTo>
                  <a:pt x="6966475" y="672195"/>
                </a:lnTo>
                <a:lnTo>
                  <a:pt x="6928221" y="672390"/>
                </a:lnTo>
                <a:lnTo>
                  <a:pt x="6888681" y="672592"/>
                </a:lnTo>
                <a:lnTo>
                  <a:pt x="6847881" y="672800"/>
                </a:lnTo>
                <a:lnTo>
                  <a:pt x="6805851" y="673015"/>
                </a:lnTo>
                <a:lnTo>
                  <a:pt x="6762619" y="673235"/>
                </a:lnTo>
                <a:lnTo>
                  <a:pt x="6718213" y="673461"/>
                </a:lnTo>
                <a:lnTo>
                  <a:pt x="6672661" y="673691"/>
                </a:lnTo>
                <a:lnTo>
                  <a:pt x="6625993" y="673925"/>
                </a:lnTo>
                <a:lnTo>
                  <a:pt x="6578235" y="674163"/>
                </a:lnTo>
                <a:lnTo>
                  <a:pt x="6529417" y="674404"/>
                </a:lnTo>
                <a:lnTo>
                  <a:pt x="6479567" y="674648"/>
                </a:lnTo>
                <a:lnTo>
                  <a:pt x="6428713" y="674894"/>
                </a:lnTo>
                <a:lnTo>
                  <a:pt x="6376884" y="675141"/>
                </a:lnTo>
                <a:lnTo>
                  <a:pt x="6324107" y="675389"/>
                </a:lnTo>
                <a:lnTo>
                  <a:pt x="6270411" y="675637"/>
                </a:lnTo>
                <a:lnTo>
                  <a:pt x="6215826" y="675886"/>
                </a:lnTo>
                <a:lnTo>
                  <a:pt x="6160377" y="676133"/>
                </a:lnTo>
                <a:lnTo>
                  <a:pt x="6104095" y="676380"/>
                </a:lnTo>
                <a:lnTo>
                  <a:pt x="6047008" y="676625"/>
                </a:lnTo>
                <a:lnTo>
                  <a:pt x="5989143" y="676867"/>
                </a:lnTo>
                <a:lnTo>
                  <a:pt x="5930530" y="677107"/>
                </a:lnTo>
                <a:lnTo>
                  <a:pt x="5871196" y="677344"/>
                </a:lnTo>
                <a:lnTo>
                  <a:pt x="5811170" y="677577"/>
                </a:lnTo>
                <a:lnTo>
                  <a:pt x="5750480" y="677805"/>
                </a:lnTo>
                <a:lnTo>
                  <a:pt x="5689155" y="678029"/>
                </a:lnTo>
                <a:lnTo>
                  <a:pt x="5627223" y="678247"/>
                </a:lnTo>
                <a:lnTo>
                  <a:pt x="5564712" y="678459"/>
                </a:lnTo>
                <a:lnTo>
                  <a:pt x="5501650" y="678665"/>
                </a:lnTo>
                <a:lnTo>
                  <a:pt x="5438066" y="678864"/>
                </a:lnTo>
                <a:lnTo>
                  <a:pt x="5373988" y="679055"/>
                </a:lnTo>
                <a:lnTo>
                  <a:pt x="5309445" y="679238"/>
                </a:lnTo>
                <a:lnTo>
                  <a:pt x="5244465" y="679413"/>
                </a:lnTo>
                <a:lnTo>
                  <a:pt x="5179076" y="679579"/>
                </a:lnTo>
                <a:lnTo>
                  <a:pt x="5113307" y="679735"/>
                </a:lnTo>
                <a:lnTo>
                  <a:pt x="5047185" y="679881"/>
                </a:lnTo>
                <a:lnTo>
                  <a:pt x="4980740" y="680016"/>
                </a:lnTo>
                <a:lnTo>
                  <a:pt x="4913999" y="680140"/>
                </a:lnTo>
                <a:lnTo>
                  <a:pt x="4846991" y="680252"/>
                </a:lnTo>
                <a:lnTo>
                  <a:pt x="4779745" y="680352"/>
                </a:lnTo>
                <a:lnTo>
                  <a:pt x="4712288" y="680439"/>
                </a:lnTo>
                <a:lnTo>
                  <a:pt x="4644648" y="680513"/>
                </a:lnTo>
                <a:lnTo>
                  <a:pt x="4576856" y="680573"/>
                </a:lnTo>
                <a:lnTo>
                  <a:pt x="4508937" y="680619"/>
                </a:lnTo>
                <a:lnTo>
                  <a:pt x="4440922" y="680649"/>
                </a:lnTo>
                <a:lnTo>
                  <a:pt x="4372837" y="680665"/>
                </a:lnTo>
                <a:lnTo>
                  <a:pt x="4304713" y="680664"/>
                </a:lnTo>
                <a:lnTo>
                  <a:pt x="4236576" y="680647"/>
                </a:lnTo>
                <a:lnTo>
                  <a:pt x="4168455" y="680613"/>
                </a:lnTo>
                <a:lnTo>
                  <a:pt x="4100380" y="680561"/>
                </a:lnTo>
                <a:lnTo>
                  <a:pt x="4032377" y="680491"/>
                </a:lnTo>
                <a:lnTo>
                  <a:pt x="3958479" y="680389"/>
                </a:lnTo>
                <a:lnTo>
                  <a:pt x="3884672" y="680256"/>
                </a:lnTo>
                <a:lnTo>
                  <a:pt x="3811008" y="680094"/>
                </a:lnTo>
                <a:lnTo>
                  <a:pt x="3737539" y="679903"/>
                </a:lnTo>
                <a:lnTo>
                  <a:pt x="3664317" y="679686"/>
                </a:lnTo>
                <a:lnTo>
                  <a:pt x="3591395" y="679443"/>
                </a:lnTo>
                <a:lnTo>
                  <a:pt x="3518825" y="679175"/>
                </a:lnTo>
                <a:lnTo>
                  <a:pt x="3446661" y="678884"/>
                </a:lnTo>
                <a:lnTo>
                  <a:pt x="3374953" y="678572"/>
                </a:lnTo>
                <a:lnTo>
                  <a:pt x="3303755" y="678238"/>
                </a:lnTo>
                <a:lnTo>
                  <a:pt x="3233119" y="677886"/>
                </a:lnTo>
                <a:lnTo>
                  <a:pt x="3163098" y="677515"/>
                </a:lnTo>
                <a:lnTo>
                  <a:pt x="3093744" y="677128"/>
                </a:lnTo>
                <a:lnTo>
                  <a:pt x="3025109" y="676726"/>
                </a:lnTo>
                <a:lnTo>
                  <a:pt x="2957246" y="676309"/>
                </a:lnTo>
                <a:lnTo>
                  <a:pt x="2890208" y="675879"/>
                </a:lnTo>
                <a:lnTo>
                  <a:pt x="2824046" y="675438"/>
                </a:lnTo>
                <a:lnTo>
                  <a:pt x="2758813" y="674986"/>
                </a:lnTo>
                <a:lnTo>
                  <a:pt x="2694562" y="674525"/>
                </a:lnTo>
                <a:lnTo>
                  <a:pt x="2631345" y="674057"/>
                </a:lnTo>
                <a:lnTo>
                  <a:pt x="2569215" y="673582"/>
                </a:lnTo>
                <a:lnTo>
                  <a:pt x="2508223" y="673101"/>
                </a:lnTo>
                <a:lnTo>
                  <a:pt x="2448423" y="672617"/>
                </a:lnTo>
                <a:lnTo>
                  <a:pt x="2389867" y="672130"/>
                </a:lnTo>
                <a:lnTo>
                  <a:pt x="2332607" y="671642"/>
                </a:lnTo>
                <a:lnTo>
                  <a:pt x="2276696" y="671154"/>
                </a:lnTo>
                <a:lnTo>
                  <a:pt x="2222186" y="670667"/>
                </a:lnTo>
                <a:lnTo>
                  <a:pt x="2169129" y="670182"/>
                </a:lnTo>
                <a:lnTo>
                  <a:pt x="2117579" y="669701"/>
                </a:lnTo>
                <a:lnTo>
                  <a:pt x="2067587" y="669225"/>
                </a:lnTo>
                <a:lnTo>
                  <a:pt x="2019206" y="668756"/>
                </a:lnTo>
                <a:lnTo>
                  <a:pt x="1972488" y="668294"/>
                </a:lnTo>
                <a:lnTo>
                  <a:pt x="1927487" y="667841"/>
                </a:lnTo>
                <a:lnTo>
                  <a:pt x="1884253" y="667398"/>
                </a:lnTo>
                <a:lnTo>
                  <a:pt x="1842840" y="666967"/>
                </a:lnTo>
                <a:lnTo>
                  <a:pt x="1803300" y="666548"/>
                </a:lnTo>
                <a:lnTo>
                  <a:pt x="1730050" y="665753"/>
                </a:lnTo>
                <a:lnTo>
                  <a:pt x="1664922" y="665025"/>
                </a:lnTo>
                <a:lnTo>
                  <a:pt x="1608335" y="664374"/>
                </a:lnTo>
                <a:lnTo>
                  <a:pt x="1560708" y="663809"/>
                </a:lnTo>
                <a:lnTo>
                  <a:pt x="1522463" y="663341"/>
                </a:lnTo>
                <a:lnTo>
                  <a:pt x="1483600" y="662843"/>
                </a:lnTo>
                <a:lnTo>
                  <a:pt x="1475790" y="662736"/>
                </a:lnTo>
                <a:lnTo>
                  <a:pt x="1426046" y="662077"/>
                </a:lnTo>
                <a:lnTo>
                  <a:pt x="1376445" y="661487"/>
                </a:lnTo>
                <a:lnTo>
                  <a:pt x="1326960" y="660963"/>
                </a:lnTo>
                <a:lnTo>
                  <a:pt x="1277565" y="660497"/>
                </a:lnTo>
                <a:lnTo>
                  <a:pt x="1228236" y="660085"/>
                </a:lnTo>
                <a:lnTo>
                  <a:pt x="1178945" y="659722"/>
                </a:lnTo>
                <a:lnTo>
                  <a:pt x="1129668" y="659401"/>
                </a:lnTo>
                <a:lnTo>
                  <a:pt x="1080377" y="659117"/>
                </a:lnTo>
                <a:lnTo>
                  <a:pt x="1031048" y="658865"/>
                </a:lnTo>
                <a:lnTo>
                  <a:pt x="981655" y="658639"/>
                </a:lnTo>
                <a:lnTo>
                  <a:pt x="932170" y="658433"/>
                </a:lnTo>
                <a:lnTo>
                  <a:pt x="882570" y="658243"/>
                </a:lnTo>
                <a:lnTo>
                  <a:pt x="832827" y="658062"/>
                </a:lnTo>
                <a:lnTo>
                  <a:pt x="782916" y="657885"/>
                </a:lnTo>
                <a:lnTo>
                  <a:pt x="720854" y="657648"/>
                </a:lnTo>
                <a:lnTo>
                  <a:pt x="663026" y="657387"/>
                </a:lnTo>
                <a:lnTo>
                  <a:pt x="608780" y="657111"/>
                </a:lnTo>
                <a:lnTo>
                  <a:pt x="557465" y="656824"/>
                </a:lnTo>
                <a:lnTo>
                  <a:pt x="508428" y="656533"/>
                </a:lnTo>
                <a:lnTo>
                  <a:pt x="461019" y="656244"/>
                </a:lnTo>
                <a:lnTo>
                  <a:pt x="414585" y="655965"/>
                </a:lnTo>
                <a:lnTo>
                  <a:pt x="368474" y="655701"/>
                </a:lnTo>
                <a:lnTo>
                  <a:pt x="322034" y="655459"/>
                </a:lnTo>
                <a:lnTo>
                  <a:pt x="274614" y="655245"/>
                </a:lnTo>
                <a:lnTo>
                  <a:pt x="225563" y="655066"/>
                </a:lnTo>
                <a:lnTo>
                  <a:pt x="174227" y="654928"/>
                </a:lnTo>
                <a:lnTo>
                  <a:pt x="119956" y="654837"/>
                </a:lnTo>
                <a:lnTo>
                  <a:pt x="62097" y="654801"/>
                </a:lnTo>
                <a:lnTo>
                  <a:pt x="0" y="654824"/>
                </a:lnTo>
                <a:lnTo>
                  <a:pt x="3107" y="634937"/>
                </a:lnTo>
                <a:lnTo>
                  <a:pt x="6010" y="590816"/>
                </a:lnTo>
                <a:lnTo>
                  <a:pt x="8634" y="531163"/>
                </a:lnTo>
                <a:lnTo>
                  <a:pt x="10905" y="464676"/>
                </a:lnTo>
                <a:lnTo>
                  <a:pt x="12747" y="400056"/>
                </a:lnTo>
                <a:lnTo>
                  <a:pt x="14085" y="346002"/>
                </a:lnTo>
                <a:lnTo>
                  <a:pt x="14846" y="311213"/>
                </a:lnTo>
                <a:lnTo>
                  <a:pt x="16337" y="277117"/>
                </a:lnTo>
                <a:lnTo>
                  <a:pt x="19919" y="226379"/>
                </a:lnTo>
                <a:lnTo>
                  <a:pt x="25624" y="169461"/>
                </a:lnTo>
                <a:lnTo>
                  <a:pt x="33485" y="116824"/>
                </a:lnTo>
                <a:lnTo>
                  <a:pt x="43535" y="78930"/>
                </a:lnTo>
                <a:lnTo>
                  <a:pt x="46048" y="65137"/>
                </a:lnTo>
                <a:lnTo>
                  <a:pt x="45769" y="45573"/>
                </a:lnTo>
                <a:lnTo>
                  <a:pt x="44373" y="27191"/>
                </a:lnTo>
                <a:lnTo>
                  <a:pt x="43535" y="16941"/>
                </a:lnTo>
                <a:lnTo>
                  <a:pt x="287013" y="15138"/>
                </a:lnTo>
                <a:lnTo>
                  <a:pt x="420687" y="14233"/>
                </a:lnTo>
                <a:lnTo>
                  <a:pt x="491820" y="13952"/>
                </a:lnTo>
                <a:lnTo>
                  <a:pt x="547674" y="14020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C39F84A3-5FD1-F122-FAE4-80C35203ECD0}"/>
              </a:ext>
            </a:extLst>
          </p:cNvPr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AB610AFF-5D6A-517C-62D3-526CA3324FC4}"/>
                </a:ext>
              </a:extLst>
            </p:cNvPr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B1BE8559-053F-7254-0064-4D235DA09DFF}"/>
                </a:ext>
              </a:extLst>
            </p:cNvPr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2DFAF641-FF13-0533-8BB9-042CD3F8AC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9FAB7B69-4A1C-1671-E670-455171A6CC8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  <p:pic>
        <p:nvPicPr>
          <p:cNvPr id="32" name="Picture 31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DCE1317F-9D2E-7CBD-D438-76CABDD07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1"/>
          <a:stretch/>
        </p:blipFill>
        <p:spPr>
          <a:xfrm>
            <a:off x="383184" y="1245524"/>
            <a:ext cx="3752995" cy="4366952"/>
          </a:xfrm>
          <a:prstGeom prst="rect">
            <a:avLst/>
          </a:prstGeom>
        </p:spPr>
      </p:pic>
      <p:pic>
        <p:nvPicPr>
          <p:cNvPr id="33" name="Picture 32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FB9754E3-3712-CCC1-24BD-DDED4F8EF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8" r="333"/>
          <a:stretch/>
        </p:blipFill>
        <p:spPr>
          <a:xfrm>
            <a:off x="8055820" y="1321724"/>
            <a:ext cx="3752995" cy="4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7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B12CE-E152-3988-A487-C8A4C670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object 26">
            <a:extLst>
              <a:ext uri="{FF2B5EF4-FFF2-40B4-BE49-F238E27FC236}">
                <a16:creationId xmlns:a16="http://schemas.microsoft.com/office/drawing/2014/main" id="{F7BD2ED5-69D3-20AA-44AC-C53C925470D6}"/>
              </a:ext>
            </a:extLst>
          </p:cNvPr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8546F172-1453-DC74-F4CB-A0953730F3B8}"/>
                </a:ext>
              </a:extLst>
            </p:cNvPr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4095F5D5-3433-6BC6-04D8-AE38421B1159}"/>
                </a:ext>
              </a:extLst>
            </p:cNvPr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19BD9A73-EBCE-81E9-E30C-5DECF5C3A6D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699855E1-47AE-1FBF-2BBC-D7F0F8B4438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  <p:pic>
        <p:nvPicPr>
          <p:cNvPr id="2050" name="Afbeelding 1" descr="Nele Meulemans">
            <a:extLst>
              <a:ext uri="{FF2B5EF4-FFF2-40B4-BE49-F238E27FC236}">
                <a16:creationId xmlns:a16="http://schemas.microsoft.com/office/drawing/2014/main" id="{443D8DB7-7A15-F317-CD13-572E3868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71" y="954417"/>
            <a:ext cx="64117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fbeelding 1">
            <a:extLst>
              <a:ext uri="{FF2B5EF4-FFF2-40B4-BE49-F238E27FC236}">
                <a16:creationId xmlns:a16="http://schemas.microsoft.com/office/drawing/2014/main" id="{EBE32204-4E76-AFB8-9862-F39F8B3F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71" y="3429000"/>
            <a:ext cx="644010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ject 17">
            <a:extLst>
              <a:ext uri="{FF2B5EF4-FFF2-40B4-BE49-F238E27FC236}">
                <a16:creationId xmlns:a16="http://schemas.microsoft.com/office/drawing/2014/main" id="{0FA10604-29A8-EA4D-E065-D84424DA0066}"/>
              </a:ext>
            </a:extLst>
          </p:cNvPr>
          <p:cNvSpPr/>
          <p:nvPr/>
        </p:nvSpPr>
        <p:spPr>
          <a:xfrm>
            <a:off x="0" y="954417"/>
            <a:ext cx="1752600" cy="1042669"/>
          </a:xfrm>
          <a:custGeom>
            <a:avLst/>
            <a:gdLst/>
            <a:ahLst/>
            <a:cxnLst/>
            <a:rect l="l" t="t" r="r" b="b"/>
            <a:pathLst>
              <a:path w="1279525" h="1042670">
                <a:moveTo>
                  <a:pt x="878253" y="0"/>
                </a:moveTo>
                <a:lnTo>
                  <a:pt x="854989" y="179"/>
                </a:lnTo>
                <a:lnTo>
                  <a:pt x="835032" y="1076"/>
                </a:lnTo>
                <a:lnTo>
                  <a:pt x="815124" y="2749"/>
                </a:lnTo>
                <a:lnTo>
                  <a:pt x="775296" y="6529"/>
                </a:lnTo>
                <a:lnTo>
                  <a:pt x="751127" y="8267"/>
                </a:lnTo>
                <a:lnTo>
                  <a:pt x="726962" y="9617"/>
                </a:lnTo>
                <a:lnTo>
                  <a:pt x="702789" y="10435"/>
                </a:lnTo>
                <a:lnTo>
                  <a:pt x="678599" y="10580"/>
                </a:lnTo>
                <a:lnTo>
                  <a:pt x="650947" y="9666"/>
                </a:lnTo>
                <a:lnTo>
                  <a:pt x="595720" y="5896"/>
                </a:lnTo>
                <a:lnTo>
                  <a:pt x="568083" y="4332"/>
                </a:lnTo>
                <a:lnTo>
                  <a:pt x="515600" y="2572"/>
                </a:lnTo>
                <a:lnTo>
                  <a:pt x="463103" y="1455"/>
                </a:lnTo>
                <a:lnTo>
                  <a:pt x="410605" y="796"/>
                </a:lnTo>
                <a:lnTo>
                  <a:pt x="358114" y="407"/>
                </a:lnTo>
                <a:lnTo>
                  <a:pt x="338338" y="618"/>
                </a:lnTo>
                <a:lnTo>
                  <a:pt x="318604" y="1370"/>
                </a:lnTo>
                <a:lnTo>
                  <a:pt x="247739" y="5388"/>
                </a:lnTo>
                <a:lnTo>
                  <a:pt x="216406" y="6438"/>
                </a:lnTo>
                <a:lnTo>
                  <a:pt x="185070" y="6982"/>
                </a:lnTo>
                <a:lnTo>
                  <a:pt x="153708" y="7126"/>
                </a:lnTo>
                <a:lnTo>
                  <a:pt x="132632" y="6794"/>
                </a:lnTo>
                <a:lnTo>
                  <a:pt x="69481" y="4281"/>
                </a:lnTo>
                <a:lnTo>
                  <a:pt x="62354" y="4167"/>
                </a:lnTo>
                <a:lnTo>
                  <a:pt x="53043" y="4610"/>
                </a:lnTo>
                <a:lnTo>
                  <a:pt x="2895" y="8891"/>
                </a:lnTo>
                <a:lnTo>
                  <a:pt x="496" y="970481"/>
                </a:lnTo>
                <a:lnTo>
                  <a:pt x="0" y="1017741"/>
                </a:lnTo>
                <a:lnTo>
                  <a:pt x="27017" y="1018056"/>
                </a:lnTo>
                <a:lnTo>
                  <a:pt x="49672" y="1019328"/>
                </a:lnTo>
                <a:lnTo>
                  <a:pt x="72323" y="1021020"/>
                </a:lnTo>
                <a:lnTo>
                  <a:pt x="99326" y="1022592"/>
                </a:lnTo>
                <a:lnTo>
                  <a:pt x="121400" y="1023607"/>
                </a:lnTo>
                <a:lnTo>
                  <a:pt x="143313" y="1024974"/>
                </a:lnTo>
                <a:lnTo>
                  <a:pt x="165206" y="1027064"/>
                </a:lnTo>
                <a:lnTo>
                  <a:pt x="187223" y="1030250"/>
                </a:lnTo>
                <a:lnTo>
                  <a:pt x="205155" y="1030898"/>
                </a:lnTo>
                <a:lnTo>
                  <a:pt x="242669" y="1030713"/>
                </a:lnTo>
                <a:lnTo>
                  <a:pt x="361045" y="1029488"/>
                </a:lnTo>
                <a:lnTo>
                  <a:pt x="434209" y="1029268"/>
                </a:lnTo>
                <a:lnTo>
                  <a:pt x="511556" y="1029857"/>
                </a:lnTo>
                <a:lnTo>
                  <a:pt x="582779" y="1031190"/>
                </a:lnTo>
                <a:lnTo>
                  <a:pt x="652858" y="1032991"/>
                </a:lnTo>
                <a:lnTo>
                  <a:pt x="719775" y="1035061"/>
                </a:lnTo>
                <a:lnTo>
                  <a:pt x="915443" y="1042082"/>
                </a:lnTo>
                <a:lnTo>
                  <a:pt x="936269" y="1042531"/>
                </a:lnTo>
                <a:lnTo>
                  <a:pt x="975894" y="1041935"/>
                </a:lnTo>
                <a:lnTo>
                  <a:pt x="1035717" y="1040434"/>
                </a:lnTo>
                <a:lnTo>
                  <a:pt x="1182560" y="1036156"/>
                </a:lnTo>
                <a:lnTo>
                  <a:pt x="1194619" y="1036028"/>
                </a:lnTo>
                <a:lnTo>
                  <a:pt x="1218761" y="1036304"/>
                </a:lnTo>
                <a:lnTo>
                  <a:pt x="1253416" y="1036226"/>
                </a:lnTo>
                <a:lnTo>
                  <a:pt x="1264714" y="1036408"/>
                </a:lnTo>
                <a:lnTo>
                  <a:pt x="1278450" y="988424"/>
                </a:lnTo>
                <a:lnTo>
                  <a:pt x="1278887" y="741778"/>
                </a:lnTo>
                <a:lnTo>
                  <a:pt x="1278597" y="691897"/>
                </a:lnTo>
                <a:lnTo>
                  <a:pt x="1278940" y="10758"/>
                </a:lnTo>
                <a:lnTo>
                  <a:pt x="1274254" y="7951"/>
                </a:lnTo>
                <a:lnTo>
                  <a:pt x="1260373" y="10263"/>
                </a:lnTo>
                <a:lnTo>
                  <a:pt x="1247228" y="10491"/>
                </a:lnTo>
                <a:lnTo>
                  <a:pt x="1243050" y="10415"/>
                </a:lnTo>
                <a:lnTo>
                  <a:pt x="1232837" y="9772"/>
                </a:lnTo>
                <a:lnTo>
                  <a:pt x="1212393" y="7133"/>
                </a:lnTo>
                <a:lnTo>
                  <a:pt x="1202194" y="6046"/>
                </a:lnTo>
                <a:lnTo>
                  <a:pt x="1180462" y="4838"/>
                </a:lnTo>
                <a:lnTo>
                  <a:pt x="1158722" y="4365"/>
                </a:lnTo>
                <a:lnTo>
                  <a:pt x="1115250" y="4637"/>
                </a:lnTo>
                <a:lnTo>
                  <a:pt x="1073438" y="4254"/>
                </a:lnTo>
                <a:lnTo>
                  <a:pt x="989872" y="1040"/>
                </a:lnTo>
                <a:lnTo>
                  <a:pt x="948067" y="357"/>
                </a:lnTo>
                <a:lnTo>
                  <a:pt x="878253" y="0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20F42B-6873-1E33-D115-3435F586797A}"/>
              </a:ext>
            </a:extLst>
          </p:cNvPr>
          <p:cNvSpPr txBox="1"/>
          <p:nvPr/>
        </p:nvSpPr>
        <p:spPr>
          <a:xfrm>
            <a:off x="63500" y="1183363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 OVER AANMELDEN? </a:t>
            </a:r>
          </a:p>
        </p:txBody>
      </p:sp>
    </p:spTree>
    <p:extLst>
      <p:ext uri="{BB962C8B-B14F-4D97-AF65-F5344CB8AC3E}">
        <p14:creationId xmlns:p14="http://schemas.microsoft.com/office/powerpoint/2010/main" val="67275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37363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728" y="3625542"/>
            <a:ext cx="3750665" cy="5919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162" y="2625703"/>
            <a:ext cx="4281043" cy="6095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7" name="object 7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448" y="955982"/>
            <a:ext cx="1382649" cy="3773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96991" y="3101752"/>
            <a:ext cx="297434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8844">
              <a:lnSpc>
                <a:spcPct val="100000"/>
              </a:lnSpc>
              <a:spcBef>
                <a:spcPts val="100"/>
              </a:spcBef>
            </a:pPr>
            <a:r>
              <a:rPr sz="1450" b="1" spc="-75" dirty="0">
                <a:solidFill>
                  <a:srgbClr val="0085A3"/>
                </a:solidFill>
                <a:latin typeface="Tahoma"/>
                <a:cs typeface="Tahoma"/>
              </a:rPr>
              <a:t>YAR</a:t>
            </a:r>
            <a:r>
              <a:rPr sz="1450" b="1" spc="-60" dirty="0">
                <a:solidFill>
                  <a:srgbClr val="0085A3"/>
                </a:solidFill>
                <a:latin typeface="Tahoma"/>
                <a:cs typeface="Tahoma"/>
              </a:rPr>
              <a:t> </a:t>
            </a:r>
            <a:r>
              <a:rPr sz="1450" b="1" spc="-25" dirty="0">
                <a:solidFill>
                  <a:srgbClr val="0085A3"/>
                </a:solidFill>
                <a:latin typeface="Tahoma"/>
                <a:cs typeface="Tahoma"/>
              </a:rPr>
              <a:t>WONEN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9264" y="2892356"/>
            <a:ext cx="3034030" cy="671830"/>
          </a:xfrm>
          <a:custGeom>
            <a:avLst/>
            <a:gdLst/>
            <a:ahLst/>
            <a:cxnLst/>
            <a:rect l="l" t="t" r="r" b="b"/>
            <a:pathLst>
              <a:path w="3034029" h="671829">
                <a:moveTo>
                  <a:pt x="177444" y="2527"/>
                </a:moveTo>
                <a:lnTo>
                  <a:pt x="244454" y="2864"/>
                </a:lnTo>
                <a:lnTo>
                  <a:pt x="294136" y="3015"/>
                </a:lnTo>
                <a:lnTo>
                  <a:pt x="350675" y="3131"/>
                </a:lnTo>
                <a:lnTo>
                  <a:pt x="411125" y="3197"/>
                </a:lnTo>
                <a:lnTo>
                  <a:pt x="472541" y="3194"/>
                </a:lnTo>
                <a:lnTo>
                  <a:pt x="531975" y="3107"/>
                </a:lnTo>
                <a:lnTo>
                  <a:pt x="586483" y="2919"/>
                </a:lnTo>
                <a:lnTo>
                  <a:pt x="633118" y="2613"/>
                </a:lnTo>
                <a:lnTo>
                  <a:pt x="715309" y="1361"/>
                </a:lnTo>
                <a:lnTo>
                  <a:pt x="761579" y="650"/>
                </a:lnTo>
                <a:lnTo>
                  <a:pt x="807846" y="164"/>
                </a:lnTo>
                <a:lnTo>
                  <a:pt x="854214" y="25"/>
                </a:lnTo>
                <a:lnTo>
                  <a:pt x="903446" y="114"/>
                </a:lnTo>
                <a:lnTo>
                  <a:pt x="952682" y="218"/>
                </a:lnTo>
                <a:lnTo>
                  <a:pt x="1001922" y="346"/>
                </a:lnTo>
                <a:lnTo>
                  <a:pt x="1051164" y="505"/>
                </a:lnTo>
                <a:lnTo>
                  <a:pt x="1100405" y="703"/>
                </a:lnTo>
                <a:lnTo>
                  <a:pt x="1149646" y="948"/>
                </a:lnTo>
                <a:lnTo>
                  <a:pt x="1198884" y="1247"/>
                </a:lnTo>
                <a:lnTo>
                  <a:pt x="1248118" y="1609"/>
                </a:lnTo>
                <a:lnTo>
                  <a:pt x="1297346" y="2041"/>
                </a:lnTo>
                <a:lnTo>
                  <a:pt x="1346568" y="2552"/>
                </a:lnTo>
                <a:lnTo>
                  <a:pt x="1379138" y="2873"/>
                </a:lnTo>
                <a:lnTo>
                  <a:pt x="1423037" y="3230"/>
                </a:lnTo>
                <a:lnTo>
                  <a:pt x="1475351" y="3596"/>
                </a:lnTo>
                <a:lnTo>
                  <a:pt x="1533167" y="3940"/>
                </a:lnTo>
                <a:lnTo>
                  <a:pt x="1593570" y="4235"/>
                </a:lnTo>
                <a:lnTo>
                  <a:pt x="1653647" y="4452"/>
                </a:lnTo>
                <a:lnTo>
                  <a:pt x="1710484" y="4563"/>
                </a:lnTo>
                <a:lnTo>
                  <a:pt x="1761168" y="4540"/>
                </a:lnTo>
                <a:lnTo>
                  <a:pt x="1802784" y="4353"/>
                </a:lnTo>
                <a:lnTo>
                  <a:pt x="1832419" y="3975"/>
                </a:lnTo>
                <a:lnTo>
                  <a:pt x="1864757" y="3424"/>
                </a:lnTo>
                <a:lnTo>
                  <a:pt x="1911811" y="2802"/>
                </a:lnTo>
                <a:lnTo>
                  <a:pt x="1968839" y="2151"/>
                </a:lnTo>
                <a:lnTo>
                  <a:pt x="2031095" y="1516"/>
                </a:lnTo>
                <a:lnTo>
                  <a:pt x="2093835" y="939"/>
                </a:lnTo>
                <a:lnTo>
                  <a:pt x="2152316" y="465"/>
                </a:lnTo>
                <a:lnTo>
                  <a:pt x="2201794" y="137"/>
                </a:lnTo>
                <a:lnTo>
                  <a:pt x="2237524" y="0"/>
                </a:lnTo>
                <a:lnTo>
                  <a:pt x="2286549" y="98"/>
                </a:lnTo>
                <a:lnTo>
                  <a:pt x="2335553" y="439"/>
                </a:lnTo>
                <a:lnTo>
                  <a:pt x="2384542" y="937"/>
                </a:lnTo>
                <a:lnTo>
                  <a:pt x="2433524" y="1506"/>
                </a:lnTo>
                <a:lnTo>
                  <a:pt x="2482507" y="2059"/>
                </a:lnTo>
                <a:lnTo>
                  <a:pt x="2531498" y="2509"/>
                </a:lnTo>
                <a:lnTo>
                  <a:pt x="2580504" y="2770"/>
                </a:lnTo>
                <a:lnTo>
                  <a:pt x="2629535" y="2755"/>
                </a:lnTo>
                <a:lnTo>
                  <a:pt x="2680504" y="2589"/>
                </a:lnTo>
                <a:lnTo>
                  <a:pt x="2731484" y="2578"/>
                </a:lnTo>
                <a:lnTo>
                  <a:pt x="2782454" y="2880"/>
                </a:lnTo>
                <a:lnTo>
                  <a:pt x="2833395" y="3657"/>
                </a:lnTo>
                <a:lnTo>
                  <a:pt x="2873412" y="4164"/>
                </a:lnTo>
                <a:lnTo>
                  <a:pt x="2931206" y="4757"/>
                </a:lnTo>
                <a:lnTo>
                  <a:pt x="2985087" y="5563"/>
                </a:lnTo>
                <a:lnTo>
                  <a:pt x="3013841" y="50898"/>
                </a:lnTo>
                <a:lnTo>
                  <a:pt x="3013761" y="96359"/>
                </a:lnTo>
                <a:lnTo>
                  <a:pt x="3013544" y="151574"/>
                </a:lnTo>
                <a:lnTo>
                  <a:pt x="3016367" y="228470"/>
                </a:lnTo>
                <a:lnTo>
                  <a:pt x="3023169" y="280093"/>
                </a:lnTo>
                <a:lnTo>
                  <a:pt x="3030198" y="311821"/>
                </a:lnTo>
                <a:lnTo>
                  <a:pt x="3033699" y="329031"/>
                </a:lnTo>
                <a:lnTo>
                  <a:pt x="3032956" y="353674"/>
                </a:lnTo>
                <a:lnTo>
                  <a:pt x="3030978" y="400184"/>
                </a:lnTo>
                <a:lnTo>
                  <a:pt x="3028949" y="446698"/>
                </a:lnTo>
                <a:lnTo>
                  <a:pt x="3028048" y="471347"/>
                </a:lnTo>
                <a:lnTo>
                  <a:pt x="3025700" y="497084"/>
                </a:lnTo>
                <a:lnTo>
                  <a:pt x="3020201" y="522830"/>
                </a:lnTo>
                <a:lnTo>
                  <a:pt x="3014637" y="548571"/>
                </a:lnTo>
                <a:lnTo>
                  <a:pt x="3012097" y="574294"/>
                </a:lnTo>
                <a:lnTo>
                  <a:pt x="3012084" y="587352"/>
                </a:lnTo>
                <a:lnTo>
                  <a:pt x="3012071" y="600411"/>
                </a:lnTo>
                <a:lnTo>
                  <a:pt x="3012097" y="613470"/>
                </a:lnTo>
                <a:lnTo>
                  <a:pt x="3012198" y="626529"/>
                </a:lnTo>
                <a:lnTo>
                  <a:pt x="3012214" y="636728"/>
                </a:lnTo>
                <a:lnTo>
                  <a:pt x="3011466" y="649762"/>
                </a:lnTo>
                <a:lnTo>
                  <a:pt x="3009650" y="661574"/>
                </a:lnTo>
                <a:lnTo>
                  <a:pt x="3006458" y="668108"/>
                </a:lnTo>
                <a:lnTo>
                  <a:pt x="2980000" y="667649"/>
                </a:lnTo>
                <a:lnTo>
                  <a:pt x="2953508" y="667531"/>
                </a:lnTo>
                <a:lnTo>
                  <a:pt x="2927012" y="667583"/>
                </a:lnTo>
                <a:lnTo>
                  <a:pt x="2900540" y="667639"/>
                </a:lnTo>
                <a:lnTo>
                  <a:pt x="2872254" y="667579"/>
                </a:lnTo>
                <a:lnTo>
                  <a:pt x="2843950" y="667467"/>
                </a:lnTo>
                <a:lnTo>
                  <a:pt x="2815649" y="667403"/>
                </a:lnTo>
                <a:lnTo>
                  <a:pt x="2787370" y="667486"/>
                </a:lnTo>
                <a:lnTo>
                  <a:pt x="2767238" y="667640"/>
                </a:lnTo>
                <a:lnTo>
                  <a:pt x="2730471" y="667941"/>
                </a:lnTo>
                <a:lnTo>
                  <a:pt x="2680456" y="668353"/>
                </a:lnTo>
                <a:lnTo>
                  <a:pt x="2620581" y="668845"/>
                </a:lnTo>
                <a:lnTo>
                  <a:pt x="2554232" y="669380"/>
                </a:lnTo>
                <a:lnTo>
                  <a:pt x="2484798" y="669925"/>
                </a:lnTo>
                <a:lnTo>
                  <a:pt x="2415664" y="670445"/>
                </a:lnTo>
                <a:lnTo>
                  <a:pt x="2350219" y="670907"/>
                </a:lnTo>
                <a:lnTo>
                  <a:pt x="2291850" y="671277"/>
                </a:lnTo>
                <a:lnTo>
                  <a:pt x="2243944" y="671519"/>
                </a:lnTo>
                <a:lnTo>
                  <a:pt x="2209888" y="671601"/>
                </a:lnTo>
                <a:lnTo>
                  <a:pt x="2194387" y="671547"/>
                </a:lnTo>
                <a:lnTo>
                  <a:pt x="2147404" y="671190"/>
                </a:lnTo>
                <a:lnTo>
                  <a:pt x="2081137" y="670552"/>
                </a:lnTo>
                <a:lnTo>
                  <a:pt x="2041528" y="670148"/>
                </a:lnTo>
                <a:lnTo>
                  <a:pt x="1998007" y="669699"/>
                </a:lnTo>
                <a:lnTo>
                  <a:pt x="1950876" y="669213"/>
                </a:lnTo>
                <a:lnTo>
                  <a:pt x="1900439" y="668697"/>
                </a:lnTo>
                <a:lnTo>
                  <a:pt x="1846997" y="668161"/>
                </a:lnTo>
                <a:lnTo>
                  <a:pt x="1790854" y="667611"/>
                </a:lnTo>
                <a:lnTo>
                  <a:pt x="1732314" y="667057"/>
                </a:lnTo>
                <a:lnTo>
                  <a:pt x="1671678" y="666507"/>
                </a:lnTo>
                <a:lnTo>
                  <a:pt x="1609250" y="665968"/>
                </a:lnTo>
                <a:lnTo>
                  <a:pt x="1545332" y="665448"/>
                </a:lnTo>
                <a:lnTo>
                  <a:pt x="1480228" y="664957"/>
                </a:lnTo>
                <a:lnTo>
                  <a:pt x="1414240" y="664502"/>
                </a:lnTo>
                <a:lnTo>
                  <a:pt x="1347672" y="664091"/>
                </a:lnTo>
                <a:lnTo>
                  <a:pt x="1280826" y="663733"/>
                </a:lnTo>
                <a:lnTo>
                  <a:pt x="1214005" y="663435"/>
                </a:lnTo>
                <a:lnTo>
                  <a:pt x="1154864" y="663197"/>
                </a:lnTo>
                <a:lnTo>
                  <a:pt x="1093541" y="662945"/>
                </a:lnTo>
                <a:lnTo>
                  <a:pt x="1030584" y="662683"/>
                </a:lnTo>
                <a:lnTo>
                  <a:pt x="966539" y="662411"/>
                </a:lnTo>
                <a:lnTo>
                  <a:pt x="901954" y="662132"/>
                </a:lnTo>
                <a:lnTo>
                  <a:pt x="837375" y="661849"/>
                </a:lnTo>
                <a:lnTo>
                  <a:pt x="773351" y="661564"/>
                </a:lnTo>
                <a:lnTo>
                  <a:pt x="710428" y="661278"/>
                </a:lnTo>
                <a:lnTo>
                  <a:pt x="649152" y="660994"/>
                </a:lnTo>
                <a:lnTo>
                  <a:pt x="590073" y="660714"/>
                </a:lnTo>
                <a:lnTo>
                  <a:pt x="533735" y="660441"/>
                </a:lnTo>
                <a:lnTo>
                  <a:pt x="480687" y="660176"/>
                </a:lnTo>
                <a:lnTo>
                  <a:pt x="431476" y="659922"/>
                </a:lnTo>
                <a:lnTo>
                  <a:pt x="386649" y="659682"/>
                </a:lnTo>
                <a:lnTo>
                  <a:pt x="346753" y="659456"/>
                </a:lnTo>
                <a:lnTo>
                  <a:pt x="283942" y="659059"/>
                </a:lnTo>
                <a:lnTo>
                  <a:pt x="195619" y="657952"/>
                </a:lnTo>
                <a:lnTo>
                  <a:pt x="151665" y="657065"/>
                </a:lnTo>
                <a:lnTo>
                  <a:pt x="110321" y="656265"/>
                </a:lnTo>
                <a:lnTo>
                  <a:pt x="66354" y="655726"/>
                </a:lnTo>
                <a:lnTo>
                  <a:pt x="14528" y="655624"/>
                </a:lnTo>
                <a:lnTo>
                  <a:pt x="14197" y="631587"/>
                </a:lnTo>
                <a:lnTo>
                  <a:pt x="11673" y="579319"/>
                </a:lnTo>
                <a:lnTo>
                  <a:pt x="7974" y="511214"/>
                </a:lnTo>
                <a:lnTo>
                  <a:pt x="4116" y="439664"/>
                </a:lnTo>
                <a:lnTo>
                  <a:pt x="1119" y="377062"/>
                </a:lnTo>
                <a:lnTo>
                  <a:pt x="0" y="335800"/>
                </a:lnTo>
                <a:lnTo>
                  <a:pt x="1249" y="305860"/>
                </a:lnTo>
                <a:lnTo>
                  <a:pt x="4321" y="254683"/>
                </a:lnTo>
                <a:lnTo>
                  <a:pt x="8483" y="191564"/>
                </a:lnTo>
                <a:lnTo>
                  <a:pt x="12998" y="125793"/>
                </a:lnTo>
                <a:lnTo>
                  <a:pt x="17133" y="66664"/>
                </a:lnTo>
                <a:lnTo>
                  <a:pt x="20153" y="23468"/>
                </a:lnTo>
                <a:lnTo>
                  <a:pt x="21323" y="5499"/>
                </a:lnTo>
                <a:lnTo>
                  <a:pt x="97307" y="3666"/>
                </a:lnTo>
                <a:lnTo>
                  <a:pt x="138898" y="2746"/>
                </a:lnTo>
                <a:lnTo>
                  <a:pt x="160731" y="2459"/>
                </a:lnTo>
                <a:lnTo>
                  <a:pt x="177444" y="2527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4549" y="2885484"/>
            <a:ext cx="6936740" cy="678815"/>
          </a:xfrm>
          <a:custGeom>
            <a:avLst/>
            <a:gdLst/>
            <a:ahLst/>
            <a:cxnLst/>
            <a:rect l="l" t="t" r="r" b="b"/>
            <a:pathLst>
              <a:path w="6936740" h="678814">
                <a:moveTo>
                  <a:pt x="4728254" y="126"/>
                </a:moveTo>
                <a:lnTo>
                  <a:pt x="4673422" y="0"/>
                </a:lnTo>
                <a:lnTo>
                  <a:pt x="4624035" y="386"/>
                </a:lnTo>
                <a:lnTo>
                  <a:pt x="4572628" y="1265"/>
                </a:lnTo>
                <a:lnTo>
                  <a:pt x="4519782" y="2506"/>
                </a:lnTo>
                <a:lnTo>
                  <a:pt x="4358398" y="7107"/>
                </a:lnTo>
                <a:lnTo>
                  <a:pt x="4254234" y="9608"/>
                </a:lnTo>
                <a:lnTo>
                  <a:pt x="4204919" y="10299"/>
                </a:lnTo>
                <a:lnTo>
                  <a:pt x="3837898" y="12729"/>
                </a:lnTo>
                <a:lnTo>
                  <a:pt x="3054477" y="13220"/>
                </a:lnTo>
                <a:lnTo>
                  <a:pt x="2096199" y="6719"/>
                </a:lnTo>
                <a:lnTo>
                  <a:pt x="1834995" y="6519"/>
                </a:lnTo>
                <a:lnTo>
                  <a:pt x="1252131" y="9982"/>
                </a:lnTo>
                <a:lnTo>
                  <a:pt x="782817" y="10644"/>
                </a:lnTo>
                <a:lnTo>
                  <a:pt x="376821" y="8864"/>
                </a:lnTo>
                <a:lnTo>
                  <a:pt x="338390" y="8796"/>
                </a:lnTo>
                <a:lnTo>
                  <a:pt x="289447" y="9082"/>
                </a:lnTo>
                <a:lnTo>
                  <a:pt x="29946" y="11823"/>
                </a:lnTo>
                <a:lnTo>
                  <a:pt x="31484" y="40838"/>
                </a:lnTo>
                <a:lnTo>
                  <a:pt x="31677" y="60656"/>
                </a:lnTo>
                <a:lnTo>
                  <a:pt x="29946" y="74625"/>
                </a:lnTo>
                <a:lnTo>
                  <a:pt x="23033" y="113021"/>
                </a:lnTo>
                <a:lnTo>
                  <a:pt x="17624" y="166357"/>
                </a:lnTo>
                <a:lnTo>
                  <a:pt x="13699" y="224031"/>
                </a:lnTo>
                <a:lnTo>
                  <a:pt x="11235" y="275444"/>
                </a:lnTo>
                <a:lnTo>
                  <a:pt x="10210" y="309994"/>
                </a:lnTo>
                <a:lnTo>
                  <a:pt x="8763" y="400011"/>
                </a:lnTo>
                <a:lnTo>
                  <a:pt x="5934" y="532853"/>
                </a:lnTo>
                <a:lnTo>
                  <a:pt x="4130" y="593296"/>
                </a:lnTo>
                <a:lnTo>
                  <a:pt x="2135" y="638000"/>
                </a:lnTo>
                <a:lnTo>
                  <a:pt x="0" y="658152"/>
                </a:lnTo>
                <a:lnTo>
                  <a:pt x="158322" y="658405"/>
                </a:lnTo>
                <a:lnTo>
                  <a:pt x="750886" y="662553"/>
                </a:lnTo>
                <a:lnTo>
                  <a:pt x="909226" y="664308"/>
                </a:lnTo>
                <a:lnTo>
                  <a:pt x="1015403" y="666165"/>
                </a:lnTo>
                <a:lnTo>
                  <a:pt x="2774467" y="665911"/>
                </a:lnTo>
                <a:lnTo>
                  <a:pt x="5179787" y="674392"/>
                </a:lnTo>
                <a:lnTo>
                  <a:pt x="5586464" y="678237"/>
                </a:lnTo>
                <a:lnTo>
                  <a:pt x="5688153" y="678455"/>
                </a:lnTo>
                <a:lnTo>
                  <a:pt x="5789623" y="677897"/>
                </a:lnTo>
                <a:lnTo>
                  <a:pt x="6197882" y="673668"/>
                </a:lnTo>
                <a:lnTo>
                  <a:pt x="6359610" y="670440"/>
                </a:lnTo>
                <a:lnTo>
                  <a:pt x="6413804" y="669937"/>
                </a:lnTo>
                <a:lnTo>
                  <a:pt x="6822606" y="670004"/>
                </a:lnTo>
                <a:lnTo>
                  <a:pt x="6920560" y="670559"/>
                </a:lnTo>
                <a:lnTo>
                  <a:pt x="6932853" y="667194"/>
                </a:lnTo>
                <a:lnTo>
                  <a:pt x="6936549" y="663244"/>
                </a:lnTo>
                <a:lnTo>
                  <a:pt x="6931660" y="658736"/>
                </a:lnTo>
                <a:lnTo>
                  <a:pt x="6933138" y="651361"/>
                </a:lnTo>
                <a:lnTo>
                  <a:pt x="6933995" y="643983"/>
                </a:lnTo>
                <a:lnTo>
                  <a:pt x="6934229" y="636603"/>
                </a:lnTo>
                <a:lnTo>
                  <a:pt x="6933844" y="629221"/>
                </a:lnTo>
                <a:lnTo>
                  <a:pt x="6933613" y="616238"/>
                </a:lnTo>
                <a:lnTo>
                  <a:pt x="6933603" y="577291"/>
                </a:lnTo>
                <a:lnTo>
                  <a:pt x="6934346" y="545324"/>
                </a:lnTo>
                <a:lnTo>
                  <a:pt x="6935673" y="513335"/>
                </a:lnTo>
                <a:lnTo>
                  <a:pt x="6936228" y="481348"/>
                </a:lnTo>
                <a:lnTo>
                  <a:pt x="6933671" y="427935"/>
                </a:lnTo>
                <a:lnTo>
                  <a:pt x="6932401" y="384855"/>
                </a:lnTo>
                <a:lnTo>
                  <a:pt x="6925763" y="123718"/>
                </a:lnTo>
                <a:lnTo>
                  <a:pt x="6924039" y="68088"/>
                </a:lnTo>
                <a:lnTo>
                  <a:pt x="6922418" y="29064"/>
                </a:lnTo>
                <a:lnTo>
                  <a:pt x="6920966" y="13017"/>
                </a:lnTo>
                <a:lnTo>
                  <a:pt x="6896542" y="12207"/>
                </a:lnTo>
                <a:lnTo>
                  <a:pt x="6865651" y="12182"/>
                </a:lnTo>
                <a:lnTo>
                  <a:pt x="6810032" y="12699"/>
                </a:lnTo>
                <a:lnTo>
                  <a:pt x="6686505" y="12380"/>
                </a:lnTo>
                <a:lnTo>
                  <a:pt x="6575609" y="10688"/>
                </a:lnTo>
                <a:lnTo>
                  <a:pt x="6467905" y="9580"/>
                </a:lnTo>
                <a:lnTo>
                  <a:pt x="6310730" y="8949"/>
                </a:lnTo>
                <a:lnTo>
                  <a:pt x="5947902" y="9118"/>
                </a:lnTo>
                <a:lnTo>
                  <a:pt x="5087127" y="6140"/>
                </a:lnTo>
                <a:lnTo>
                  <a:pt x="5034372" y="5538"/>
                </a:lnTo>
                <a:lnTo>
                  <a:pt x="4781006" y="666"/>
                </a:lnTo>
                <a:lnTo>
                  <a:pt x="4728254" y="126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50694" y="3104471"/>
            <a:ext cx="140208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75" dirty="0">
                <a:solidFill>
                  <a:srgbClr val="FFFFFF"/>
                </a:solidFill>
                <a:latin typeface="Tahoma"/>
                <a:cs typeface="Tahoma"/>
              </a:rPr>
              <a:t>YAR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COACHING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4549" y="2885484"/>
            <a:ext cx="6936740" cy="678815"/>
          </a:xfrm>
          <a:custGeom>
            <a:avLst/>
            <a:gdLst/>
            <a:ahLst/>
            <a:cxnLst/>
            <a:rect l="l" t="t" r="r" b="b"/>
            <a:pathLst>
              <a:path w="6936740" h="678814">
                <a:moveTo>
                  <a:pt x="376821" y="8864"/>
                </a:moveTo>
                <a:lnTo>
                  <a:pt x="427616" y="9067"/>
                </a:lnTo>
                <a:lnTo>
                  <a:pt x="478373" y="9309"/>
                </a:lnTo>
                <a:lnTo>
                  <a:pt x="529106" y="9572"/>
                </a:lnTo>
                <a:lnTo>
                  <a:pt x="579826" y="9842"/>
                </a:lnTo>
                <a:lnTo>
                  <a:pt x="630545" y="10101"/>
                </a:lnTo>
                <a:lnTo>
                  <a:pt x="681275" y="10332"/>
                </a:lnTo>
                <a:lnTo>
                  <a:pt x="732028" y="10518"/>
                </a:lnTo>
                <a:lnTo>
                  <a:pt x="782817" y="10644"/>
                </a:lnTo>
                <a:lnTo>
                  <a:pt x="833653" y="10693"/>
                </a:lnTo>
                <a:lnTo>
                  <a:pt x="886018" y="10687"/>
                </a:lnTo>
                <a:lnTo>
                  <a:pt x="938360" y="10661"/>
                </a:lnTo>
                <a:lnTo>
                  <a:pt x="990681" y="10614"/>
                </a:lnTo>
                <a:lnTo>
                  <a:pt x="1042987" y="10542"/>
                </a:lnTo>
                <a:lnTo>
                  <a:pt x="1095281" y="10446"/>
                </a:lnTo>
                <a:lnTo>
                  <a:pt x="1147567" y="10322"/>
                </a:lnTo>
                <a:lnTo>
                  <a:pt x="1199849" y="10168"/>
                </a:lnTo>
                <a:lnTo>
                  <a:pt x="1252131" y="9982"/>
                </a:lnTo>
                <a:lnTo>
                  <a:pt x="1304418" y="9763"/>
                </a:lnTo>
                <a:lnTo>
                  <a:pt x="1356713" y="9508"/>
                </a:lnTo>
                <a:lnTo>
                  <a:pt x="1409020" y="9215"/>
                </a:lnTo>
                <a:lnTo>
                  <a:pt x="1461343" y="8883"/>
                </a:lnTo>
                <a:lnTo>
                  <a:pt x="1513687" y="8508"/>
                </a:lnTo>
                <a:lnTo>
                  <a:pt x="1567366" y="8103"/>
                </a:lnTo>
                <a:lnTo>
                  <a:pt x="1620953" y="7707"/>
                </a:lnTo>
                <a:lnTo>
                  <a:pt x="1674479" y="7336"/>
                </a:lnTo>
                <a:lnTo>
                  <a:pt x="1727974" y="7004"/>
                </a:lnTo>
                <a:lnTo>
                  <a:pt x="1781469" y="6726"/>
                </a:lnTo>
                <a:lnTo>
                  <a:pt x="1834995" y="6519"/>
                </a:lnTo>
                <a:lnTo>
                  <a:pt x="1888582" y="6397"/>
                </a:lnTo>
                <a:lnTo>
                  <a:pt x="1942261" y="6375"/>
                </a:lnTo>
                <a:lnTo>
                  <a:pt x="1993862" y="6440"/>
                </a:lnTo>
                <a:lnTo>
                  <a:pt x="2045164" y="6556"/>
                </a:lnTo>
                <a:lnTo>
                  <a:pt x="2096199" y="6719"/>
                </a:lnTo>
                <a:lnTo>
                  <a:pt x="2146996" y="6924"/>
                </a:lnTo>
                <a:lnTo>
                  <a:pt x="2197585" y="7168"/>
                </a:lnTo>
                <a:lnTo>
                  <a:pt x="2247994" y="7447"/>
                </a:lnTo>
                <a:lnTo>
                  <a:pt x="2298255" y="7756"/>
                </a:lnTo>
                <a:lnTo>
                  <a:pt x="2348397" y="8091"/>
                </a:lnTo>
                <a:lnTo>
                  <a:pt x="2398449" y="8448"/>
                </a:lnTo>
                <a:lnTo>
                  <a:pt x="2448441" y="8823"/>
                </a:lnTo>
                <a:lnTo>
                  <a:pt x="2498402" y="9212"/>
                </a:lnTo>
                <a:lnTo>
                  <a:pt x="2548363" y="9610"/>
                </a:lnTo>
                <a:lnTo>
                  <a:pt x="2598354" y="10014"/>
                </a:lnTo>
                <a:lnTo>
                  <a:pt x="2648403" y="10420"/>
                </a:lnTo>
                <a:lnTo>
                  <a:pt x="2698540" y="10823"/>
                </a:lnTo>
                <a:lnTo>
                  <a:pt x="2748796" y="11219"/>
                </a:lnTo>
                <a:lnTo>
                  <a:pt x="2799200" y="11604"/>
                </a:lnTo>
                <a:lnTo>
                  <a:pt x="2849781" y="11974"/>
                </a:lnTo>
                <a:lnTo>
                  <a:pt x="2900570" y="12325"/>
                </a:lnTo>
                <a:lnTo>
                  <a:pt x="2951596" y="12652"/>
                </a:lnTo>
                <a:lnTo>
                  <a:pt x="3002888" y="12952"/>
                </a:lnTo>
                <a:lnTo>
                  <a:pt x="3054477" y="13220"/>
                </a:lnTo>
                <a:lnTo>
                  <a:pt x="3104977" y="13412"/>
                </a:lnTo>
                <a:lnTo>
                  <a:pt x="3156380" y="13516"/>
                </a:lnTo>
                <a:lnTo>
                  <a:pt x="3208504" y="13546"/>
                </a:lnTo>
                <a:lnTo>
                  <a:pt x="3261171" y="13516"/>
                </a:lnTo>
                <a:lnTo>
                  <a:pt x="3314200" y="13442"/>
                </a:lnTo>
                <a:lnTo>
                  <a:pt x="3367412" y="13338"/>
                </a:lnTo>
                <a:lnTo>
                  <a:pt x="3420628" y="13218"/>
                </a:lnTo>
                <a:lnTo>
                  <a:pt x="3473668" y="13098"/>
                </a:lnTo>
                <a:lnTo>
                  <a:pt x="3526352" y="12992"/>
                </a:lnTo>
                <a:lnTo>
                  <a:pt x="3578500" y="12914"/>
                </a:lnTo>
                <a:lnTo>
                  <a:pt x="3629933" y="12879"/>
                </a:lnTo>
                <a:lnTo>
                  <a:pt x="3680472" y="12903"/>
                </a:lnTo>
                <a:lnTo>
                  <a:pt x="3732967" y="12920"/>
                </a:lnTo>
                <a:lnTo>
                  <a:pt x="3785441" y="12860"/>
                </a:lnTo>
                <a:lnTo>
                  <a:pt x="3837898" y="12729"/>
                </a:lnTo>
                <a:lnTo>
                  <a:pt x="3890342" y="12533"/>
                </a:lnTo>
                <a:lnTo>
                  <a:pt x="3942776" y="12277"/>
                </a:lnTo>
                <a:lnTo>
                  <a:pt x="3995204" y="11967"/>
                </a:lnTo>
                <a:lnTo>
                  <a:pt x="4047629" y="11609"/>
                </a:lnTo>
                <a:lnTo>
                  <a:pt x="4100054" y="11208"/>
                </a:lnTo>
                <a:lnTo>
                  <a:pt x="4152483" y="10769"/>
                </a:lnTo>
                <a:lnTo>
                  <a:pt x="4204919" y="10299"/>
                </a:lnTo>
                <a:lnTo>
                  <a:pt x="4254234" y="9608"/>
                </a:lnTo>
                <a:lnTo>
                  <a:pt x="4305587" y="8500"/>
                </a:lnTo>
                <a:lnTo>
                  <a:pt x="4358398" y="7107"/>
                </a:lnTo>
                <a:lnTo>
                  <a:pt x="4412087" y="5557"/>
                </a:lnTo>
                <a:lnTo>
                  <a:pt x="4466075" y="3980"/>
                </a:lnTo>
                <a:lnTo>
                  <a:pt x="4519782" y="2506"/>
                </a:lnTo>
                <a:lnTo>
                  <a:pt x="4572628" y="1265"/>
                </a:lnTo>
                <a:lnTo>
                  <a:pt x="4624035" y="386"/>
                </a:lnTo>
                <a:lnTo>
                  <a:pt x="4673422" y="0"/>
                </a:lnTo>
                <a:lnTo>
                  <a:pt x="4728254" y="126"/>
                </a:lnTo>
                <a:lnTo>
                  <a:pt x="4781006" y="666"/>
                </a:lnTo>
                <a:lnTo>
                  <a:pt x="4832273" y="1505"/>
                </a:lnTo>
                <a:lnTo>
                  <a:pt x="4882648" y="2526"/>
                </a:lnTo>
                <a:lnTo>
                  <a:pt x="4932727" y="3616"/>
                </a:lnTo>
                <a:lnTo>
                  <a:pt x="4983103" y="4658"/>
                </a:lnTo>
                <a:lnTo>
                  <a:pt x="5034372" y="5538"/>
                </a:lnTo>
                <a:lnTo>
                  <a:pt x="5087127" y="6140"/>
                </a:lnTo>
                <a:lnTo>
                  <a:pt x="5141963" y="6349"/>
                </a:lnTo>
                <a:lnTo>
                  <a:pt x="5192371" y="6357"/>
                </a:lnTo>
                <a:lnTo>
                  <a:pt x="5242767" y="6422"/>
                </a:lnTo>
                <a:lnTo>
                  <a:pt x="5293152" y="6537"/>
                </a:lnTo>
                <a:lnTo>
                  <a:pt x="5343528" y="6693"/>
                </a:lnTo>
                <a:lnTo>
                  <a:pt x="5393896" y="6885"/>
                </a:lnTo>
                <a:lnTo>
                  <a:pt x="5444259" y="7103"/>
                </a:lnTo>
                <a:lnTo>
                  <a:pt x="5494617" y="7341"/>
                </a:lnTo>
                <a:lnTo>
                  <a:pt x="5544972" y="7591"/>
                </a:lnTo>
                <a:lnTo>
                  <a:pt x="5595326" y="7845"/>
                </a:lnTo>
                <a:lnTo>
                  <a:pt x="5645680" y="8096"/>
                </a:lnTo>
                <a:lnTo>
                  <a:pt x="5696036" y="8337"/>
                </a:lnTo>
                <a:lnTo>
                  <a:pt x="5746396" y="8559"/>
                </a:lnTo>
                <a:lnTo>
                  <a:pt x="5796761" y="8756"/>
                </a:lnTo>
                <a:lnTo>
                  <a:pt x="5847133" y="8920"/>
                </a:lnTo>
                <a:lnTo>
                  <a:pt x="5897513" y="9043"/>
                </a:lnTo>
                <a:lnTo>
                  <a:pt x="5947902" y="9118"/>
                </a:lnTo>
                <a:lnTo>
                  <a:pt x="5998303" y="9137"/>
                </a:lnTo>
                <a:lnTo>
                  <a:pt x="6048717" y="9093"/>
                </a:lnTo>
                <a:lnTo>
                  <a:pt x="6101107" y="9010"/>
                </a:lnTo>
                <a:lnTo>
                  <a:pt x="6153507" y="8940"/>
                </a:lnTo>
                <a:lnTo>
                  <a:pt x="6205913" y="8897"/>
                </a:lnTo>
                <a:lnTo>
                  <a:pt x="6258322" y="8896"/>
                </a:lnTo>
                <a:lnTo>
                  <a:pt x="6310730" y="8949"/>
                </a:lnTo>
                <a:lnTo>
                  <a:pt x="6363132" y="9072"/>
                </a:lnTo>
                <a:lnTo>
                  <a:pt x="6415525" y="9278"/>
                </a:lnTo>
                <a:lnTo>
                  <a:pt x="6467905" y="9580"/>
                </a:lnTo>
                <a:lnTo>
                  <a:pt x="6520268" y="9994"/>
                </a:lnTo>
                <a:lnTo>
                  <a:pt x="6575609" y="10688"/>
                </a:lnTo>
                <a:lnTo>
                  <a:pt x="6631049" y="11582"/>
                </a:lnTo>
                <a:lnTo>
                  <a:pt x="6686505" y="12380"/>
                </a:lnTo>
                <a:lnTo>
                  <a:pt x="6741896" y="12788"/>
                </a:lnTo>
                <a:lnTo>
                  <a:pt x="6758920" y="12794"/>
                </a:lnTo>
                <a:lnTo>
                  <a:pt x="6775969" y="12758"/>
                </a:lnTo>
                <a:lnTo>
                  <a:pt x="6793015" y="12715"/>
                </a:lnTo>
                <a:lnTo>
                  <a:pt x="6810032" y="12699"/>
                </a:lnTo>
                <a:lnTo>
                  <a:pt x="6834684" y="12496"/>
                </a:lnTo>
                <a:lnTo>
                  <a:pt x="6865651" y="12182"/>
                </a:lnTo>
                <a:lnTo>
                  <a:pt x="6896542" y="12207"/>
                </a:lnTo>
                <a:lnTo>
                  <a:pt x="6924039" y="68088"/>
                </a:lnTo>
                <a:lnTo>
                  <a:pt x="6925763" y="123718"/>
                </a:lnTo>
                <a:lnTo>
                  <a:pt x="6927526" y="189581"/>
                </a:lnTo>
                <a:lnTo>
                  <a:pt x="6929263" y="259306"/>
                </a:lnTo>
                <a:lnTo>
                  <a:pt x="6930910" y="326522"/>
                </a:lnTo>
                <a:lnTo>
                  <a:pt x="6932401" y="384855"/>
                </a:lnTo>
                <a:lnTo>
                  <a:pt x="6933671" y="427935"/>
                </a:lnTo>
                <a:lnTo>
                  <a:pt x="6934657" y="449389"/>
                </a:lnTo>
                <a:lnTo>
                  <a:pt x="6936228" y="481348"/>
                </a:lnTo>
                <a:lnTo>
                  <a:pt x="6935673" y="513335"/>
                </a:lnTo>
                <a:lnTo>
                  <a:pt x="6934346" y="545324"/>
                </a:lnTo>
                <a:lnTo>
                  <a:pt x="6933603" y="577291"/>
                </a:lnTo>
                <a:lnTo>
                  <a:pt x="6933576" y="590273"/>
                </a:lnTo>
                <a:lnTo>
                  <a:pt x="6933552" y="603256"/>
                </a:lnTo>
                <a:lnTo>
                  <a:pt x="6933613" y="616238"/>
                </a:lnTo>
                <a:lnTo>
                  <a:pt x="6933844" y="629221"/>
                </a:lnTo>
                <a:lnTo>
                  <a:pt x="6934229" y="636603"/>
                </a:lnTo>
                <a:lnTo>
                  <a:pt x="6933995" y="643983"/>
                </a:lnTo>
                <a:lnTo>
                  <a:pt x="6933138" y="651361"/>
                </a:lnTo>
                <a:lnTo>
                  <a:pt x="6931660" y="658736"/>
                </a:lnTo>
                <a:lnTo>
                  <a:pt x="6936549" y="663244"/>
                </a:lnTo>
                <a:lnTo>
                  <a:pt x="6932853" y="667194"/>
                </a:lnTo>
                <a:lnTo>
                  <a:pt x="6920560" y="670559"/>
                </a:lnTo>
                <a:lnTo>
                  <a:pt x="6871613" y="670161"/>
                </a:lnTo>
                <a:lnTo>
                  <a:pt x="6822606" y="670004"/>
                </a:lnTo>
                <a:lnTo>
                  <a:pt x="6773573" y="670000"/>
                </a:lnTo>
                <a:lnTo>
                  <a:pt x="6724547" y="670062"/>
                </a:lnTo>
                <a:lnTo>
                  <a:pt x="6675564" y="670102"/>
                </a:lnTo>
                <a:lnTo>
                  <a:pt x="6623229" y="670062"/>
                </a:lnTo>
                <a:lnTo>
                  <a:pt x="6570863" y="669975"/>
                </a:lnTo>
                <a:lnTo>
                  <a:pt x="6518487" y="669891"/>
                </a:lnTo>
                <a:lnTo>
                  <a:pt x="6466127" y="669862"/>
                </a:lnTo>
                <a:lnTo>
                  <a:pt x="6413804" y="669937"/>
                </a:lnTo>
                <a:lnTo>
                  <a:pt x="6359610" y="670440"/>
                </a:lnTo>
                <a:lnTo>
                  <a:pt x="6305670" y="671437"/>
                </a:lnTo>
                <a:lnTo>
                  <a:pt x="6251817" y="672616"/>
                </a:lnTo>
                <a:lnTo>
                  <a:pt x="6197882" y="673668"/>
                </a:lnTo>
                <a:lnTo>
                  <a:pt x="6143701" y="674281"/>
                </a:lnTo>
                <a:lnTo>
                  <a:pt x="6093063" y="674627"/>
                </a:lnTo>
                <a:lnTo>
                  <a:pt x="6042462" y="675097"/>
                </a:lnTo>
                <a:lnTo>
                  <a:pt x="5991886" y="675650"/>
                </a:lnTo>
                <a:lnTo>
                  <a:pt x="5941325" y="676246"/>
                </a:lnTo>
                <a:lnTo>
                  <a:pt x="5890767" y="676846"/>
                </a:lnTo>
                <a:lnTo>
                  <a:pt x="5840204" y="677410"/>
                </a:lnTo>
                <a:lnTo>
                  <a:pt x="5789623" y="677897"/>
                </a:lnTo>
                <a:lnTo>
                  <a:pt x="5739015" y="678268"/>
                </a:lnTo>
                <a:lnTo>
                  <a:pt x="5688153" y="678455"/>
                </a:lnTo>
                <a:lnTo>
                  <a:pt x="5637304" y="678433"/>
                </a:lnTo>
                <a:lnTo>
                  <a:pt x="5586464" y="678237"/>
                </a:lnTo>
                <a:lnTo>
                  <a:pt x="5535632" y="677899"/>
                </a:lnTo>
                <a:lnTo>
                  <a:pt x="5484804" y="677454"/>
                </a:lnTo>
                <a:lnTo>
                  <a:pt x="5433979" y="676934"/>
                </a:lnTo>
                <a:lnTo>
                  <a:pt x="5383153" y="676374"/>
                </a:lnTo>
                <a:lnTo>
                  <a:pt x="5332323" y="675806"/>
                </a:lnTo>
                <a:lnTo>
                  <a:pt x="5281487" y="675264"/>
                </a:lnTo>
                <a:lnTo>
                  <a:pt x="5230643" y="674782"/>
                </a:lnTo>
                <a:lnTo>
                  <a:pt x="5179787" y="674392"/>
                </a:lnTo>
                <a:lnTo>
                  <a:pt x="5128917" y="674129"/>
                </a:lnTo>
                <a:lnTo>
                  <a:pt x="5078031" y="674027"/>
                </a:lnTo>
                <a:lnTo>
                  <a:pt x="5063689" y="674015"/>
                </a:lnTo>
                <a:lnTo>
                  <a:pt x="5046791" y="673985"/>
                </a:lnTo>
                <a:lnTo>
                  <a:pt x="5005571" y="673875"/>
                </a:lnTo>
                <a:lnTo>
                  <a:pt x="4954862" y="673702"/>
                </a:lnTo>
                <a:lnTo>
                  <a:pt x="4895157" y="673472"/>
                </a:lnTo>
                <a:lnTo>
                  <a:pt x="4826948" y="673190"/>
                </a:lnTo>
                <a:lnTo>
                  <a:pt x="4750727" y="672863"/>
                </a:lnTo>
                <a:lnTo>
                  <a:pt x="4709766" y="672684"/>
                </a:lnTo>
                <a:lnTo>
                  <a:pt x="4666986" y="672495"/>
                </a:lnTo>
                <a:lnTo>
                  <a:pt x="4622450" y="672298"/>
                </a:lnTo>
                <a:lnTo>
                  <a:pt x="4576217" y="672093"/>
                </a:lnTo>
                <a:lnTo>
                  <a:pt x="4528351" y="671881"/>
                </a:lnTo>
                <a:lnTo>
                  <a:pt x="4478913" y="671662"/>
                </a:lnTo>
                <a:lnTo>
                  <a:pt x="4427964" y="671437"/>
                </a:lnTo>
                <a:lnTo>
                  <a:pt x="4375565" y="671208"/>
                </a:lnTo>
                <a:lnTo>
                  <a:pt x="4321778" y="670974"/>
                </a:lnTo>
                <a:lnTo>
                  <a:pt x="4266665" y="670737"/>
                </a:lnTo>
                <a:lnTo>
                  <a:pt x="4210288" y="670496"/>
                </a:lnTo>
                <a:lnTo>
                  <a:pt x="4152707" y="670253"/>
                </a:lnTo>
                <a:lnTo>
                  <a:pt x="4093984" y="670009"/>
                </a:lnTo>
                <a:lnTo>
                  <a:pt x="4034180" y="669764"/>
                </a:lnTo>
                <a:lnTo>
                  <a:pt x="3973358" y="669520"/>
                </a:lnTo>
                <a:lnTo>
                  <a:pt x="3911579" y="669275"/>
                </a:lnTo>
                <a:lnTo>
                  <a:pt x="3848903" y="669032"/>
                </a:lnTo>
                <a:lnTo>
                  <a:pt x="3785394" y="668791"/>
                </a:lnTo>
                <a:lnTo>
                  <a:pt x="3721112" y="668553"/>
                </a:lnTo>
                <a:lnTo>
                  <a:pt x="3656118" y="668319"/>
                </a:lnTo>
                <a:lnTo>
                  <a:pt x="3590475" y="668088"/>
                </a:lnTo>
                <a:lnTo>
                  <a:pt x="3524244" y="667863"/>
                </a:lnTo>
                <a:lnTo>
                  <a:pt x="3457485" y="667643"/>
                </a:lnTo>
                <a:lnTo>
                  <a:pt x="3390262" y="667430"/>
                </a:lnTo>
                <a:lnTo>
                  <a:pt x="3322635" y="667223"/>
                </a:lnTo>
                <a:lnTo>
                  <a:pt x="3254666" y="667024"/>
                </a:lnTo>
                <a:lnTo>
                  <a:pt x="3186416" y="666834"/>
                </a:lnTo>
                <a:lnTo>
                  <a:pt x="3117947" y="666653"/>
                </a:lnTo>
                <a:lnTo>
                  <a:pt x="3049320" y="666482"/>
                </a:lnTo>
                <a:lnTo>
                  <a:pt x="2980597" y="666322"/>
                </a:lnTo>
                <a:lnTo>
                  <a:pt x="2911840" y="666173"/>
                </a:lnTo>
                <a:lnTo>
                  <a:pt x="2843109" y="666036"/>
                </a:lnTo>
                <a:lnTo>
                  <a:pt x="2774467" y="665911"/>
                </a:lnTo>
                <a:lnTo>
                  <a:pt x="2701848" y="665798"/>
                </a:lnTo>
                <a:lnTo>
                  <a:pt x="2629387" y="665707"/>
                </a:lnTo>
                <a:lnTo>
                  <a:pt x="2557189" y="665636"/>
                </a:lnTo>
                <a:lnTo>
                  <a:pt x="2485360" y="665584"/>
                </a:lnTo>
                <a:lnTo>
                  <a:pt x="2414005" y="665549"/>
                </a:lnTo>
                <a:lnTo>
                  <a:pt x="2343228" y="665531"/>
                </a:lnTo>
                <a:lnTo>
                  <a:pt x="2273136" y="665528"/>
                </a:lnTo>
                <a:lnTo>
                  <a:pt x="2203833" y="665539"/>
                </a:lnTo>
                <a:lnTo>
                  <a:pt x="2135425" y="665561"/>
                </a:lnTo>
                <a:lnTo>
                  <a:pt x="2068017" y="665595"/>
                </a:lnTo>
                <a:lnTo>
                  <a:pt x="2001713" y="665639"/>
                </a:lnTo>
                <a:lnTo>
                  <a:pt x="1936619" y="665691"/>
                </a:lnTo>
                <a:lnTo>
                  <a:pt x="1872841" y="665749"/>
                </a:lnTo>
                <a:lnTo>
                  <a:pt x="1810483" y="665814"/>
                </a:lnTo>
                <a:lnTo>
                  <a:pt x="1749651" y="665883"/>
                </a:lnTo>
                <a:lnTo>
                  <a:pt x="1690450" y="665956"/>
                </a:lnTo>
                <a:lnTo>
                  <a:pt x="1632985" y="666030"/>
                </a:lnTo>
                <a:lnTo>
                  <a:pt x="1577361" y="666104"/>
                </a:lnTo>
                <a:lnTo>
                  <a:pt x="1523684" y="666178"/>
                </a:lnTo>
                <a:lnTo>
                  <a:pt x="1472058" y="666249"/>
                </a:lnTo>
                <a:lnTo>
                  <a:pt x="1422590" y="666317"/>
                </a:lnTo>
                <a:lnTo>
                  <a:pt x="1375383" y="666381"/>
                </a:lnTo>
                <a:lnTo>
                  <a:pt x="1330543" y="666438"/>
                </a:lnTo>
                <a:lnTo>
                  <a:pt x="1288176" y="666487"/>
                </a:lnTo>
                <a:lnTo>
                  <a:pt x="1248387" y="666528"/>
                </a:lnTo>
                <a:lnTo>
                  <a:pt x="1176961" y="666578"/>
                </a:lnTo>
                <a:lnTo>
                  <a:pt x="1145536" y="666585"/>
                </a:lnTo>
                <a:lnTo>
                  <a:pt x="1117109" y="666578"/>
                </a:lnTo>
                <a:lnTo>
                  <a:pt x="1069670" y="666516"/>
                </a:lnTo>
                <a:lnTo>
                  <a:pt x="1023630" y="666285"/>
                </a:lnTo>
                <a:lnTo>
                  <a:pt x="962208" y="665154"/>
                </a:lnTo>
                <a:lnTo>
                  <a:pt x="909226" y="664308"/>
                </a:lnTo>
                <a:lnTo>
                  <a:pt x="856390" y="663607"/>
                </a:lnTo>
                <a:lnTo>
                  <a:pt x="803632" y="663029"/>
                </a:lnTo>
                <a:lnTo>
                  <a:pt x="750886" y="662553"/>
                </a:lnTo>
                <a:lnTo>
                  <a:pt x="698085" y="662158"/>
                </a:lnTo>
                <a:lnTo>
                  <a:pt x="645162" y="661823"/>
                </a:lnTo>
                <a:lnTo>
                  <a:pt x="592050" y="661528"/>
                </a:lnTo>
                <a:lnTo>
                  <a:pt x="538683" y="661250"/>
                </a:lnTo>
                <a:lnTo>
                  <a:pt x="481199" y="660914"/>
                </a:lnTo>
                <a:lnTo>
                  <a:pt x="428829" y="660539"/>
                </a:lnTo>
                <a:lnTo>
                  <a:pt x="380436" y="660143"/>
                </a:lnTo>
                <a:lnTo>
                  <a:pt x="334882" y="659740"/>
                </a:lnTo>
                <a:lnTo>
                  <a:pt x="291031" y="659349"/>
                </a:lnTo>
                <a:lnTo>
                  <a:pt x="247745" y="658985"/>
                </a:lnTo>
                <a:lnTo>
                  <a:pt x="203888" y="658665"/>
                </a:lnTo>
                <a:lnTo>
                  <a:pt x="158322" y="658405"/>
                </a:lnTo>
                <a:lnTo>
                  <a:pt x="109910" y="658222"/>
                </a:lnTo>
                <a:lnTo>
                  <a:pt x="57515" y="658132"/>
                </a:lnTo>
                <a:lnTo>
                  <a:pt x="0" y="658152"/>
                </a:lnTo>
                <a:lnTo>
                  <a:pt x="2135" y="638000"/>
                </a:lnTo>
                <a:lnTo>
                  <a:pt x="4130" y="593296"/>
                </a:lnTo>
                <a:lnTo>
                  <a:pt x="5934" y="532853"/>
                </a:lnTo>
                <a:lnTo>
                  <a:pt x="7495" y="465486"/>
                </a:lnTo>
                <a:lnTo>
                  <a:pt x="8763" y="400011"/>
                </a:lnTo>
                <a:lnTo>
                  <a:pt x="9685" y="345242"/>
                </a:lnTo>
                <a:lnTo>
                  <a:pt x="10210" y="309994"/>
                </a:lnTo>
                <a:lnTo>
                  <a:pt x="11235" y="275444"/>
                </a:lnTo>
                <a:lnTo>
                  <a:pt x="13699" y="224031"/>
                </a:lnTo>
                <a:lnTo>
                  <a:pt x="17624" y="166357"/>
                </a:lnTo>
                <a:lnTo>
                  <a:pt x="23033" y="113021"/>
                </a:lnTo>
                <a:lnTo>
                  <a:pt x="29946" y="74625"/>
                </a:lnTo>
                <a:lnTo>
                  <a:pt x="31677" y="60656"/>
                </a:lnTo>
                <a:lnTo>
                  <a:pt x="31484" y="40838"/>
                </a:lnTo>
                <a:lnTo>
                  <a:pt x="30523" y="22213"/>
                </a:lnTo>
                <a:lnTo>
                  <a:pt x="29946" y="11823"/>
                </a:lnTo>
                <a:lnTo>
                  <a:pt x="197472" y="9998"/>
                </a:lnTo>
                <a:lnTo>
                  <a:pt x="289447" y="9082"/>
                </a:lnTo>
                <a:lnTo>
                  <a:pt x="338390" y="8796"/>
                </a:lnTo>
                <a:lnTo>
                  <a:pt x="376821" y="8864"/>
                </a:lnTo>
                <a:close/>
              </a:path>
            </a:pathLst>
          </a:custGeom>
          <a:ln w="12699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349" y="1866303"/>
            <a:ext cx="10081260" cy="680720"/>
          </a:xfrm>
          <a:custGeom>
            <a:avLst/>
            <a:gdLst/>
            <a:ahLst/>
            <a:cxnLst/>
            <a:rect l="l" t="t" r="r" b="b"/>
            <a:pathLst>
              <a:path w="10081260" h="680719">
                <a:moveTo>
                  <a:pt x="5349163" y="0"/>
                </a:moveTo>
                <a:lnTo>
                  <a:pt x="5297846" y="113"/>
                </a:lnTo>
                <a:lnTo>
                  <a:pt x="5195279" y="1149"/>
                </a:lnTo>
                <a:lnTo>
                  <a:pt x="5092783" y="3004"/>
                </a:lnTo>
                <a:lnTo>
                  <a:pt x="4836707" y="9201"/>
                </a:lnTo>
                <a:lnTo>
                  <a:pt x="4683061" y="12443"/>
                </a:lnTo>
                <a:lnTo>
                  <a:pt x="4580585" y="13762"/>
                </a:lnTo>
                <a:lnTo>
                  <a:pt x="4529324" y="14052"/>
                </a:lnTo>
                <a:lnTo>
                  <a:pt x="2822854" y="11569"/>
                </a:lnTo>
                <a:lnTo>
                  <a:pt x="2770830" y="11923"/>
                </a:lnTo>
                <a:lnTo>
                  <a:pt x="2718871" y="12948"/>
                </a:lnTo>
                <a:lnTo>
                  <a:pt x="2666964" y="14516"/>
                </a:lnTo>
                <a:lnTo>
                  <a:pt x="2615096" y="16496"/>
                </a:lnTo>
                <a:lnTo>
                  <a:pt x="2459593" y="23621"/>
                </a:lnTo>
                <a:lnTo>
                  <a:pt x="2355879" y="28062"/>
                </a:lnTo>
                <a:lnTo>
                  <a:pt x="2303970" y="29802"/>
                </a:lnTo>
                <a:lnTo>
                  <a:pt x="2252009" y="31049"/>
                </a:lnTo>
                <a:lnTo>
                  <a:pt x="2199982" y="31673"/>
                </a:lnTo>
                <a:lnTo>
                  <a:pt x="2147926" y="31786"/>
                </a:lnTo>
                <a:lnTo>
                  <a:pt x="2095884" y="31611"/>
                </a:lnTo>
                <a:lnTo>
                  <a:pt x="1991838" y="30528"/>
                </a:lnTo>
                <a:lnTo>
                  <a:pt x="1887830" y="28682"/>
                </a:lnTo>
                <a:lnTo>
                  <a:pt x="1471858" y="18803"/>
                </a:lnTo>
                <a:lnTo>
                  <a:pt x="1367805" y="16995"/>
                </a:lnTo>
                <a:lnTo>
                  <a:pt x="1263697" y="15966"/>
                </a:lnTo>
                <a:lnTo>
                  <a:pt x="547674" y="14020"/>
                </a:lnTo>
                <a:lnTo>
                  <a:pt x="491820" y="13952"/>
                </a:lnTo>
                <a:lnTo>
                  <a:pt x="420687" y="14233"/>
                </a:lnTo>
                <a:lnTo>
                  <a:pt x="43535" y="16941"/>
                </a:lnTo>
                <a:lnTo>
                  <a:pt x="45769" y="45573"/>
                </a:lnTo>
                <a:lnTo>
                  <a:pt x="46048" y="65137"/>
                </a:lnTo>
                <a:lnTo>
                  <a:pt x="43535" y="78930"/>
                </a:lnTo>
                <a:lnTo>
                  <a:pt x="33485" y="116824"/>
                </a:lnTo>
                <a:lnTo>
                  <a:pt x="25624" y="169461"/>
                </a:lnTo>
                <a:lnTo>
                  <a:pt x="19919" y="226379"/>
                </a:lnTo>
                <a:lnTo>
                  <a:pt x="16337" y="277117"/>
                </a:lnTo>
                <a:lnTo>
                  <a:pt x="14846" y="311213"/>
                </a:lnTo>
                <a:lnTo>
                  <a:pt x="14085" y="346002"/>
                </a:lnTo>
                <a:lnTo>
                  <a:pt x="10905" y="464676"/>
                </a:lnTo>
                <a:lnTo>
                  <a:pt x="8634" y="531163"/>
                </a:lnTo>
                <a:lnTo>
                  <a:pt x="6010" y="590816"/>
                </a:lnTo>
                <a:lnTo>
                  <a:pt x="3107" y="634937"/>
                </a:lnTo>
                <a:lnTo>
                  <a:pt x="0" y="654824"/>
                </a:lnTo>
                <a:lnTo>
                  <a:pt x="174227" y="654928"/>
                </a:lnTo>
                <a:lnTo>
                  <a:pt x="1228236" y="660085"/>
                </a:lnTo>
                <a:lnTo>
                  <a:pt x="1475790" y="662736"/>
                </a:lnTo>
                <a:lnTo>
                  <a:pt x="3093744" y="677128"/>
                </a:lnTo>
                <a:lnTo>
                  <a:pt x="3958479" y="680389"/>
                </a:lnTo>
                <a:lnTo>
                  <a:pt x="4913999" y="680140"/>
                </a:lnTo>
                <a:lnTo>
                  <a:pt x="7481551" y="670686"/>
                </a:lnTo>
                <a:lnTo>
                  <a:pt x="8189303" y="674845"/>
                </a:lnTo>
                <a:lnTo>
                  <a:pt x="8341017" y="674687"/>
                </a:lnTo>
                <a:lnTo>
                  <a:pt x="8929179" y="670750"/>
                </a:lnTo>
                <a:lnTo>
                  <a:pt x="8978450" y="669862"/>
                </a:lnTo>
                <a:lnTo>
                  <a:pt x="9027546" y="667809"/>
                </a:lnTo>
                <a:lnTo>
                  <a:pt x="9076526" y="664985"/>
                </a:lnTo>
                <a:lnTo>
                  <a:pt x="9174375" y="658583"/>
                </a:lnTo>
                <a:lnTo>
                  <a:pt x="9223360" y="655789"/>
                </a:lnTo>
                <a:lnTo>
                  <a:pt x="9272465" y="653788"/>
                </a:lnTo>
                <a:lnTo>
                  <a:pt x="9321749" y="652970"/>
                </a:lnTo>
                <a:lnTo>
                  <a:pt x="9369271" y="653487"/>
                </a:lnTo>
                <a:lnTo>
                  <a:pt x="9416819" y="655001"/>
                </a:lnTo>
                <a:lnTo>
                  <a:pt x="9464384" y="657184"/>
                </a:lnTo>
                <a:lnTo>
                  <a:pt x="9559536" y="662239"/>
                </a:lnTo>
                <a:lnTo>
                  <a:pt x="9607106" y="664455"/>
                </a:lnTo>
                <a:lnTo>
                  <a:pt x="9654660" y="666026"/>
                </a:lnTo>
                <a:lnTo>
                  <a:pt x="9702190" y="666622"/>
                </a:lnTo>
                <a:lnTo>
                  <a:pt x="9905721" y="666521"/>
                </a:lnTo>
                <a:lnTo>
                  <a:pt x="10058247" y="667080"/>
                </a:lnTo>
                <a:lnTo>
                  <a:pt x="10069308" y="664479"/>
                </a:lnTo>
                <a:lnTo>
                  <a:pt x="10075687" y="661668"/>
                </a:lnTo>
                <a:lnTo>
                  <a:pt x="10077385" y="658645"/>
                </a:lnTo>
                <a:lnTo>
                  <a:pt x="10074402" y="655408"/>
                </a:lnTo>
                <a:lnTo>
                  <a:pt x="10076542" y="648131"/>
                </a:lnTo>
                <a:lnTo>
                  <a:pt x="10077783" y="640853"/>
                </a:lnTo>
                <a:lnTo>
                  <a:pt x="10078123" y="633572"/>
                </a:lnTo>
                <a:lnTo>
                  <a:pt x="10077564" y="626287"/>
                </a:lnTo>
                <a:lnTo>
                  <a:pt x="10077232" y="613474"/>
                </a:lnTo>
                <a:lnTo>
                  <a:pt x="10077221" y="575030"/>
                </a:lnTo>
                <a:lnTo>
                  <a:pt x="10078302" y="543481"/>
                </a:lnTo>
                <a:lnTo>
                  <a:pt x="10080232" y="511906"/>
                </a:lnTo>
                <a:lnTo>
                  <a:pt x="10081041" y="480334"/>
                </a:lnTo>
                <a:lnTo>
                  <a:pt x="10078758" y="448792"/>
                </a:lnTo>
                <a:lnTo>
                  <a:pt x="10072365" y="411864"/>
                </a:lnTo>
                <a:lnTo>
                  <a:pt x="10061794" y="353410"/>
                </a:lnTo>
                <a:lnTo>
                  <a:pt x="10051894" y="295178"/>
                </a:lnTo>
                <a:lnTo>
                  <a:pt x="10047516" y="258914"/>
                </a:lnTo>
                <a:lnTo>
                  <a:pt x="10049257" y="219572"/>
                </a:lnTo>
                <a:lnTo>
                  <a:pt x="10057394" y="94749"/>
                </a:lnTo>
                <a:lnTo>
                  <a:pt x="10059925" y="42182"/>
                </a:lnTo>
                <a:lnTo>
                  <a:pt x="10058857" y="18122"/>
                </a:lnTo>
                <a:lnTo>
                  <a:pt x="10023357" y="17323"/>
                </a:lnTo>
                <a:lnTo>
                  <a:pt x="9978463" y="17297"/>
                </a:lnTo>
                <a:lnTo>
                  <a:pt x="9933459" y="17604"/>
                </a:lnTo>
                <a:lnTo>
                  <a:pt x="9798583" y="17894"/>
                </a:lnTo>
                <a:lnTo>
                  <a:pt x="9744934" y="17349"/>
                </a:lnTo>
                <a:lnTo>
                  <a:pt x="9691223" y="16090"/>
                </a:lnTo>
                <a:lnTo>
                  <a:pt x="9583761" y="12776"/>
                </a:lnTo>
                <a:lnTo>
                  <a:pt x="9530082" y="11394"/>
                </a:lnTo>
                <a:lnTo>
                  <a:pt x="9476486" y="10642"/>
                </a:lnTo>
                <a:lnTo>
                  <a:pt x="9427565" y="10693"/>
                </a:lnTo>
                <a:lnTo>
                  <a:pt x="9378633" y="11382"/>
                </a:lnTo>
                <a:lnTo>
                  <a:pt x="9329691" y="12607"/>
                </a:lnTo>
                <a:lnTo>
                  <a:pt x="9280742" y="14266"/>
                </a:lnTo>
                <a:lnTo>
                  <a:pt x="9231786" y="16257"/>
                </a:lnTo>
                <a:lnTo>
                  <a:pt x="8986959" y="27610"/>
                </a:lnTo>
                <a:lnTo>
                  <a:pt x="8937995" y="29446"/>
                </a:lnTo>
                <a:lnTo>
                  <a:pt x="8889034" y="30898"/>
                </a:lnTo>
                <a:lnTo>
                  <a:pt x="8840079" y="31865"/>
                </a:lnTo>
                <a:lnTo>
                  <a:pt x="8791130" y="32245"/>
                </a:lnTo>
                <a:lnTo>
                  <a:pt x="8689683" y="31986"/>
                </a:lnTo>
                <a:lnTo>
                  <a:pt x="8588271" y="31073"/>
                </a:lnTo>
                <a:lnTo>
                  <a:pt x="8436203" y="28732"/>
                </a:lnTo>
                <a:lnTo>
                  <a:pt x="7777480" y="14343"/>
                </a:lnTo>
                <a:lnTo>
                  <a:pt x="7625405" y="12286"/>
                </a:lnTo>
                <a:lnTo>
                  <a:pt x="7523986" y="11620"/>
                </a:lnTo>
                <a:lnTo>
                  <a:pt x="6634667" y="11736"/>
                </a:lnTo>
                <a:lnTo>
                  <a:pt x="6111379" y="15443"/>
                </a:lnTo>
                <a:lnTo>
                  <a:pt x="6060570" y="15525"/>
                </a:lnTo>
                <a:lnTo>
                  <a:pt x="6009767" y="15179"/>
                </a:lnTo>
                <a:lnTo>
                  <a:pt x="5958968" y="14466"/>
                </a:lnTo>
                <a:lnTo>
                  <a:pt x="5857377" y="12190"/>
                </a:lnTo>
                <a:lnTo>
                  <a:pt x="5603369" y="4446"/>
                </a:lnTo>
                <a:lnTo>
                  <a:pt x="5501721" y="1836"/>
                </a:lnTo>
                <a:lnTo>
                  <a:pt x="5450882" y="884"/>
                </a:lnTo>
                <a:lnTo>
                  <a:pt x="5400029" y="251"/>
                </a:lnTo>
                <a:lnTo>
                  <a:pt x="5349163" y="0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84994" y="2080235"/>
            <a:ext cx="164592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75" dirty="0">
                <a:solidFill>
                  <a:srgbClr val="FFFFFF"/>
                </a:solidFill>
                <a:latin typeface="Tahoma"/>
                <a:cs typeface="Tahoma"/>
              </a:rPr>
              <a:t>YAR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Tahoma"/>
                <a:cs typeface="Tahoma"/>
              </a:rPr>
              <a:t>VLAANDEREN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8349" y="1866303"/>
            <a:ext cx="10081260" cy="680720"/>
          </a:xfrm>
          <a:custGeom>
            <a:avLst/>
            <a:gdLst/>
            <a:ahLst/>
            <a:cxnLst/>
            <a:rect l="l" t="t" r="r" b="b"/>
            <a:pathLst>
              <a:path w="10081260" h="680719">
                <a:moveTo>
                  <a:pt x="547674" y="14020"/>
                </a:moveTo>
                <a:lnTo>
                  <a:pt x="598791" y="14155"/>
                </a:lnTo>
                <a:lnTo>
                  <a:pt x="649879" y="14311"/>
                </a:lnTo>
                <a:lnTo>
                  <a:pt x="700944" y="14481"/>
                </a:lnTo>
                <a:lnTo>
                  <a:pt x="751992" y="14661"/>
                </a:lnTo>
                <a:lnTo>
                  <a:pt x="803028" y="14845"/>
                </a:lnTo>
                <a:lnTo>
                  <a:pt x="854059" y="15028"/>
                </a:lnTo>
                <a:lnTo>
                  <a:pt x="905091" y="15204"/>
                </a:lnTo>
                <a:lnTo>
                  <a:pt x="956129" y="15369"/>
                </a:lnTo>
                <a:lnTo>
                  <a:pt x="1007179" y="15516"/>
                </a:lnTo>
                <a:lnTo>
                  <a:pt x="1058247" y="15640"/>
                </a:lnTo>
                <a:lnTo>
                  <a:pt x="1109339" y="15737"/>
                </a:lnTo>
                <a:lnTo>
                  <a:pt x="1160460" y="15800"/>
                </a:lnTo>
                <a:lnTo>
                  <a:pt x="1211618" y="15824"/>
                </a:lnTo>
                <a:lnTo>
                  <a:pt x="1263697" y="15966"/>
                </a:lnTo>
                <a:lnTo>
                  <a:pt x="1315759" y="16367"/>
                </a:lnTo>
                <a:lnTo>
                  <a:pt x="1367805" y="16995"/>
                </a:lnTo>
                <a:lnTo>
                  <a:pt x="1419837" y="17818"/>
                </a:lnTo>
                <a:lnTo>
                  <a:pt x="1471858" y="18803"/>
                </a:lnTo>
                <a:lnTo>
                  <a:pt x="1523869" y="19919"/>
                </a:lnTo>
                <a:lnTo>
                  <a:pt x="1575872" y="21133"/>
                </a:lnTo>
                <a:lnTo>
                  <a:pt x="1627869" y="22413"/>
                </a:lnTo>
                <a:lnTo>
                  <a:pt x="1679862" y="23727"/>
                </a:lnTo>
                <a:lnTo>
                  <a:pt x="1731852" y="25043"/>
                </a:lnTo>
                <a:lnTo>
                  <a:pt x="1783842" y="26329"/>
                </a:lnTo>
                <a:lnTo>
                  <a:pt x="1835834" y="27552"/>
                </a:lnTo>
                <a:lnTo>
                  <a:pt x="1887830" y="28682"/>
                </a:lnTo>
                <a:lnTo>
                  <a:pt x="1939830" y="29684"/>
                </a:lnTo>
                <a:lnTo>
                  <a:pt x="1991838" y="30528"/>
                </a:lnTo>
                <a:lnTo>
                  <a:pt x="2043856" y="31181"/>
                </a:lnTo>
                <a:lnTo>
                  <a:pt x="2095884" y="31611"/>
                </a:lnTo>
                <a:lnTo>
                  <a:pt x="2147926" y="31786"/>
                </a:lnTo>
                <a:lnTo>
                  <a:pt x="2199982" y="31673"/>
                </a:lnTo>
                <a:lnTo>
                  <a:pt x="2252009" y="31049"/>
                </a:lnTo>
                <a:lnTo>
                  <a:pt x="2303970" y="29802"/>
                </a:lnTo>
                <a:lnTo>
                  <a:pt x="2355879" y="28062"/>
                </a:lnTo>
                <a:lnTo>
                  <a:pt x="2407749" y="25959"/>
                </a:lnTo>
                <a:lnTo>
                  <a:pt x="2459593" y="23621"/>
                </a:lnTo>
                <a:lnTo>
                  <a:pt x="2511423" y="21178"/>
                </a:lnTo>
                <a:lnTo>
                  <a:pt x="2563253" y="18760"/>
                </a:lnTo>
                <a:lnTo>
                  <a:pt x="2615096" y="16496"/>
                </a:lnTo>
                <a:lnTo>
                  <a:pt x="2666964" y="14516"/>
                </a:lnTo>
                <a:lnTo>
                  <a:pt x="2718871" y="12948"/>
                </a:lnTo>
                <a:lnTo>
                  <a:pt x="2770830" y="11923"/>
                </a:lnTo>
                <a:lnTo>
                  <a:pt x="2822854" y="11569"/>
                </a:lnTo>
                <a:lnTo>
                  <a:pt x="2873006" y="11594"/>
                </a:lnTo>
                <a:lnTo>
                  <a:pt x="2923160" y="11620"/>
                </a:lnTo>
                <a:lnTo>
                  <a:pt x="2973315" y="11646"/>
                </a:lnTo>
                <a:lnTo>
                  <a:pt x="3023472" y="11675"/>
                </a:lnTo>
                <a:lnTo>
                  <a:pt x="3073630" y="11704"/>
                </a:lnTo>
                <a:lnTo>
                  <a:pt x="3123790" y="11736"/>
                </a:lnTo>
                <a:lnTo>
                  <a:pt x="3173950" y="11770"/>
                </a:lnTo>
                <a:lnTo>
                  <a:pt x="3224112" y="11806"/>
                </a:lnTo>
                <a:lnTo>
                  <a:pt x="3274274" y="11844"/>
                </a:lnTo>
                <a:lnTo>
                  <a:pt x="3324437" y="11885"/>
                </a:lnTo>
                <a:lnTo>
                  <a:pt x="3374600" y="11929"/>
                </a:lnTo>
                <a:lnTo>
                  <a:pt x="3424764" y="11976"/>
                </a:lnTo>
                <a:lnTo>
                  <a:pt x="3474928" y="12026"/>
                </a:lnTo>
                <a:lnTo>
                  <a:pt x="3525092" y="12080"/>
                </a:lnTo>
                <a:lnTo>
                  <a:pt x="3575256" y="12138"/>
                </a:lnTo>
                <a:lnTo>
                  <a:pt x="3625420" y="12199"/>
                </a:lnTo>
                <a:lnTo>
                  <a:pt x="3675584" y="12264"/>
                </a:lnTo>
                <a:lnTo>
                  <a:pt x="3725747" y="12334"/>
                </a:lnTo>
                <a:lnTo>
                  <a:pt x="3775909" y="12409"/>
                </a:lnTo>
                <a:lnTo>
                  <a:pt x="3826071" y="12488"/>
                </a:lnTo>
                <a:lnTo>
                  <a:pt x="3876232" y="12572"/>
                </a:lnTo>
                <a:lnTo>
                  <a:pt x="3926392" y="12661"/>
                </a:lnTo>
                <a:lnTo>
                  <a:pt x="3976550" y="12756"/>
                </a:lnTo>
                <a:lnTo>
                  <a:pt x="4026708" y="12856"/>
                </a:lnTo>
                <a:lnTo>
                  <a:pt x="4076864" y="12963"/>
                </a:lnTo>
                <a:lnTo>
                  <a:pt x="4127019" y="13075"/>
                </a:lnTo>
                <a:lnTo>
                  <a:pt x="4177171" y="13193"/>
                </a:lnTo>
                <a:lnTo>
                  <a:pt x="4227322" y="13318"/>
                </a:lnTo>
                <a:lnTo>
                  <a:pt x="4277471" y="13449"/>
                </a:lnTo>
                <a:lnTo>
                  <a:pt x="4327618" y="13588"/>
                </a:lnTo>
                <a:lnTo>
                  <a:pt x="4377763" y="13733"/>
                </a:lnTo>
                <a:lnTo>
                  <a:pt x="4427905" y="13886"/>
                </a:lnTo>
                <a:lnTo>
                  <a:pt x="4478045" y="14046"/>
                </a:lnTo>
                <a:lnTo>
                  <a:pt x="4529324" y="14052"/>
                </a:lnTo>
                <a:lnTo>
                  <a:pt x="4580585" y="13762"/>
                </a:lnTo>
                <a:lnTo>
                  <a:pt x="4631829" y="13212"/>
                </a:lnTo>
                <a:lnTo>
                  <a:pt x="4683061" y="12443"/>
                </a:lnTo>
                <a:lnTo>
                  <a:pt x="4734283" y="11492"/>
                </a:lnTo>
                <a:lnTo>
                  <a:pt x="4785497" y="10399"/>
                </a:lnTo>
                <a:lnTo>
                  <a:pt x="4836707" y="9201"/>
                </a:lnTo>
                <a:lnTo>
                  <a:pt x="4887914" y="7938"/>
                </a:lnTo>
                <a:lnTo>
                  <a:pt x="4939123" y="6648"/>
                </a:lnTo>
                <a:lnTo>
                  <a:pt x="4990336" y="5370"/>
                </a:lnTo>
                <a:lnTo>
                  <a:pt x="5041555" y="4142"/>
                </a:lnTo>
                <a:lnTo>
                  <a:pt x="5092783" y="3004"/>
                </a:lnTo>
                <a:lnTo>
                  <a:pt x="5144024" y="1993"/>
                </a:lnTo>
                <a:lnTo>
                  <a:pt x="5195279" y="1149"/>
                </a:lnTo>
                <a:lnTo>
                  <a:pt x="5246552" y="509"/>
                </a:lnTo>
                <a:lnTo>
                  <a:pt x="5297846" y="113"/>
                </a:lnTo>
                <a:lnTo>
                  <a:pt x="5349163" y="0"/>
                </a:lnTo>
                <a:lnTo>
                  <a:pt x="5400029" y="251"/>
                </a:lnTo>
                <a:lnTo>
                  <a:pt x="5450882" y="884"/>
                </a:lnTo>
                <a:lnTo>
                  <a:pt x="5501721" y="1836"/>
                </a:lnTo>
                <a:lnTo>
                  <a:pt x="5552550" y="3044"/>
                </a:lnTo>
                <a:lnTo>
                  <a:pt x="5603369" y="4446"/>
                </a:lnTo>
                <a:lnTo>
                  <a:pt x="5654180" y="5980"/>
                </a:lnTo>
                <a:lnTo>
                  <a:pt x="5704985" y="7584"/>
                </a:lnTo>
                <a:lnTo>
                  <a:pt x="5755785" y="9195"/>
                </a:lnTo>
                <a:lnTo>
                  <a:pt x="5806582" y="10751"/>
                </a:lnTo>
                <a:lnTo>
                  <a:pt x="5857377" y="12190"/>
                </a:lnTo>
                <a:lnTo>
                  <a:pt x="5908172" y="13449"/>
                </a:lnTo>
                <a:lnTo>
                  <a:pt x="5958968" y="14466"/>
                </a:lnTo>
                <a:lnTo>
                  <a:pt x="6009767" y="15179"/>
                </a:lnTo>
                <a:lnTo>
                  <a:pt x="6060570" y="15525"/>
                </a:lnTo>
                <a:lnTo>
                  <a:pt x="6111379" y="15443"/>
                </a:lnTo>
                <a:lnTo>
                  <a:pt x="6163790" y="15092"/>
                </a:lnTo>
                <a:lnTo>
                  <a:pt x="6216154" y="14707"/>
                </a:lnTo>
                <a:lnTo>
                  <a:pt x="6268481" y="14300"/>
                </a:lnTo>
                <a:lnTo>
                  <a:pt x="6320783" y="13880"/>
                </a:lnTo>
                <a:lnTo>
                  <a:pt x="6373070" y="13460"/>
                </a:lnTo>
                <a:lnTo>
                  <a:pt x="6425353" y="13050"/>
                </a:lnTo>
                <a:lnTo>
                  <a:pt x="6477644" y="12662"/>
                </a:lnTo>
                <a:lnTo>
                  <a:pt x="6529952" y="12306"/>
                </a:lnTo>
                <a:lnTo>
                  <a:pt x="6582290" y="11994"/>
                </a:lnTo>
                <a:lnTo>
                  <a:pt x="6634667" y="11736"/>
                </a:lnTo>
                <a:lnTo>
                  <a:pt x="6687095" y="11545"/>
                </a:lnTo>
                <a:lnTo>
                  <a:pt x="6739585" y="11429"/>
                </a:lnTo>
                <a:lnTo>
                  <a:pt x="6791973" y="11369"/>
                </a:lnTo>
                <a:lnTo>
                  <a:pt x="6844368" y="11332"/>
                </a:lnTo>
                <a:lnTo>
                  <a:pt x="6896769" y="11315"/>
                </a:lnTo>
                <a:lnTo>
                  <a:pt x="6949175" y="11316"/>
                </a:lnTo>
                <a:lnTo>
                  <a:pt x="7001584" y="11330"/>
                </a:lnTo>
                <a:lnTo>
                  <a:pt x="7053996" y="11355"/>
                </a:lnTo>
                <a:lnTo>
                  <a:pt x="7106410" y="11387"/>
                </a:lnTo>
                <a:lnTo>
                  <a:pt x="7158824" y="11423"/>
                </a:lnTo>
                <a:lnTo>
                  <a:pt x="7211238" y="11460"/>
                </a:lnTo>
                <a:lnTo>
                  <a:pt x="7263650" y="11494"/>
                </a:lnTo>
                <a:lnTo>
                  <a:pt x="7316060" y="11523"/>
                </a:lnTo>
                <a:lnTo>
                  <a:pt x="7368466" y="11543"/>
                </a:lnTo>
                <a:lnTo>
                  <a:pt x="7420868" y="11551"/>
                </a:lnTo>
                <a:lnTo>
                  <a:pt x="7473264" y="11544"/>
                </a:lnTo>
                <a:lnTo>
                  <a:pt x="7523986" y="11620"/>
                </a:lnTo>
                <a:lnTo>
                  <a:pt x="7574700" y="11873"/>
                </a:lnTo>
                <a:lnTo>
                  <a:pt x="7625405" y="12286"/>
                </a:lnTo>
                <a:lnTo>
                  <a:pt x="7676103" y="12845"/>
                </a:lnTo>
                <a:lnTo>
                  <a:pt x="7726795" y="13536"/>
                </a:lnTo>
                <a:lnTo>
                  <a:pt x="7777480" y="14343"/>
                </a:lnTo>
                <a:lnTo>
                  <a:pt x="7828160" y="15252"/>
                </a:lnTo>
                <a:lnTo>
                  <a:pt x="7878836" y="16248"/>
                </a:lnTo>
                <a:lnTo>
                  <a:pt x="7929509" y="17316"/>
                </a:lnTo>
                <a:lnTo>
                  <a:pt x="7980178" y="18442"/>
                </a:lnTo>
                <a:lnTo>
                  <a:pt x="8030846" y="19611"/>
                </a:lnTo>
                <a:lnTo>
                  <a:pt x="8081512" y="20808"/>
                </a:lnTo>
                <a:lnTo>
                  <a:pt x="8132178" y="22018"/>
                </a:lnTo>
                <a:lnTo>
                  <a:pt x="8182844" y="23227"/>
                </a:lnTo>
                <a:lnTo>
                  <a:pt x="8233511" y="24419"/>
                </a:lnTo>
                <a:lnTo>
                  <a:pt x="8284179" y="25581"/>
                </a:lnTo>
                <a:lnTo>
                  <a:pt x="8334850" y="26696"/>
                </a:lnTo>
                <a:lnTo>
                  <a:pt x="8385525" y="27752"/>
                </a:lnTo>
                <a:lnTo>
                  <a:pt x="8436203" y="28732"/>
                </a:lnTo>
                <a:lnTo>
                  <a:pt x="8486887" y="29622"/>
                </a:lnTo>
                <a:lnTo>
                  <a:pt x="8537576" y="30407"/>
                </a:lnTo>
                <a:lnTo>
                  <a:pt x="8588271" y="31073"/>
                </a:lnTo>
                <a:lnTo>
                  <a:pt x="8638973" y="31604"/>
                </a:lnTo>
                <a:lnTo>
                  <a:pt x="8689683" y="31986"/>
                </a:lnTo>
                <a:lnTo>
                  <a:pt x="8740402" y="32205"/>
                </a:lnTo>
                <a:lnTo>
                  <a:pt x="8791130" y="32245"/>
                </a:lnTo>
                <a:lnTo>
                  <a:pt x="8840079" y="31865"/>
                </a:lnTo>
                <a:lnTo>
                  <a:pt x="8889034" y="30898"/>
                </a:lnTo>
                <a:lnTo>
                  <a:pt x="8937995" y="29446"/>
                </a:lnTo>
                <a:lnTo>
                  <a:pt x="8986959" y="27610"/>
                </a:lnTo>
                <a:lnTo>
                  <a:pt x="9035926" y="25493"/>
                </a:lnTo>
                <a:lnTo>
                  <a:pt x="9084893" y="23197"/>
                </a:lnTo>
                <a:lnTo>
                  <a:pt x="9133860" y="20824"/>
                </a:lnTo>
                <a:lnTo>
                  <a:pt x="9182825" y="18477"/>
                </a:lnTo>
                <a:lnTo>
                  <a:pt x="9231786" y="16257"/>
                </a:lnTo>
                <a:lnTo>
                  <a:pt x="9280742" y="14266"/>
                </a:lnTo>
                <a:lnTo>
                  <a:pt x="9329691" y="12607"/>
                </a:lnTo>
                <a:lnTo>
                  <a:pt x="9378633" y="11382"/>
                </a:lnTo>
                <a:lnTo>
                  <a:pt x="9427565" y="10693"/>
                </a:lnTo>
                <a:lnTo>
                  <a:pt x="9476486" y="10642"/>
                </a:lnTo>
                <a:lnTo>
                  <a:pt x="9530082" y="11394"/>
                </a:lnTo>
                <a:lnTo>
                  <a:pt x="9583761" y="12776"/>
                </a:lnTo>
                <a:lnTo>
                  <a:pt x="9637487" y="14454"/>
                </a:lnTo>
                <a:lnTo>
                  <a:pt x="9691223" y="16090"/>
                </a:lnTo>
                <a:lnTo>
                  <a:pt x="9744934" y="17349"/>
                </a:lnTo>
                <a:lnTo>
                  <a:pt x="9798583" y="17894"/>
                </a:lnTo>
                <a:lnTo>
                  <a:pt x="9823330" y="17900"/>
                </a:lnTo>
                <a:lnTo>
                  <a:pt x="9848111" y="17864"/>
                </a:lnTo>
                <a:lnTo>
                  <a:pt x="9872890" y="17821"/>
                </a:lnTo>
                <a:lnTo>
                  <a:pt x="9897630" y="17805"/>
                </a:lnTo>
                <a:lnTo>
                  <a:pt x="9933459" y="17604"/>
                </a:lnTo>
                <a:lnTo>
                  <a:pt x="9978463" y="17297"/>
                </a:lnTo>
                <a:lnTo>
                  <a:pt x="10023357" y="17323"/>
                </a:lnTo>
                <a:lnTo>
                  <a:pt x="10058857" y="18122"/>
                </a:lnTo>
                <a:lnTo>
                  <a:pt x="10059925" y="42182"/>
                </a:lnTo>
                <a:lnTo>
                  <a:pt x="10057394" y="94749"/>
                </a:lnTo>
                <a:lnTo>
                  <a:pt x="10053194" y="159364"/>
                </a:lnTo>
                <a:lnTo>
                  <a:pt x="10049257" y="219572"/>
                </a:lnTo>
                <a:lnTo>
                  <a:pt x="10047516" y="258914"/>
                </a:lnTo>
                <a:lnTo>
                  <a:pt x="10051894" y="295178"/>
                </a:lnTo>
                <a:lnTo>
                  <a:pt x="10061794" y="353410"/>
                </a:lnTo>
                <a:lnTo>
                  <a:pt x="10072365" y="411864"/>
                </a:lnTo>
                <a:lnTo>
                  <a:pt x="10078758" y="448792"/>
                </a:lnTo>
                <a:lnTo>
                  <a:pt x="10081041" y="480334"/>
                </a:lnTo>
                <a:lnTo>
                  <a:pt x="10080232" y="511906"/>
                </a:lnTo>
                <a:lnTo>
                  <a:pt x="10078302" y="543481"/>
                </a:lnTo>
                <a:lnTo>
                  <a:pt x="10077221" y="575030"/>
                </a:lnTo>
                <a:lnTo>
                  <a:pt x="10077182" y="587843"/>
                </a:lnTo>
                <a:lnTo>
                  <a:pt x="10077145" y="600659"/>
                </a:lnTo>
                <a:lnTo>
                  <a:pt x="10077232" y="613474"/>
                </a:lnTo>
                <a:lnTo>
                  <a:pt x="10077564" y="626287"/>
                </a:lnTo>
                <a:lnTo>
                  <a:pt x="10078123" y="633572"/>
                </a:lnTo>
                <a:lnTo>
                  <a:pt x="10077783" y="640853"/>
                </a:lnTo>
                <a:lnTo>
                  <a:pt x="10076542" y="648131"/>
                </a:lnTo>
                <a:lnTo>
                  <a:pt x="10074402" y="655408"/>
                </a:lnTo>
                <a:lnTo>
                  <a:pt x="10077385" y="658645"/>
                </a:lnTo>
                <a:lnTo>
                  <a:pt x="10075687" y="661668"/>
                </a:lnTo>
                <a:lnTo>
                  <a:pt x="10069308" y="664479"/>
                </a:lnTo>
                <a:lnTo>
                  <a:pt x="10058247" y="667080"/>
                </a:lnTo>
                <a:lnTo>
                  <a:pt x="10007454" y="666770"/>
                </a:lnTo>
                <a:lnTo>
                  <a:pt x="9956605" y="666595"/>
                </a:lnTo>
                <a:lnTo>
                  <a:pt x="9905721" y="666521"/>
                </a:lnTo>
                <a:lnTo>
                  <a:pt x="9854819" y="666519"/>
                </a:lnTo>
                <a:lnTo>
                  <a:pt x="9803917" y="666555"/>
                </a:lnTo>
                <a:lnTo>
                  <a:pt x="9753035" y="666601"/>
                </a:lnTo>
                <a:lnTo>
                  <a:pt x="9702190" y="666622"/>
                </a:lnTo>
                <a:lnTo>
                  <a:pt x="9654660" y="666026"/>
                </a:lnTo>
                <a:lnTo>
                  <a:pt x="9607106" y="664455"/>
                </a:lnTo>
                <a:lnTo>
                  <a:pt x="9559536" y="662239"/>
                </a:lnTo>
                <a:lnTo>
                  <a:pt x="9511960" y="659706"/>
                </a:lnTo>
                <a:lnTo>
                  <a:pt x="9464384" y="657184"/>
                </a:lnTo>
                <a:lnTo>
                  <a:pt x="9416819" y="655001"/>
                </a:lnTo>
                <a:lnTo>
                  <a:pt x="9369271" y="653487"/>
                </a:lnTo>
                <a:lnTo>
                  <a:pt x="9321749" y="652970"/>
                </a:lnTo>
                <a:lnTo>
                  <a:pt x="9272465" y="653788"/>
                </a:lnTo>
                <a:lnTo>
                  <a:pt x="9223360" y="655789"/>
                </a:lnTo>
                <a:lnTo>
                  <a:pt x="9174375" y="658583"/>
                </a:lnTo>
                <a:lnTo>
                  <a:pt x="9125450" y="661779"/>
                </a:lnTo>
                <a:lnTo>
                  <a:pt x="9076526" y="664985"/>
                </a:lnTo>
                <a:lnTo>
                  <a:pt x="9027546" y="667809"/>
                </a:lnTo>
                <a:lnTo>
                  <a:pt x="8978450" y="669862"/>
                </a:lnTo>
                <a:lnTo>
                  <a:pt x="8929179" y="670750"/>
                </a:lnTo>
                <a:lnTo>
                  <a:pt x="8880111" y="670962"/>
                </a:lnTo>
                <a:lnTo>
                  <a:pt x="8831068" y="671234"/>
                </a:lnTo>
                <a:lnTo>
                  <a:pt x="8782045" y="671554"/>
                </a:lnTo>
                <a:lnTo>
                  <a:pt x="8733038" y="671912"/>
                </a:lnTo>
                <a:lnTo>
                  <a:pt x="8684043" y="672294"/>
                </a:lnTo>
                <a:lnTo>
                  <a:pt x="8635055" y="672690"/>
                </a:lnTo>
                <a:lnTo>
                  <a:pt x="8586069" y="673087"/>
                </a:lnTo>
                <a:lnTo>
                  <a:pt x="8537081" y="673474"/>
                </a:lnTo>
                <a:lnTo>
                  <a:pt x="8488086" y="673840"/>
                </a:lnTo>
                <a:lnTo>
                  <a:pt x="8439080" y="674171"/>
                </a:lnTo>
                <a:lnTo>
                  <a:pt x="8390059" y="674458"/>
                </a:lnTo>
                <a:lnTo>
                  <a:pt x="8341017" y="674687"/>
                </a:lnTo>
                <a:lnTo>
                  <a:pt x="8290437" y="674837"/>
                </a:lnTo>
                <a:lnTo>
                  <a:pt x="8239866" y="674886"/>
                </a:lnTo>
                <a:lnTo>
                  <a:pt x="8189303" y="674845"/>
                </a:lnTo>
                <a:lnTo>
                  <a:pt x="8138747" y="674723"/>
                </a:lnTo>
                <a:lnTo>
                  <a:pt x="8088196" y="674532"/>
                </a:lnTo>
                <a:lnTo>
                  <a:pt x="8037649" y="674282"/>
                </a:lnTo>
                <a:lnTo>
                  <a:pt x="7987105" y="673984"/>
                </a:lnTo>
                <a:lnTo>
                  <a:pt x="7936563" y="673649"/>
                </a:lnTo>
                <a:lnTo>
                  <a:pt x="7886021" y="673286"/>
                </a:lnTo>
                <a:lnTo>
                  <a:pt x="7835479" y="672907"/>
                </a:lnTo>
                <a:lnTo>
                  <a:pt x="7784934" y="672522"/>
                </a:lnTo>
                <a:lnTo>
                  <a:pt x="7734386" y="672142"/>
                </a:lnTo>
                <a:lnTo>
                  <a:pt x="7683833" y="671778"/>
                </a:lnTo>
                <a:lnTo>
                  <a:pt x="7633274" y="671439"/>
                </a:lnTo>
                <a:lnTo>
                  <a:pt x="7582709" y="671137"/>
                </a:lnTo>
                <a:lnTo>
                  <a:pt x="7532135" y="670883"/>
                </a:lnTo>
                <a:lnTo>
                  <a:pt x="7481551" y="670686"/>
                </a:lnTo>
                <a:lnTo>
                  <a:pt x="7430957" y="670558"/>
                </a:lnTo>
                <a:lnTo>
                  <a:pt x="7380351" y="670509"/>
                </a:lnTo>
                <a:lnTo>
                  <a:pt x="7366546" y="670514"/>
                </a:lnTo>
                <a:lnTo>
                  <a:pt x="7314801" y="670624"/>
                </a:lnTo>
                <a:lnTo>
                  <a:pt x="7271980" y="670769"/>
                </a:lnTo>
                <a:lnTo>
                  <a:pt x="7222763" y="670966"/>
                </a:lnTo>
                <a:lnTo>
                  <a:pt x="7167377" y="671212"/>
                </a:lnTo>
                <a:lnTo>
                  <a:pt x="7106050" y="671501"/>
                </a:lnTo>
                <a:lnTo>
                  <a:pt x="7039006" y="671831"/>
                </a:lnTo>
                <a:lnTo>
                  <a:pt x="6966475" y="672195"/>
                </a:lnTo>
                <a:lnTo>
                  <a:pt x="6928221" y="672390"/>
                </a:lnTo>
                <a:lnTo>
                  <a:pt x="6888681" y="672592"/>
                </a:lnTo>
                <a:lnTo>
                  <a:pt x="6847881" y="672800"/>
                </a:lnTo>
                <a:lnTo>
                  <a:pt x="6805851" y="673015"/>
                </a:lnTo>
                <a:lnTo>
                  <a:pt x="6762619" y="673235"/>
                </a:lnTo>
                <a:lnTo>
                  <a:pt x="6718213" y="673461"/>
                </a:lnTo>
                <a:lnTo>
                  <a:pt x="6672661" y="673691"/>
                </a:lnTo>
                <a:lnTo>
                  <a:pt x="6625993" y="673925"/>
                </a:lnTo>
                <a:lnTo>
                  <a:pt x="6578235" y="674163"/>
                </a:lnTo>
                <a:lnTo>
                  <a:pt x="6529417" y="674404"/>
                </a:lnTo>
                <a:lnTo>
                  <a:pt x="6479567" y="674648"/>
                </a:lnTo>
                <a:lnTo>
                  <a:pt x="6428713" y="674894"/>
                </a:lnTo>
                <a:lnTo>
                  <a:pt x="6376884" y="675141"/>
                </a:lnTo>
                <a:lnTo>
                  <a:pt x="6324107" y="675389"/>
                </a:lnTo>
                <a:lnTo>
                  <a:pt x="6270411" y="675637"/>
                </a:lnTo>
                <a:lnTo>
                  <a:pt x="6215826" y="675886"/>
                </a:lnTo>
                <a:lnTo>
                  <a:pt x="6160377" y="676133"/>
                </a:lnTo>
                <a:lnTo>
                  <a:pt x="6104095" y="676380"/>
                </a:lnTo>
                <a:lnTo>
                  <a:pt x="6047008" y="676625"/>
                </a:lnTo>
                <a:lnTo>
                  <a:pt x="5989143" y="676867"/>
                </a:lnTo>
                <a:lnTo>
                  <a:pt x="5930530" y="677107"/>
                </a:lnTo>
                <a:lnTo>
                  <a:pt x="5871196" y="677344"/>
                </a:lnTo>
                <a:lnTo>
                  <a:pt x="5811170" y="677577"/>
                </a:lnTo>
                <a:lnTo>
                  <a:pt x="5750480" y="677805"/>
                </a:lnTo>
                <a:lnTo>
                  <a:pt x="5689155" y="678029"/>
                </a:lnTo>
                <a:lnTo>
                  <a:pt x="5627223" y="678247"/>
                </a:lnTo>
                <a:lnTo>
                  <a:pt x="5564712" y="678459"/>
                </a:lnTo>
                <a:lnTo>
                  <a:pt x="5501650" y="678665"/>
                </a:lnTo>
                <a:lnTo>
                  <a:pt x="5438066" y="678864"/>
                </a:lnTo>
                <a:lnTo>
                  <a:pt x="5373988" y="679055"/>
                </a:lnTo>
                <a:lnTo>
                  <a:pt x="5309445" y="679238"/>
                </a:lnTo>
                <a:lnTo>
                  <a:pt x="5244465" y="679413"/>
                </a:lnTo>
                <a:lnTo>
                  <a:pt x="5179076" y="679579"/>
                </a:lnTo>
                <a:lnTo>
                  <a:pt x="5113307" y="679735"/>
                </a:lnTo>
                <a:lnTo>
                  <a:pt x="5047185" y="679881"/>
                </a:lnTo>
                <a:lnTo>
                  <a:pt x="4980740" y="680016"/>
                </a:lnTo>
                <a:lnTo>
                  <a:pt x="4913999" y="680140"/>
                </a:lnTo>
                <a:lnTo>
                  <a:pt x="4846991" y="680252"/>
                </a:lnTo>
                <a:lnTo>
                  <a:pt x="4779745" y="680352"/>
                </a:lnTo>
                <a:lnTo>
                  <a:pt x="4712288" y="680439"/>
                </a:lnTo>
                <a:lnTo>
                  <a:pt x="4644648" y="680513"/>
                </a:lnTo>
                <a:lnTo>
                  <a:pt x="4576856" y="680573"/>
                </a:lnTo>
                <a:lnTo>
                  <a:pt x="4508937" y="680619"/>
                </a:lnTo>
                <a:lnTo>
                  <a:pt x="4440922" y="680649"/>
                </a:lnTo>
                <a:lnTo>
                  <a:pt x="4372837" y="680665"/>
                </a:lnTo>
                <a:lnTo>
                  <a:pt x="4304713" y="680664"/>
                </a:lnTo>
                <a:lnTo>
                  <a:pt x="4236576" y="680647"/>
                </a:lnTo>
                <a:lnTo>
                  <a:pt x="4168455" y="680613"/>
                </a:lnTo>
                <a:lnTo>
                  <a:pt x="4100380" y="680561"/>
                </a:lnTo>
                <a:lnTo>
                  <a:pt x="4032377" y="680491"/>
                </a:lnTo>
                <a:lnTo>
                  <a:pt x="3958479" y="680389"/>
                </a:lnTo>
                <a:lnTo>
                  <a:pt x="3884672" y="680256"/>
                </a:lnTo>
                <a:lnTo>
                  <a:pt x="3811008" y="680094"/>
                </a:lnTo>
                <a:lnTo>
                  <a:pt x="3737539" y="679903"/>
                </a:lnTo>
                <a:lnTo>
                  <a:pt x="3664317" y="679686"/>
                </a:lnTo>
                <a:lnTo>
                  <a:pt x="3591395" y="679443"/>
                </a:lnTo>
                <a:lnTo>
                  <a:pt x="3518825" y="679175"/>
                </a:lnTo>
                <a:lnTo>
                  <a:pt x="3446661" y="678884"/>
                </a:lnTo>
                <a:lnTo>
                  <a:pt x="3374953" y="678572"/>
                </a:lnTo>
                <a:lnTo>
                  <a:pt x="3303755" y="678238"/>
                </a:lnTo>
                <a:lnTo>
                  <a:pt x="3233119" y="677886"/>
                </a:lnTo>
                <a:lnTo>
                  <a:pt x="3163098" y="677515"/>
                </a:lnTo>
                <a:lnTo>
                  <a:pt x="3093744" y="677128"/>
                </a:lnTo>
                <a:lnTo>
                  <a:pt x="3025109" y="676726"/>
                </a:lnTo>
                <a:lnTo>
                  <a:pt x="2957246" y="676309"/>
                </a:lnTo>
                <a:lnTo>
                  <a:pt x="2890208" y="675879"/>
                </a:lnTo>
                <a:lnTo>
                  <a:pt x="2824046" y="675438"/>
                </a:lnTo>
                <a:lnTo>
                  <a:pt x="2758813" y="674986"/>
                </a:lnTo>
                <a:lnTo>
                  <a:pt x="2694562" y="674525"/>
                </a:lnTo>
                <a:lnTo>
                  <a:pt x="2631345" y="674057"/>
                </a:lnTo>
                <a:lnTo>
                  <a:pt x="2569215" y="673582"/>
                </a:lnTo>
                <a:lnTo>
                  <a:pt x="2508223" y="673101"/>
                </a:lnTo>
                <a:lnTo>
                  <a:pt x="2448423" y="672617"/>
                </a:lnTo>
                <a:lnTo>
                  <a:pt x="2389867" y="672130"/>
                </a:lnTo>
                <a:lnTo>
                  <a:pt x="2332607" y="671642"/>
                </a:lnTo>
                <a:lnTo>
                  <a:pt x="2276696" y="671154"/>
                </a:lnTo>
                <a:lnTo>
                  <a:pt x="2222186" y="670667"/>
                </a:lnTo>
                <a:lnTo>
                  <a:pt x="2169129" y="670182"/>
                </a:lnTo>
                <a:lnTo>
                  <a:pt x="2117579" y="669701"/>
                </a:lnTo>
                <a:lnTo>
                  <a:pt x="2067587" y="669225"/>
                </a:lnTo>
                <a:lnTo>
                  <a:pt x="2019206" y="668756"/>
                </a:lnTo>
                <a:lnTo>
                  <a:pt x="1972488" y="668294"/>
                </a:lnTo>
                <a:lnTo>
                  <a:pt x="1927487" y="667841"/>
                </a:lnTo>
                <a:lnTo>
                  <a:pt x="1884253" y="667398"/>
                </a:lnTo>
                <a:lnTo>
                  <a:pt x="1842840" y="666967"/>
                </a:lnTo>
                <a:lnTo>
                  <a:pt x="1803300" y="666548"/>
                </a:lnTo>
                <a:lnTo>
                  <a:pt x="1730050" y="665753"/>
                </a:lnTo>
                <a:lnTo>
                  <a:pt x="1664922" y="665025"/>
                </a:lnTo>
                <a:lnTo>
                  <a:pt x="1608335" y="664374"/>
                </a:lnTo>
                <a:lnTo>
                  <a:pt x="1560708" y="663809"/>
                </a:lnTo>
                <a:lnTo>
                  <a:pt x="1522463" y="663341"/>
                </a:lnTo>
                <a:lnTo>
                  <a:pt x="1483600" y="662843"/>
                </a:lnTo>
                <a:lnTo>
                  <a:pt x="1475790" y="662736"/>
                </a:lnTo>
                <a:lnTo>
                  <a:pt x="1426046" y="662077"/>
                </a:lnTo>
                <a:lnTo>
                  <a:pt x="1376445" y="661487"/>
                </a:lnTo>
                <a:lnTo>
                  <a:pt x="1326960" y="660963"/>
                </a:lnTo>
                <a:lnTo>
                  <a:pt x="1277565" y="660497"/>
                </a:lnTo>
                <a:lnTo>
                  <a:pt x="1228236" y="660085"/>
                </a:lnTo>
                <a:lnTo>
                  <a:pt x="1178945" y="659722"/>
                </a:lnTo>
                <a:lnTo>
                  <a:pt x="1129668" y="659401"/>
                </a:lnTo>
                <a:lnTo>
                  <a:pt x="1080377" y="659117"/>
                </a:lnTo>
                <a:lnTo>
                  <a:pt x="1031048" y="658865"/>
                </a:lnTo>
                <a:lnTo>
                  <a:pt x="981655" y="658639"/>
                </a:lnTo>
                <a:lnTo>
                  <a:pt x="932170" y="658433"/>
                </a:lnTo>
                <a:lnTo>
                  <a:pt x="882570" y="658243"/>
                </a:lnTo>
                <a:lnTo>
                  <a:pt x="832827" y="658062"/>
                </a:lnTo>
                <a:lnTo>
                  <a:pt x="782916" y="657885"/>
                </a:lnTo>
                <a:lnTo>
                  <a:pt x="720854" y="657648"/>
                </a:lnTo>
                <a:lnTo>
                  <a:pt x="663026" y="657387"/>
                </a:lnTo>
                <a:lnTo>
                  <a:pt x="608780" y="657111"/>
                </a:lnTo>
                <a:lnTo>
                  <a:pt x="557465" y="656824"/>
                </a:lnTo>
                <a:lnTo>
                  <a:pt x="508428" y="656533"/>
                </a:lnTo>
                <a:lnTo>
                  <a:pt x="461019" y="656244"/>
                </a:lnTo>
                <a:lnTo>
                  <a:pt x="414585" y="655965"/>
                </a:lnTo>
                <a:lnTo>
                  <a:pt x="368474" y="655701"/>
                </a:lnTo>
                <a:lnTo>
                  <a:pt x="322034" y="655459"/>
                </a:lnTo>
                <a:lnTo>
                  <a:pt x="274614" y="655245"/>
                </a:lnTo>
                <a:lnTo>
                  <a:pt x="225563" y="655066"/>
                </a:lnTo>
                <a:lnTo>
                  <a:pt x="174227" y="654928"/>
                </a:lnTo>
                <a:lnTo>
                  <a:pt x="119956" y="654837"/>
                </a:lnTo>
                <a:lnTo>
                  <a:pt x="62097" y="654801"/>
                </a:lnTo>
                <a:lnTo>
                  <a:pt x="0" y="654824"/>
                </a:lnTo>
                <a:lnTo>
                  <a:pt x="3107" y="634937"/>
                </a:lnTo>
                <a:lnTo>
                  <a:pt x="6010" y="590816"/>
                </a:lnTo>
                <a:lnTo>
                  <a:pt x="8634" y="531163"/>
                </a:lnTo>
                <a:lnTo>
                  <a:pt x="10905" y="464676"/>
                </a:lnTo>
                <a:lnTo>
                  <a:pt x="12747" y="400056"/>
                </a:lnTo>
                <a:lnTo>
                  <a:pt x="14085" y="346002"/>
                </a:lnTo>
                <a:lnTo>
                  <a:pt x="14846" y="311213"/>
                </a:lnTo>
                <a:lnTo>
                  <a:pt x="16337" y="277117"/>
                </a:lnTo>
                <a:lnTo>
                  <a:pt x="19919" y="226379"/>
                </a:lnTo>
                <a:lnTo>
                  <a:pt x="25624" y="169461"/>
                </a:lnTo>
                <a:lnTo>
                  <a:pt x="33485" y="116824"/>
                </a:lnTo>
                <a:lnTo>
                  <a:pt x="43535" y="78930"/>
                </a:lnTo>
                <a:lnTo>
                  <a:pt x="46048" y="65137"/>
                </a:lnTo>
                <a:lnTo>
                  <a:pt x="45769" y="45573"/>
                </a:lnTo>
                <a:lnTo>
                  <a:pt x="44373" y="27191"/>
                </a:lnTo>
                <a:lnTo>
                  <a:pt x="43535" y="16941"/>
                </a:lnTo>
                <a:lnTo>
                  <a:pt x="287013" y="15138"/>
                </a:lnTo>
                <a:lnTo>
                  <a:pt x="420687" y="14233"/>
                </a:lnTo>
                <a:lnTo>
                  <a:pt x="491820" y="13952"/>
                </a:lnTo>
                <a:lnTo>
                  <a:pt x="547674" y="14020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8844" y="4308068"/>
            <a:ext cx="1191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0085A3"/>
                </a:solidFill>
                <a:latin typeface="Tahoma"/>
                <a:cs typeface="Tahoma"/>
              </a:rPr>
              <a:t>LIMBURG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8345" y="3893186"/>
            <a:ext cx="1279525" cy="1043940"/>
          </a:xfrm>
          <a:custGeom>
            <a:avLst/>
            <a:gdLst/>
            <a:ahLst/>
            <a:cxnLst/>
            <a:rect l="l" t="t" r="r" b="b"/>
            <a:pathLst>
              <a:path w="1279525" h="1043939">
                <a:moveTo>
                  <a:pt x="69481" y="4281"/>
                </a:moveTo>
                <a:lnTo>
                  <a:pt x="90543" y="5077"/>
                </a:lnTo>
                <a:lnTo>
                  <a:pt x="111585" y="6013"/>
                </a:lnTo>
                <a:lnTo>
                  <a:pt x="132632" y="6794"/>
                </a:lnTo>
                <a:lnTo>
                  <a:pt x="153708" y="7126"/>
                </a:lnTo>
                <a:lnTo>
                  <a:pt x="185070" y="6982"/>
                </a:lnTo>
                <a:lnTo>
                  <a:pt x="216406" y="6438"/>
                </a:lnTo>
                <a:lnTo>
                  <a:pt x="247739" y="5388"/>
                </a:lnTo>
                <a:lnTo>
                  <a:pt x="279095" y="3722"/>
                </a:lnTo>
                <a:lnTo>
                  <a:pt x="298871" y="2468"/>
                </a:lnTo>
                <a:lnTo>
                  <a:pt x="318604" y="1370"/>
                </a:lnTo>
                <a:lnTo>
                  <a:pt x="338338" y="618"/>
                </a:lnTo>
                <a:lnTo>
                  <a:pt x="358114" y="407"/>
                </a:lnTo>
                <a:lnTo>
                  <a:pt x="410605" y="796"/>
                </a:lnTo>
                <a:lnTo>
                  <a:pt x="463103" y="1455"/>
                </a:lnTo>
                <a:lnTo>
                  <a:pt x="515600" y="2572"/>
                </a:lnTo>
                <a:lnTo>
                  <a:pt x="568083" y="4332"/>
                </a:lnTo>
                <a:lnTo>
                  <a:pt x="623331" y="7889"/>
                </a:lnTo>
                <a:lnTo>
                  <a:pt x="650947" y="9666"/>
                </a:lnTo>
                <a:lnTo>
                  <a:pt x="678599" y="10580"/>
                </a:lnTo>
                <a:lnTo>
                  <a:pt x="702789" y="10435"/>
                </a:lnTo>
                <a:lnTo>
                  <a:pt x="726962" y="9617"/>
                </a:lnTo>
                <a:lnTo>
                  <a:pt x="751127" y="8267"/>
                </a:lnTo>
                <a:lnTo>
                  <a:pt x="775296" y="6529"/>
                </a:lnTo>
                <a:lnTo>
                  <a:pt x="795224" y="4724"/>
                </a:lnTo>
                <a:lnTo>
                  <a:pt x="815124" y="2749"/>
                </a:lnTo>
                <a:lnTo>
                  <a:pt x="835032" y="1076"/>
                </a:lnTo>
                <a:lnTo>
                  <a:pt x="854989" y="179"/>
                </a:lnTo>
                <a:lnTo>
                  <a:pt x="878253" y="0"/>
                </a:lnTo>
                <a:lnTo>
                  <a:pt x="901523" y="115"/>
                </a:lnTo>
                <a:lnTo>
                  <a:pt x="924796" y="307"/>
                </a:lnTo>
                <a:lnTo>
                  <a:pt x="948067" y="357"/>
                </a:lnTo>
                <a:lnTo>
                  <a:pt x="989872" y="1040"/>
                </a:lnTo>
                <a:lnTo>
                  <a:pt x="1031654" y="2697"/>
                </a:lnTo>
                <a:lnTo>
                  <a:pt x="1073438" y="4254"/>
                </a:lnTo>
                <a:lnTo>
                  <a:pt x="1115250" y="4637"/>
                </a:lnTo>
                <a:lnTo>
                  <a:pt x="1136982" y="4380"/>
                </a:lnTo>
                <a:lnTo>
                  <a:pt x="1158722" y="4365"/>
                </a:lnTo>
                <a:lnTo>
                  <a:pt x="1180462" y="4838"/>
                </a:lnTo>
                <a:lnTo>
                  <a:pt x="1202194" y="6046"/>
                </a:lnTo>
                <a:lnTo>
                  <a:pt x="1212393" y="7133"/>
                </a:lnTo>
                <a:lnTo>
                  <a:pt x="1222613" y="8526"/>
                </a:lnTo>
                <a:lnTo>
                  <a:pt x="1232837" y="9772"/>
                </a:lnTo>
                <a:lnTo>
                  <a:pt x="1243050" y="10415"/>
                </a:lnTo>
                <a:lnTo>
                  <a:pt x="1247228" y="10491"/>
                </a:lnTo>
                <a:lnTo>
                  <a:pt x="1251432" y="10250"/>
                </a:lnTo>
                <a:lnTo>
                  <a:pt x="1255610" y="10263"/>
                </a:lnTo>
                <a:lnTo>
                  <a:pt x="1260373" y="10263"/>
                </a:lnTo>
                <a:lnTo>
                  <a:pt x="1274254" y="7951"/>
                </a:lnTo>
                <a:lnTo>
                  <a:pt x="1278940" y="10758"/>
                </a:lnTo>
                <a:lnTo>
                  <a:pt x="1279074" y="23818"/>
                </a:lnTo>
                <a:lnTo>
                  <a:pt x="1279139" y="55534"/>
                </a:lnTo>
                <a:lnTo>
                  <a:pt x="1279145" y="102607"/>
                </a:lnTo>
                <a:lnTo>
                  <a:pt x="1279104" y="161735"/>
                </a:lnTo>
                <a:lnTo>
                  <a:pt x="1279030" y="229620"/>
                </a:lnTo>
                <a:lnTo>
                  <a:pt x="1278932" y="302960"/>
                </a:lnTo>
                <a:lnTo>
                  <a:pt x="1278823" y="378457"/>
                </a:lnTo>
                <a:lnTo>
                  <a:pt x="1278715" y="452808"/>
                </a:lnTo>
                <a:lnTo>
                  <a:pt x="1278620" y="522715"/>
                </a:lnTo>
                <a:lnTo>
                  <a:pt x="1278549" y="584878"/>
                </a:lnTo>
                <a:lnTo>
                  <a:pt x="1278513" y="635996"/>
                </a:lnTo>
                <a:lnTo>
                  <a:pt x="1278526" y="672769"/>
                </a:lnTo>
                <a:lnTo>
                  <a:pt x="1278597" y="691897"/>
                </a:lnTo>
                <a:lnTo>
                  <a:pt x="1278882" y="741778"/>
                </a:lnTo>
                <a:lnTo>
                  <a:pt x="1278777" y="791705"/>
                </a:lnTo>
                <a:lnTo>
                  <a:pt x="1278531" y="841639"/>
                </a:lnTo>
                <a:lnTo>
                  <a:pt x="1278394" y="891541"/>
                </a:lnTo>
                <a:lnTo>
                  <a:pt x="1278390" y="911808"/>
                </a:lnTo>
                <a:lnTo>
                  <a:pt x="1278386" y="932073"/>
                </a:lnTo>
                <a:lnTo>
                  <a:pt x="1278400" y="952338"/>
                </a:lnTo>
                <a:lnTo>
                  <a:pt x="1278445" y="972605"/>
                </a:lnTo>
                <a:lnTo>
                  <a:pt x="1278450" y="988424"/>
                </a:lnTo>
                <a:lnTo>
                  <a:pt x="1278129" y="1008649"/>
                </a:lnTo>
                <a:lnTo>
                  <a:pt x="1277354" y="1026982"/>
                </a:lnTo>
                <a:lnTo>
                  <a:pt x="1275994" y="1037121"/>
                </a:lnTo>
                <a:lnTo>
                  <a:pt x="1264714" y="1036408"/>
                </a:lnTo>
                <a:lnTo>
                  <a:pt x="1253416" y="1036226"/>
                </a:lnTo>
                <a:lnTo>
                  <a:pt x="1242115" y="1036310"/>
                </a:lnTo>
                <a:lnTo>
                  <a:pt x="1230820" y="1036397"/>
                </a:lnTo>
                <a:lnTo>
                  <a:pt x="1218761" y="1036304"/>
                </a:lnTo>
                <a:lnTo>
                  <a:pt x="1206690" y="1036129"/>
                </a:lnTo>
                <a:lnTo>
                  <a:pt x="1194619" y="1036028"/>
                </a:lnTo>
                <a:lnTo>
                  <a:pt x="1182560" y="1036156"/>
                </a:lnTo>
                <a:lnTo>
                  <a:pt x="1170077" y="1037276"/>
                </a:lnTo>
                <a:lnTo>
                  <a:pt x="1157657" y="1039414"/>
                </a:lnTo>
                <a:lnTo>
                  <a:pt x="1145239" y="1041617"/>
                </a:lnTo>
                <a:lnTo>
                  <a:pt x="1132763" y="1042938"/>
                </a:lnTo>
                <a:lnTo>
                  <a:pt x="1097273" y="1043356"/>
                </a:lnTo>
                <a:lnTo>
                  <a:pt x="1040426" y="1043182"/>
                </a:lnTo>
                <a:lnTo>
                  <a:pt x="980625" y="1042784"/>
                </a:lnTo>
                <a:lnTo>
                  <a:pt x="936269" y="1042531"/>
                </a:lnTo>
                <a:lnTo>
                  <a:pt x="915443" y="1042082"/>
                </a:lnTo>
                <a:lnTo>
                  <a:pt x="881362" y="1040912"/>
                </a:lnTo>
                <a:lnTo>
                  <a:pt x="836045" y="1039220"/>
                </a:lnTo>
                <a:lnTo>
                  <a:pt x="781510" y="1037204"/>
                </a:lnTo>
                <a:lnTo>
                  <a:pt x="719775" y="1035061"/>
                </a:lnTo>
                <a:lnTo>
                  <a:pt x="652858" y="1032991"/>
                </a:lnTo>
                <a:lnTo>
                  <a:pt x="582779" y="1031190"/>
                </a:lnTo>
                <a:lnTo>
                  <a:pt x="511556" y="1029857"/>
                </a:lnTo>
                <a:lnTo>
                  <a:pt x="434209" y="1029268"/>
                </a:lnTo>
                <a:lnTo>
                  <a:pt x="361045" y="1029488"/>
                </a:lnTo>
                <a:lnTo>
                  <a:pt x="295916" y="1030106"/>
                </a:lnTo>
                <a:lnTo>
                  <a:pt x="242669" y="1030713"/>
                </a:lnTo>
                <a:lnTo>
                  <a:pt x="205155" y="1030898"/>
                </a:lnTo>
                <a:lnTo>
                  <a:pt x="187223" y="1030250"/>
                </a:lnTo>
                <a:lnTo>
                  <a:pt x="165206" y="1027064"/>
                </a:lnTo>
                <a:lnTo>
                  <a:pt x="143313" y="1024974"/>
                </a:lnTo>
                <a:lnTo>
                  <a:pt x="121400" y="1023607"/>
                </a:lnTo>
                <a:lnTo>
                  <a:pt x="99326" y="1022592"/>
                </a:lnTo>
                <a:lnTo>
                  <a:pt x="72323" y="1021020"/>
                </a:lnTo>
                <a:lnTo>
                  <a:pt x="49672" y="1019328"/>
                </a:lnTo>
                <a:lnTo>
                  <a:pt x="27017" y="1018056"/>
                </a:lnTo>
                <a:lnTo>
                  <a:pt x="0" y="1017741"/>
                </a:lnTo>
                <a:lnTo>
                  <a:pt x="252" y="1002884"/>
                </a:lnTo>
                <a:lnTo>
                  <a:pt x="729" y="924076"/>
                </a:lnTo>
                <a:lnTo>
                  <a:pt x="948" y="867216"/>
                </a:lnTo>
                <a:lnTo>
                  <a:pt x="1151" y="803447"/>
                </a:lnTo>
                <a:lnTo>
                  <a:pt x="1335" y="736315"/>
                </a:lnTo>
                <a:lnTo>
                  <a:pt x="1499" y="669365"/>
                </a:lnTo>
                <a:lnTo>
                  <a:pt x="1638" y="606143"/>
                </a:lnTo>
                <a:lnTo>
                  <a:pt x="1752" y="550196"/>
                </a:lnTo>
                <a:lnTo>
                  <a:pt x="1837" y="505069"/>
                </a:lnTo>
                <a:lnTo>
                  <a:pt x="1892" y="474308"/>
                </a:lnTo>
                <a:lnTo>
                  <a:pt x="1950" y="443143"/>
                </a:lnTo>
                <a:lnTo>
                  <a:pt x="2054" y="392821"/>
                </a:lnTo>
                <a:lnTo>
                  <a:pt x="2191" y="329351"/>
                </a:lnTo>
                <a:lnTo>
                  <a:pt x="2347" y="258740"/>
                </a:lnTo>
                <a:lnTo>
                  <a:pt x="2506" y="186999"/>
                </a:lnTo>
                <a:lnTo>
                  <a:pt x="2655" y="120134"/>
                </a:lnTo>
                <a:lnTo>
                  <a:pt x="2779" y="64156"/>
                </a:lnTo>
                <a:lnTo>
                  <a:pt x="2864" y="25072"/>
                </a:lnTo>
                <a:lnTo>
                  <a:pt x="2895" y="8891"/>
                </a:lnTo>
                <a:lnTo>
                  <a:pt x="35304" y="6040"/>
                </a:lnTo>
                <a:lnTo>
                  <a:pt x="53043" y="4610"/>
                </a:lnTo>
                <a:lnTo>
                  <a:pt x="62354" y="4167"/>
                </a:lnTo>
                <a:lnTo>
                  <a:pt x="69481" y="4281"/>
                </a:lnTo>
                <a:close/>
              </a:path>
            </a:pathLst>
          </a:custGeom>
          <a:ln w="12699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94769" y="4307658"/>
            <a:ext cx="1191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0085A3"/>
                </a:solidFill>
                <a:latin typeface="Tahoma"/>
                <a:cs typeface="Tahoma"/>
              </a:rPr>
              <a:t>ANTWERPEN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84269" y="3893186"/>
            <a:ext cx="1279525" cy="1042669"/>
          </a:xfrm>
          <a:custGeom>
            <a:avLst/>
            <a:gdLst/>
            <a:ahLst/>
            <a:cxnLst/>
            <a:rect l="l" t="t" r="r" b="b"/>
            <a:pathLst>
              <a:path w="1279525" h="1042670">
                <a:moveTo>
                  <a:pt x="69481" y="4281"/>
                </a:moveTo>
                <a:lnTo>
                  <a:pt x="90543" y="5077"/>
                </a:lnTo>
                <a:lnTo>
                  <a:pt x="111585" y="6013"/>
                </a:lnTo>
                <a:lnTo>
                  <a:pt x="132632" y="6794"/>
                </a:lnTo>
                <a:lnTo>
                  <a:pt x="153708" y="7126"/>
                </a:lnTo>
                <a:lnTo>
                  <a:pt x="185070" y="6982"/>
                </a:lnTo>
                <a:lnTo>
                  <a:pt x="216406" y="6438"/>
                </a:lnTo>
                <a:lnTo>
                  <a:pt x="247739" y="5388"/>
                </a:lnTo>
                <a:lnTo>
                  <a:pt x="279095" y="3722"/>
                </a:lnTo>
                <a:lnTo>
                  <a:pt x="298871" y="2468"/>
                </a:lnTo>
                <a:lnTo>
                  <a:pt x="318604" y="1370"/>
                </a:lnTo>
                <a:lnTo>
                  <a:pt x="338338" y="618"/>
                </a:lnTo>
                <a:lnTo>
                  <a:pt x="358114" y="407"/>
                </a:lnTo>
                <a:lnTo>
                  <a:pt x="410605" y="796"/>
                </a:lnTo>
                <a:lnTo>
                  <a:pt x="463103" y="1455"/>
                </a:lnTo>
                <a:lnTo>
                  <a:pt x="515600" y="2572"/>
                </a:lnTo>
                <a:lnTo>
                  <a:pt x="568083" y="4332"/>
                </a:lnTo>
                <a:lnTo>
                  <a:pt x="623331" y="7889"/>
                </a:lnTo>
                <a:lnTo>
                  <a:pt x="650947" y="9666"/>
                </a:lnTo>
                <a:lnTo>
                  <a:pt x="678599" y="10580"/>
                </a:lnTo>
                <a:lnTo>
                  <a:pt x="702789" y="10435"/>
                </a:lnTo>
                <a:lnTo>
                  <a:pt x="726962" y="9617"/>
                </a:lnTo>
                <a:lnTo>
                  <a:pt x="751127" y="8267"/>
                </a:lnTo>
                <a:lnTo>
                  <a:pt x="775296" y="6529"/>
                </a:lnTo>
                <a:lnTo>
                  <a:pt x="795224" y="4724"/>
                </a:lnTo>
                <a:lnTo>
                  <a:pt x="815124" y="2749"/>
                </a:lnTo>
                <a:lnTo>
                  <a:pt x="835032" y="1076"/>
                </a:lnTo>
                <a:lnTo>
                  <a:pt x="854989" y="179"/>
                </a:lnTo>
                <a:lnTo>
                  <a:pt x="878253" y="0"/>
                </a:lnTo>
                <a:lnTo>
                  <a:pt x="901523" y="115"/>
                </a:lnTo>
                <a:lnTo>
                  <a:pt x="924796" y="307"/>
                </a:lnTo>
                <a:lnTo>
                  <a:pt x="948067" y="357"/>
                </a:lnTo>
                <a:lnTo>
                  <a:pt x="989872" y="1040"/>
                </a:lnTo>
                <a:lnTo>
                  <a:pt x="1031654" y="2697"/>
                </a:lnTo>
                <a:lnTo>
                  <a:pt x="1073438" y="4254"/>
                </a:lnTo>
                <a:lnTo>
                  <a:pt x="1115250" y="4637"/>
                </a:lnTo>
                <a:lnTo>
                  <a:pt x="1136982" y="4380"/>
                </a:lnTo>
                <a:lnTo>
                  <a:pt x="1158722" y="4365"/>
                </a:lnTo>
                <a:lnTo>
                  <a:pt x="1180462" y="4838"/>
                </a:lnTo>
                <a:lnTo>
                  <a:pt x="1202194" y="6046"/>
                </a:lnTo>
                <a:lnTo>
                  <a:pt x="1212393" y="7133"/>
                </a:lnTo>
                <a:lnTo>
                  <a:pt x="1222613" y="8526"/>
                </a:lnTo>
                <a:lnTo>
                  <a:pt x="1232837" y="9772"/>
                </a:lnTo>
                <a:lnTo>
                  <a:pt x="1243050" y="10415"/>
                </a:lnTo>
                <a:lnTo>
                  <a:pt x="1247228" y="10491"/>
                </a:lnTo>
                <a:lnTo>
                  <a:pt x="1251432" y="10250"/>
                </a:lnTo>
                <a:lnTo>
                  <a:pt x="1255610" y="10263"/>
                </a:lnTo>
                <a:lnTo>
                  <a:pt x="1260373" y="10263"/>
                </a:lnTo>
                <a:lnTo>
                  <a:pt x="1274254" y="7951"/>
                </a:lnTo>
                <a:lnTo>
                  <a:pt x="1278940" y="10758"/>
                </a:lnTo>
                <a:lnTo>
                  <a:pt x="1279074" y="23818"/>
                </a:lnTo>
                <a:lnTo>
                  <a:pt x="1279139" y="55534"/>
                </a:lnTo>
                <a:lnTo>
                  <a:pt x="1279145" y="102607"/>
                </a:lnTo>
                <a:lnTo>
                  <a:pt x="1279104" y="161735"/>
                </a:lnTo>
                <a:lnTo>
                  <a:pt x="1279030" y="229620"/>
                </a:lnTo>
                <a:lnTo>
                  <a:pt x="1278932" y="302960"/>
                </a:lnTo>
                <a:lnTo>
                  <a:pt x="1278823" y="378457"/>
                </a:lnTo>
                <a:lnTo>
                  <a:pt x="1278715" y="452808"/>
                </a:lnTo>
                <a:lnTo>
                  <a:pt x="1278620" y="522715"/>
                </a:lnTo>
                <a:lnTo>
                  <a:pt x="1278549" y="584878"/>
                </a:lnTo>
                <a:lnTo>
                  <a:pt x="1278513" y="635996"/>
                </a:lnTo>
                <a:lnTo>
                  <a:pt x="1278526" y="672769"/>
                </a:lnTo>
                <a:lnTo>
                  <a:pt x="1278597" y="691897"/>
                </a:lnTo>
                <a:lnTo>
                  <a:pt x="1278882" y="741778"/>
                </a:lnTo>
                <a:lnTo>
                  <a:pt x="1278777" y="791705"/>
                </a:lnTo>
                <a:lnTo>
                  <a:pt x="1278531" y="841639"/>
                </a:lnTo>
                <a:lnTo>
                  <a:pt x="1278394" y="891541"/>
                </a:lnTo>
                <a:lnTo>
                  <a:pt x="1278390" y="910403"/>
                </a:lnTo>
                <a:lnTo>
                  <a:pt x="1278386" y="927576"/>
                </a:lnTo>
                <a:lnTo>
                  <a:pt x="1278400" y="944746"/>
                </a:lnTo>
                <a:lnTo>
                  <a:pt x="1278445" y="963601"/>
                </a:lnTo>
                <a:lnTo>
                  <a:pt x="1278450" y="979427"/>
                </a:lnTo>
                <a:lnTo>
                  <a:pt x="1278129" y="999656"/>
                </a:lnTo>
                <a:lnTo>
                  <a:pt x="1277354" y="1017990"/>
                </a:lnTo>
                <a:lnTo>
                  <a:pt x="1275994" y="1028130"/>
                </a:lnTo>
                <a:lnTo>
                  <a:pt x="1264714" y="1027409"/>
                </a:lnTo>
                <a:lnTo>
                  <a:pt x="1253416" y="1027223"/>
                </a:lnTo>
                <a:lnTo>
                  <a:pt x="1242115" y="1027306"/>
                </a:lnTo>
                <a:lnTo>
                  <a:pt x="1230820" y="1027393"/>
                </a:lnTo>
                <a:lnTo>
                  <a:pt x="1218756" y="1027302"/>
                </a:lnTo>
                <a:lnTo>
                  <a:pt x="1206685" y="1027129"/>
                </a:lnTo>
                <a:lnTo>
                  <a:pt x="1194617" y="1027029"/>
                </a:lnTo>
                <a:lnTo>
                  <a:pt x="1182560" y="1027152"/>
                </a:lnTo>
                <a:lnTo>
                  <a:pt x="1170077" y="1028277"/>
                </a:lnTo>
                <a:lnTo>
                  <a:pt x="1157657" y="1030414"/>
                </a:lnTo>
                <a:lnTo>
                  <a:pt x="1145239" y="1032615"/>
                </a:lnTo>
                <a:lnTo>
                  <a:pt x="1132763" y="1033933"/>
                </a:lnTo>
                <a:lnTo>
                  <a:pt x="1097273" y="1035759"/>
                </a:lnTo>
                <a:lnTo>
                  <a:pt x="1040426" y="1038680"/>
                </a:lnTo>
                <a:lnTo>
                  <a:pt x="980625" y="1041377"/>
                </a:lnTo>
                <a:lnTo>
                  <a:pt x="936269" y="1042531"/>
                </a:lnTo>
                <a:lnTo>
                  <a:pt x="915443" y="1042082"/>
                </a:lnTo>
                <a:lnTo>
                  <a:pt x="881362" y="1040912"/>
                </a:lnTo>
                <a:lnTo>
                  <a:pt x="836045" y="1039220"/>
                </a:lnTo>
                <a:lnTo>
                  <a:pt x="781510" y="1037205"/>
                </a:lnTo>
                <a:lnTo>
                  <a:pt x="719775" y="1035065"/>
                </a:lnTo>
                <a:lnTo>
                  <a:pt x="652858" y="1032996"/>
                </a:lnTo>
                <a:lnTo>
                  <a:pt x="582779" y="1031199"/>
                </a:lnTo>
                <a:lnTo>
                  <a:pt x="511556" y="1029869"/>
                </a:lnTo>
                <a:lnTo>
                  <a:pt x="434209" y="1029275"/>
                </a:lnTo>
                <a:lnTo>
                  <a:pt x="361045" y="1029491"/>
                </a:lnTo>
                <a:lnTo>
                  <a:pt x="295916" y="1030108"/>
                </a:lnTo>
                <a:lnTo>
                  <a:pt x="242669" y="1030713"/>
                </a:lnTo>
                <a:lnTo>
                  <a:pt x="205155" y="1030898"/>
                </a:lnTo>
                <a:lnTo>
                  <a:pt x="187223" y="1030250"/>
                </a:lnTo>
                <a:lnTo>
                  <a:pt x="165206" y="1027064"/>
                </a:lnTo>
                <a:lnTo>
                  <a:pt x="143313" y="1024974"/>
                </a:lnTo>
                <a:lnTo>
                  <a:pt x="121400" y="1023607"/>
                </a:lnTo>
                <a:lnTo>
                  <a:pt x="99326" y="1022592"/>
                </a:lnTo>
                <a:lnTo>
                  <a:pt x="72323" y="1021022"/>
                </a:lnTo>
                <a:lnTo>
                  <a:pt x="49672" y="1019333"/>
                </a:lnTo>
                <a:lnTo>
                  <a:pt x="27017" y="1018061"/>
                </a:lnTo>
                <a:lnTo>
                  <a:pt x="0" y="1017741"/>
                </a:lnTo>
                <a:lnTo>
                  <a:pt x="252" y="1002884"/>
                </a:lnTo>
                <a:lnTo>
                  <a:pt x="729" y="924076"/>
                </a:lnTo>
                <a:lnTo>
                  <a:pt x="948" y="867216"/>
                </a:lnTo>
                <a:lnTo>
                  <a:pt x="1151" y="803447"/>
                </a:lnTo>
                <a:lnTo>
                  <a:pt x="1335" y="736315"/>
                </a:lnTo>
                <a:lnTo>
                  <a:pt x="1499" y="669365"/>
                </a:lnTo>
                <a:lnTo>
                  <a:pt x="1638" y="606143"/>
                </a:lnTo>
                <a:lnTo>
                  <a:pt x="1752" y="550196"/>
                </a:lnTo>
                <a:lnTo>
                  <a:pt x="1837" y="505069"/>
                </a:lnTo>
                <a:lnTo>
                  <a:pt x="1892" y="474308"/>
                </a:lnTo>
                <a:lnTo>
                  <a:pt x="1950" y="443143"/>
                </a:lnTo>
                <a:lnTo>
                  <a:pt x="2054" y="392821"/>
                </a:lnTo>
                <a:lnTo>
                  <a:pt x="2191" y="329351"/>
                </a:lnTo>
                <a:lnTo>
                  <a:pt x="2347" y="258740"/>
                </a:lnTo>
                <a:lnTo>
                  <a:pt x="2506" y="186999"/>
                </a:lnTo>
                <a:lnTo>
                  <a:pt x="2655" y="120134"/>
                </a:lnTo>
                <a:lnTo>
                  <a:pt x="2779" y="64156"/>
                </a:lnTo>
                <a:lnTo>
                  <a:pt x="2864" y="25072"/>
                </a:lnTo>
                <a:lnTo>
                  <a:pt x="2895" y="8891"/>
                </a:lnTo>
                <a:lnTo>
                  <a:pt x="35304" y="6040"/>
                </a:lnTo>
                <a:lnTo>
                  <a:pt x="53043" y="4610"/>
                </a:lnTo>
                <a:lnTo>
                  <a:pt x="62354" y="4167"/>
                </a:lnTo>
                <a:lnTo>
                  <a:pt x="69481" y="4281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09664" y="4124776"/>
            <a:ext cx="1191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213360" indent="26034" algn="just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0085A3"/>
                </a:solidFill>
                <a:latin typeface="Tahoma"/>
                <a:cs typeface="Tahoma"/>
              </a:rPr>
              <a:t>VLAAMS- </a:t>
            </a:r>
            <a:r>
              <a:rPr sz="1200" b="1" spc="-340" dirty="0">
                <a:solidFill>
                  <a:srgbClr val="0085A3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085A3"/>
                </a:solidFill>
                <a:latin typeface="Tahoma"/>
                <a:cs typeface="Tahoma"/>
              </a:rPr>
              <a:t>BRABANT  </a:t>
            </a:r>
            <a:r>
              <a:rPr sz="1200" b="1" spc="-85" dirty="0">
                <a:solidFill>
                  <a:srgbClr val="0085A3"/>
                </a:solidFill>
                <a:latin typeface="Tahoma"/>
                <a:cs typeface="Tahoma"/>
              </a:rPr>
              <a:t>BRUSSEL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99165" y="3893186"/>
            <a:ext cx="1279525" cy="1042669"/>
          </a:xfrm>
          <a:custGeom>
            <a:avLst/>
            <a:gdLst/>
            <a:ahLst/>
            <a:cxnLst/>
            <a:rect l="l" t="t" r="r" b="b"/>
            <a:pathLst>
              <a:path w="1279525" h="1042670">
                <a:moveTo>
                  <a:pt x="69481" y="4281"/>
                </a:moveTo>
                <a:lnTo>
                  <a:pt x="90543" y="5077"/>
                </a:lnTo>
                <a:lnTo>
                  <a:pt x="111585" y="6013"/>
                </a:lnTo>
                <a:lnTo>
                  <a:pt x="132632" y="6794"/>
                </a:lnTo>
                <a:lnTo>
                  <a:pt x="153708" y="7126"/>
                </a:lnTo>
                <a:lnTo>
                  <a:pt x="185070" y="6982"/>
                </a:lnTo>
                <a:lnTo>
                  <a:pt x="216406" y="6438"/>
                </a:lnTo>
                <a:lnTo>
                  <a:pt x="247739" y="5388"/>
                </a:lnTo>
                <a:lnTo>
                  <a:pt x="279095" y="3722"/>
                </a:lnTo>
                <a:lnTo>
                  <a:pt x="298871" y="2468"/>
                </a:lnTo>
                <a:lnTo>
                  <a:pt x="318604" y="1370"/>
                </a:lnTo>
                <a:lnTo>
                  <a:pt x="338338" y="618"/>
                </a:lnTo>
                <a:lnTo>
                  <a:pt x="358114" y="407"/>
                </a:lnTo>
                <a:lnTo>
                  <a:pt x="410605" y="796"/>
                </a:lnTo>
                <a:lnTo>
                  <a:pt x="463103" y="1455"/>
                </a:lnTo>
                <a:lnTo>
                  <a:pt x="515600" y="2572"/>
                </a:lnTo>
                <a:lnTo>
                  <a:pt x="568083" y="4332"/>
                </a:lnTo>
                <a:lnTo>
                  <a:pt x="623331" y="7889"/>
                </a:lnTo>
                <a:lnTo>
                  <a:pt x="650947" y="9666"/>
                </a:lnTo>
                <a:lnTo>
                  <a:pt x="678599" y="10580"/>
                </a:lnTo>
                <a:lnTo>
                  <a:pt x="702789" y="10435"/>
                </a:lnTo>
                <a:lnTo>
                  <a:pt x="726962" y="9617"/>
                </a:lnTo>
                <a:lnTo>
                  <a:pt x="751127" y="8267"/>
                </a:lnTo>
                <a:lnTo>
                  <a:pt x="775296" y="6529"/>
                </a:lnTo>
                <a:lnTo>
                  <a:pt x="795224" y="4724"/>
                </a:lnTo>
                <a:lnTo>
                  <a:pt x="815124" y="2749"/>
                </a:lnTo>
                <a:lnTo>
                  <a:pt x="835032" y="1076"/>
                </a:lnTo>
                <a:lnTo>
                  <a:pt x="854989" y="179"/>
                </a:lnTo>
                <a:lnTo>
                  <a:pt x="878253" y="0"/>
                </a:lnTo>
                <a:lnTo>
                  <a:pt x="901523" y="115"/>
                </a:lnTo>
                <a:lnTo>
                  <a:pt x="924796" y="307"/>
                </a:lnTo>
                <a:lnTo>
                  <a:pt x="948067" y="357"/>
                </a:lnTo>
                <a:lnTo>
                  <a:pt x="989872" y="1040"/>
                </a:lnTo>
                <a:lnTo>
                  <a:pt x="1031654" y="2697"/>
                </a:lnTo>
                <a:lnTo>
                  <a:pt x="1073438" y="4254"/>
                </a:lnTo>
                <a:lnTo>
                  <a:pt x="1115250" y="4637"/>
                </a:lnTo>
                <a:lnTo>
                  <a:pt x="1136982" y="4380"/>
                </a:lnTo>
                <a:lnTo>
                  <a:pt x="1158722" y="4365"/>
                </a:lnTo>
                <a:lnTo>
                  <a:pt x="1180462" y="4838"/>
                </a:lnTo>
                <a:lnTo>
                  <a:pt x="1202194" y="6046"/>
                </a:lnTo>
                <a:lnTo>
                  <a:pt x="1212393" y="7133"/>
                </a:lnTo>
                <a:lnTo>
                  <a:pt x="1222613" y="8526"/>
                </a:lnTo>
                <a:lnTo>
                  <a:pt x="1232837" y="9772"/>
                </a:lnTo>
                <a:lnTo>
                  <a:pt x="1243050" y="10415"/>
                </a:lnTo>
                <a:lnTo>
                  <a:pt x="1247228" y="10491"/>
                </a:lnTo>
                <a:lnTo>
                  <a:pt x="1251432" y="10250"/>
                </a:lnTo>
                <a:lnTo>
                  <a:pt x="1255610" y="10263"/>
                </a:lnTo>
                <a:lnTo>
                  <a:pt x="1260373" y="10263"/>
                </a:lnTo>
                <a:lnTo>
                  <a:pt x="1274254" y="7951"/>
                </a:lnTo>
                <a:lnTo>
                  <a:pt x="1278940" y="10758"/>
                </a:lnTo>
                <a:lnTo>
                  <a:pt x="1279074" y="23818"/>
                </a:lnTo>
                <a:lnTo>
                  <a:pt x="1279139" y="55534"/>
                </a:lnTo>
                <a:lnTo>
                  <a:pt x="1279145" y="102607"/>
                </a:lnTo>
                <a:lnTo>
                  <a:pt x="1279104" y="161735"/>
                </a:lnTo>
                <a:lnTo>
                  <a:pt x="1279030" y="229620"/>
                </a:lnTo>
                <a:lnTo>
                  <a:pt x="1278932" y="302960"/>
                </a:lnTo>
                <a:lnTo>
                  <a:pt x="1278823" y="378457"/>
                </a:lnTo>
                <a:lnTo>
                  <a:pt x="1278715" y="452808"/>
                </a:lnTo>
                <a:lnTo>
                  <a:pt x="1278620" y="522715"/>
                </a:lnTo>
                <a:lnTo>
                  <a:pt x="1278549" y="584878"/>
                </a:lnTo>
                <a:lnTo>
                  <a:pt x="1278513" y="635996"/>
                </a:lnTo>
                <a:lnTo>
                  <a:pt x="1278526" y="672769"/>
                </a:lnTo>
                <a:lnTo>
                  <a:pt x="1278597" y="691897"/>
                </a:lnTo>
                <a:lnTo>
                  <a:pt x="1278882" y="741778"/>
                </a:lnTo>
                <a:lnTo>
                  <a:pt x="1278777" y="791705"/>
                </a:lnTo>
                <a:lnTo>
                  <a:pt x="1278531" y="841639"/>
                </a:lnTo>
                <a:lnTo>
                  <a:pt x="1278394" y="891541"/>
                </a:lnTo>
                <a:lnTo>
                  <a:pt x="1278390" y="911808"/>
                </a:lnTo>
                <a:lnTo>
                  <a:pt x="1278386" y="932073"/>
                </a:lnTo>
                <a:lnTo>
                  <a:pt x="1278400" y="952338"/>
                </a:lnTo>
                <a:lnTo>
                  <a:pt x="1278445" y="972605"/>
                </a:lnTo>
                <a:lnTo>
                  <a:pt x="1278450" y="988424"/>
                </a:lnTo>
                <a:lnTo>
                  <a:pt x="1278129" y="1008649"/>
                </a:lnTo>
                <a:lnTo>
                  <a:pt x="1277354" y="1026982"/>
                </a:lnTo>
                <a:lnTo>
                  <a:pt x="1275994" y="1037121"/>
                </a:lnTo>
                <a:lnTo>
                  <a:pt x="1264714" y="1036408"/>
                </a:lnTo>
                <a:lnTo>
                  <a:pt x="1253416" y="1036226"/>
                </a:lnTo>
                <a:lnTo>
                  <a:pt x="1242115" y="1036310"/>
                </a:lnTo>
                <a:lnTo>
                  <a:pt x="1230820" y="1036397"/>
                </a:lnTo>
                <a:lnTo>
                  <a:pt x="1218756" y="1036304"/>
                </a:lnTo>
                <a:lnTo>
                  <a:pt x="1206685" y="1036129"/>
                </a:lnTo>
                <a:lnTo>
                  <a:pt x="1194617" y="1036028"/>
                </a:lnTo>
                <a:lnTo>
                  <a:pt x="1182560" y="1036156"/>
                </a:lnTo>
                <a:lnTo>
                  <a:pt x="1154432" y="1036978"/>
                </a:lnTo>
                <a:lnTo>
                  <a:pt x="1100357" y="1038592"/>
                </a:lnTo>
                <a:lnTo>
                  <a:pt x="1035717" y="1040434"/>
                </a:lnTo>
                <a:lnTo>
                  <a:pt x="975894" y="1041935"/>
                </a:lnTo>
                <a:lnTo>
                  <a:pt x="936269" y="1042531"/>
                </a:lnTo>
                <a:lnTo>
                  <a:pt x="915443" y="1042082"/>
                </a:lnTo>
                <a:lnTo>
                  <a:pt x="881362" y="1040912"/>
                </a:lnTo>
                <a:lnTo>
                  <a:pt x="836045" y="1039220"/>
                </a:lnTo>
                <a:lnTo>
                  <a:pt x="781510" y="1037204"/>
                </a:lnTo>
                <a:lnTo>
                  <a:pt x="719775" y="1035061"/>
                </a:lnTo>
                <a:lnTo>
                  <a:pt x="652858" y="1032991"/>
                </a:lnTo>
                <a:lnTo>
                  <a:pt x="582779" y="1031190"/>
                </a:lnTo>
                <a:lnTo>
                  <a:pt x="511556" y="1029857"/>
                </a:lnTo>
                <a:lnTo>
                  <a:pt x="434209" y="1029268"/>
                </a:lnTo>
                <a:lnTo>
                  <a:pt x="361045" y="1029488"/>
                </a:lnTo>
                <a:lnTo>
                  <a:pt x="295916" y="1030106"/>
                </a:lnTo>
                <a:lnTo>
                  <a:pt x="242669" y="1030713"/>
                </a:lnTo>
                <a:lnTo>
                  <a:pt x="205155" y="1030898"/>
                </a:lnTo>
                <a:lnTo>
                  <a:pt x="187223" y="1030250"/>
                </a:lnTo>
                <a:lnTo>
                  <a:pt x="165206" y="1027064"/>
                </a:lnTo>
                <a:lnTo>
                  <a:pt x="143313" y="1024974"/>
                </a:lnTo>
                <a:lnTo>
                  <a:pt x="121400" y="1023607"/>
                </a:lnTo>
                <a:lnTo>
                  <a:pt x="99326" y="1022592"/>
                </a:lnTo>
                <a:lnTo>
                  <a:pt x="72323" y="1021020"/>
                </a:lnTo>
                <a:lnTo>
                  <a:pt x="49672" y="1019328"/>
                </a:lnTo>
                <a:lnTo>
                  <a:pt x="27017" y="1018056"/>
                </a:lnTo>
                <a:lnTo>
                  <a:pt x="0" y="1017741"/>
                </a:lnTo>
                <a:lnTo>
                  <a:pt x="252" y="1002884"/>
                </a:lnTo>
                <a:lnTo>
                  <a:pt x="729" y="924076"/>
                </a:lnTo>
                <a:lnTo>
                  <a:pt x="948" y="867216"/>
                </a:lnTo>
                <a:lnTo>
                  <a:pt x="1151" y="803447"/>
                </a:lnTo>
                <a:lnTo>
                  <a:pt x="1335" y="736315"/>
                </a:lnTo>
                <a:lnTo>
                  <a:pt x="1499" y="669365"/>
                </a:lnTo>
                <a:lnTo>
                  <a:pt x="1638" y="606143"/>
                </a:lnTo>
                <a:lnTo>
                  <a:pt x="1752" y="550196"/>
                </a:lnTo>
                <a:lnTo>
                  <a:pt x="1837" y="505069"/>
                </a:lnTo>
                <a:lnTo>
                  <a:pt x="1892" y="474308"/>
                </a:lnTo>
                <a:lnTo>
                  <a:pt x="1950" y="443143"/>
                </a:lnTo>
                <a:lnTo>
                  <a:pt x="2054" y="392821"/>
                </a:lnTo>
                <a:lnTo>
                  <a:pt x="2191" y="329351"/>
                </a:lnTo>
                <a:lnTo>
                  <a:pt x="2347" y="258740"/>
                </a:lnTo>
                <a:lnTo>
                  <a:pt x="2506" y="186999"/>
                </a:lnTo>
                <a:lnTo>
                  <a:pt x="2655" y="120134"/>
                </a:lnTo>
                <a:lnTo>
                  <a:pt x="2779" y="64156"/>
                </a:lnTo>
                <a:lnTo>
                  <a:pt x="2864" y="25072"/>
                </a:lnTo>
                <a:lnTo>
                  <a:pt x="2895" y="8891"/>
                </a:lnTo>
                <a:lnTo>
                  <a:pt x="35304" y="6040"/>
                </a:lnTo>
                <a:lnTo>
                  <a:pt x="53043" y="4610"/>
                </a:lnTo>
                <a:lnTo>
                  <a:pt x="62354" y="4167"/>
                </a:lnTo>
                <a:lnTo>
                  <a:pt x="69481" y="4281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4060" y="3893186"/>
            <a:ext cx="1279525" cy="1042669"/>
          </a:xfrm>
          <a:custGeom>
            <a:avLst/>
            <a:gdLst/>
            <a:ahLst/>
            <a:cxnLst/>
            <a:rect l="l" t="t" r="r" b="b"/>
            <a:pathLst>
              <a:path w="1279525" h="1042670">
                <a:moveTo>
                  <a:pt x="878253" y="0"/>
                </a:moveTo>
                <a:lnTo>
                  <a:pt x="854989" y="179"/>
                </a:lnTo>
                <a:lnTo>
                  <a:pt x="835032" y="1076"/>
                </a:lnTo>
                <a:lnTo>
                  <a:pt x="815124" y="2749"/>
                </a:lnTo>
                <a:lnTo>
                  <a:pt x="775296" y="6529"/>
                </a:lnTo>
                <a:lnTo>
                  <a:pt x="751127" y="8267"/>
                </a:lnTo>
                <a:lnTo>
                  <a:pt x="726962" y="9617"/>
                </a:lnTo>
                <a:lnTo>
                  <a:pt x="702789" y="10435"/>
                </a:lnTo>
                <a:lnTo>
                  <a:pt x="678599" y="10580"/>
                </a:lnTo>
                <a:lnTo>
                  <a:pt x="650947" y="9666"/>
                </a:lnTo>
                <a:lnTo>
                  <a:pt x="595720" y="5896"/>
                </a:lnTo>
                <a:lnTo>
                  <a:pt x="568083" y="4332"/>
                </a:lnTo>
                <a:lnTo>
                  <a:pt x="515600" y="2572"/>
                </a:lnTo>
                <a:lnTo>
                  <a:pt x="463103" y="1455"/>
                </a:lnTo>
                <a:lnTo>
                  <a:pt x="410605" y="796"/>
                </a:lnTo>
                <a:lnTo>
                  <a:pt x="358114" y="407"/>
                </a:lnTo>
                <a:lnTo>
                  <a:pt x="338338" y="618"/>
                </a:lnTo>
                <a:lnTo>
                  <a:pt x="318604" y="1370"/>
                </a:lnTo>
                <a:lnTo>
                  <a:pt x="247739" y="5388"/>
                </a:lnTo>
                <a:lnTo>
                  <a:pt x="216406" y="6438"/>
                </a:lnTo>
                <a:lnTo>
                  <a:pt x="185070" y="6982"/>
                </a:lnTo>
                <a:lnTo>
                  <a:pt x="153708" y="7126"/>
                </a:lnTo>
                <a:lnTo>
                  <a:pt x="132632" y="6794"/>
                </a:lnTo>
                <a:lnTo>
                  <a:pt x="69481" y="4281"/>
                </a:lnTo>
                <a:lnTo>
                  <a:pt x="62354" y="4167"/>
                </a:lnTo>
                <a:lnTo>
                  <a:pt x="53043" y="4610"/>
                </a:lnTo>
                <a:lnTo>
                  <a:pt x="2895" y="8891"/>
                </a:lnTo>
                <a:lnTo>
                  <a:pt x="496" y="970481"/>
                </a:lnTo>
                <a:lnTo>
                  <a:pt x="0" y="1017741"/>
                </a:lnTo>
                <a:lnTo>
                  <a:pt x="27017" y="1018056"/>
                </a:lnTo>
                <a:lnTo>
                  <a:pt x="49672" y="1019328"/>
                </a:lnTo>
                <a:lnTo>
                  <a:pt x="72323" y="1021020"/>
                </a:lnTo>
                <a:lnTo>
                  <a:pt x="99326" y="1022592"/>
                </a:lnTo>
                <a:lnTo>
                  <a:pt x="121400" y="1023607"/>
                </a:lnTo>
                <a:lnTo>
                  <a:pt x="143313" y="1024974"/>
                </a:lnTo>
                <a:lnTo>
                  <a:pt x="165206" y="1027064"/>
                </a:lnTo>
                <a:lnTo>
                  <a:pt x="187223" y="1030250"/>
                </a:lnTo>
                <a:lnTo>
                  <a:pt x="205155" y="1030898"/>
                </a:lnTo>
                <a:lnTo>
                  <a:pt x="242669" y="1030713"/>
                </a:lnTo>
                <a:lnTo>
                  <a:pt x="361045" y="1029488"/>
                </a:lnTo>
                <a:lnTo>
                  <a:pt x="434209" y="1029268"/>
                </a:lnTo>
                <a:lnTo>
                  <a:pt x="511556" y="1029857"/>
                </a:lnTo>
                <a:lnTo>
                  <a:pt x="582779" y="1031190"/>
                </a:lnTo>
                <a:lnTo>
                  <a:pt x="652858" y="1032991"/>
                </a:lnTo>
                <a:lnTo>
                  <a:pt x="719775" y="1035061"/>
                </a:lnTo>
                <a:lnTo>
                  <a:pt x="915443" y="1042082"/>
                </a:lnTo>
                <a:lnTo>
                  <a:pt x="936269" y="1042531"/>
                </a:lnTo>
                <a:lnTo>
                  <a:pt x="975894" y="1041935"/>
                </a:lnTo>
                <a:lnTo>
                  <a:pt x="1035717" y="1040434"/>
                </a:lnTo>
                <a:lnTo>
                  <a:pt x="1182560" y="1036156"/>
                </a:lnTo>
                <a:lnTo>
                  <a:pt x="1194619" y="1036028"/>
                </a:lnTo>
                <a:lnTo>
                  <a:pt x="1218761" y="1036304"/>
                </a:lnTo>
                <a:lnTo>
                  <a:pt x="1253416" y="1036226"/>
                </a:lnTo>
                <a:lnTo>
                  <a:pt x="1264714" y="1036408"/>
                </a:lnTo>
                <a:lnTo>
                  <a:pt x="1278450" y="988424"/>
                </a:lnTo>
                <a:lnTo>
                  <a:pt x="1278887" y="741778"/>
                </a:lnTo>
                <a:lnTo>
                  <a:pt x="1278597" y="691897"/>
                </a:lnTo>
                <a:lnTo>
                  <a:pt x="1278940" y="10758"/>
                </a:lnTo>
                <a:lnTo>
                  <a:pt x="1274254" y="7951"/>
                </a:lnTo>
                <a:lnTo>
                  <a:pt x="1260373" y="10263"/>
                </a:lnTo>
                <a:lnTo>
                  <a:pt x="1247228" y="10491"/>
                </a:lnTo>
                <a:lnTo>
                  <a:pt x="1243050" y="10415"/>
                </a:lnTo>
                <a:lnTo>
                  <a:pt x="1232837" y="9772"/>
                </a:lnTo>
                <a:lnTo>
                  <a:pt x="1212393" y="7133"/>
                </a:lnTo>
                <a:lnTo>
                  <a:pt x="1202194" y="6046"/>
                </a:lnTo>
                <a:lnTo>
                  <a:pt x="1180462" y="4838"/>
                </a:lnTo>
                <a:lnTo>
                  <a:pt x="1158722" y="4365"/>
                </a:lnTo>
                <a:lnTo>
                  <a:pt x="1115250" y="4637"/>
                </a:lnTo>
                <a:lnTo>
                  <a:pt x="1073438" y="4254"/>
                </a:lnTo>
                <a:lnTo>
                  <a:pt x="989872" y="1040"/>
                </a:lnTo>
                <a:lnTo>
                  <a:pt x="948067" y="357"/>
                </a:lnTo>
                <a:lnTo>
                  <a:pt x="878253" y="0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24559" y="4216217"/>
            <a:ext cx="1191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71120" indent="263525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OOST- 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 VLAANDEREN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14060" y="3893186"/>
            <a:ext cx="1279525" cy="1042669"/>
          </a:xfrm>
          <a:custGeom>
            <a:avLst/>
            <a:gdLst/>
            <a:ahLst/>
            <a:cxnLst/>
            <a:rect l="l" t="t" r="r" b="b"/>
            <a:pathLst>
              <a:path w="1279525" h="1042670">
                <a:moveTo>
                  <a:pt x="69481" y="4281"/>
                </a:moveTo>
                <a:lnTo>
                  <a:pt x="90543" y="5077"/>
                </a:lnTo>
                <a:lnTo>
                  <a:pt x="111585" y="6013"/>
                </a:lnTo>
                <a:lnTo>
                  <a:pt x="132632" y="6794"/>
                </a:lnTo>
                <a:lnTo>
                  <a:pt x="153708" y="7126"/>
                </a:lnTo>
                <a:lnTo>
                  <a:pt x="185070" y="6982"/>
                </a:lnTo>
                <a:lnTo>
                  <a:pt x="216406" y="6438"/>
                </a:lnTo>
                <a:lnTo>
                  <a:pt x="247739" y="5388"/>
                </a:lnTo>
                <a:lnTo>
                  <a:pt x="279095" y="3722"/>
                </a:lnTo>
                <a:lnTo>
                  <a:pt x="298871" y="2468"/>
                </a:lnTo>
                <a:lnTo>
                  <a:pt x="318604" y="1370"/>
                </a:lnTo>
                <a:lnTo>
                  <a:pt x="338338" y="618"/>
                </a:lnTo>
                <a:lnTo>
                  <a:pt x="358114" y="407"/>
                </a:lnTo>
                <a:lnTo>
                  <a:pt x="410605" y="796"/>
                </a:lnTo>
                <a:lnTo>
                  <a:pt x="463103" y="1455"/>
                </a:lnTo>
                <a:lnTo>
                  <a:pt x="515600" y="2572"/>
                </a:lnTo>
                <a:lnTo>
                  <a:pt x="568083" y="4332"/>
                </a:lnTo>
                <a:lnTo>
                  <a:pt x="623331" y="7889"/>
                </a:lnTo>
                <a:lnTo>
                  <a:pt x="650947" y="9666"/>
                </a:lnTo>
                <a:lnTo>
                  <a:pt x="678599" y="10580"/>
                </a:lnTo>
                <a:lnTo>
                  <a:pt x="702789" y="10435"/>
                </a:lnTo>
                <a:lnTo>
                  <a:pt x="726962" y="9617"/>
                </a:lnTo>
                <a:lnTo>
                  <a:pt x="751127" y="8267"/>
                </a:lnTo>
                <a:lnTo>
                  <a:pt x="775296" y="6529"/>
                </a:lnTo>
                <a:lnTo>
                  <a:pt x="795224" y="4724"/>
                </a:lnTo>
                <a:lnTo>
                  <a:pt x="815124" y="2749"/>
                </a:lnTo>
                <a:lnTo>
                  <a:pt x="835032" y="1076"/>
                </a:lnTo>
                <a:lnTo>
                  <a:pt x="854989" y="179"/>
                </a:lnTo>
                <a:lnTo>
                  <a:pt x="878253" y="0"/>
                </a:lnTo>
                <a:lnTo>
                  <a:pt x="901523" y="115"/>
                </a:lnTo>
                <a:lnTo>
                  <a:pt x="924796" y="307"/>
                </a:lnTo>
                <a:lnTo>
                  <a:pt x="948067" y="357"/>
                </a:lnTo>
                <a:lnTo>
                  <a:pt x="989872" y="1040"/>
                </a:lnTo>
                <a:lnTo>
                  <a:pt x="1031654" y="2697"/>
                </a:lnTo>
                <a:lnTo>
                  <a:pt x="1073438" y="4254"/>
                </a:lnTo>
                <a:lnTo>
                  <a:pt x="1115250" y="4637"/>
                </a:lnTo>
                <a:lnTo>
                  <a:pt x="1136982" y="4380"/>
                </a:lnTo>
                <a:lnTo>
                  <a:pt x="1158722" y="4365"/>
                </a:lnTo>
                <a:lnTo>
                  <a:pt x="1180462" y="4838"/>
                </a:lnTo>
                <a:lnTo>
                  <a:pt x="1202194" y="6046"/>
                </a:lnTo>
                <a:lnTo>
                  <a:pt x="1212393" y="7133"/>
                </a:lnTo>
                <a:lnTo>
                  <a:pt x="1222613" y="8526"/>
                </a:lnTo>
                <a:lnTo>
                  <a:pt x="1232837" y="9772"/>
                </a:lnTo>
                <a:lnTo>
                  <a:pt x="1243050" y="10415"/>
                </a:lnTo>
                <a:lnTo>
                  <a:pt x="1247228" y="10491"/>
                </a:lnTo>
                <a:lnTo>
                  <a:pt x="1251432" y="10250"/>
                </a:lnTo>
                <a:lnTo>
                  <a:pt x="1255610" y="10263"/>
                </a:lnTo>
                <a:lnTo>
                  <a:pt x="1260373" y="10263"/>
                </a:lnTo>
                <a:lnTo>
                  <a:pt x="1274254" y="7951"/>
                </a:lnTo>
                <a:lnTo>
                  <a:pt x="1278940" y="10758"/>
                </a:lnTo>
                <a:lnTo>
                  <a:pt x="1279074" y="23818"/>
                </a:lnTo>
                <a:lnTo>
                  <a:pt x="1279139" y="55534"/>
                </a:lnTo>
                <a:lnTo>
                  <a:pt x="1279145" y="102607"/>
                </a:lnTo>
                <a:lnTo>
                  <a:pt x="1279104" y="161735"/>
                </a:lnTo>
                <a:lnTo>
                  <a:pt x="1279030" y="229620"/>
                </a:lnTo>
                <a:lnTo>
                  <a:pt x="1278932" y="302960"/>
                </a:lnTo>
                <a:lnTo>
                  <a:pt x="1278823" y="378457"/>
                </a:lnTo>
                <a:lnTo>
                  <a:pt x="1278715" y="452808"/>
                </a:lnTo>
                <a:lnTo>
                  <a:pt x="1278620" y="522715"/>
                </a:lnTo>
                <a:lnTo>
                  <a:pt x="1278549" y="584878"/>
                </a:lnTo>
                <a:lnTo>
                  <a:pt x="1278513" y="635996"/>
                </a:lnTo>
                <a:lnTo>
                  <a:pt x="1278526" y="672769"/>
                </a:lnTo>
                <a:lnTo>
                  <a:pt x="1278597" y="691897"/>
                </a:lnTo>
                <a:lnTo>
                  <a:pt x="1278887" y="741778"/>
                </a:lnTo>
                <a:lnTo>
                  <a:pt x="1278782" y="791705"/>
                </a:lnTo>
                <a:lnTo>
                  <a:pt x="1278533" y="841639"/>
                </a:lnTo>
                <a:lnTo>
                  <a:pt x="1278394" y="891541"/>
                </a:lnTo>
                <a:lnTo>
                  <a:pt x="1278390" y="911808"/>
                </a:lnTo>
                <a:lnTo>
                  <a:pt x="1278386" y="932073"/>
                </a:lnTo>
                <a:lnTo>
                  <a:pt x="1278400" y="952338"/>
                </a:lnTo>
                <a:lnTo>
                  <a:pt x="1278445" y="972605"/>
                </a:lnTo>
                <a:lnTo>
                  <a:pt x="1278450" y="988424"/>
                </a:lnTo>
                <a:lnTo>
                  <a:pt x="1278129" y="1008649"/>
                </a:lnTo>
                <a:lnTo>
                  <a:pt x="1277354" y="1026982"/>
                </a:lnTo>
                <a:lnTo>
                  <a:pt x="1275994" y="1037121"/>
                </a:lnTo>
                <a:lnTo>
                  <a:pt x="1264714" y="1036408"/>
                </a:lnTo>
                <a:lnTo>
                  <a:pt x="1253416" y="1036226"/>
                </a:lnTo>
                <a:lnTo>
                  <a:pt x="1242115" y="1036310"/>
                </a:lnTo>
                <a:lnTo>
                  <a:pt x="1230820" y="1036397"/>
                </a:lnTo>
                <a:lnTo>
                  <a:pt x="1218761" y="1036304"/>
                </a:lnTo>
                <a:lnTo>
                  <a:pt x="1206690" y="1036129"/>
                </a:lnTo>
                <a:lnTo>
                  <a:pt x="1194619" y="1036028"/>
                </a:lnTo>
                <a:lnTo>
                  <a:pt x="1182560" y="1036156"/>
                </a:lnTo>
                <a:lnTo>
                  <a:pt x="1154432" y="1036978"/>
                </a:lnTo>
                <a:lnTo>
                  <a:pt x="1100357" y="1038592"/>
                </a:lnTo>
                <a:lnTo>
                  <a:pt x="1035717" y="1040434"/>
                </a:lnTo>
                <a:lnTo>
                  <a:pt x="975894" y="1041935"/>
                </a:lnTo>
                <a:lnTo>
                  <a:pt x="936269" y="1042531"/>
                </a:lnTo>
                <a:lnTo>
                  <a:pt x="915443" y="1042082"/>
                </a:lnTo>
                <a:lnTo>
                  <a:pt x="881362" y="1040912"/>
                </a:lnTo>
                <a:lnTo>
                  <a:pt x="836045" y="1039220"/>
                </a:lnTo>
                <a:lnTo>
                  <a:pt x="781510" y="1037204"/>
                </a:lnTo>
                <a:lnTo>
                  <a:pt x="719775" y="1035061"/>
                </a:lnTo>
                <a:lnTo>
                  <a:pt x="652858" y="1032991"/>
                </a:lnTo>
                <a:lnTo>
                  <a:pt x="582779" y="1031190"/>
                </a:lnTo>
                <a:lnTo>
                  <a:pt x="511556" y="1029857"/>
                </a:lnTo>
                <a:lnTo>
                  <a:pt x="434209" y="1029268"/>
                </a:lnTo>
                <a:lnTo>
                  <a:pt x="361045" y="1029488"/>
                </a:lnTo>
                <a:lnTo>
                  <a:pt x="295916" y="1030106"/>
                </a:lnTo>
                <a:lnTo>
                  <a:pt x="242669" y="1030713"/>
                </a:lnTo>
                <a:lnTo>
                  <a:pt x="205155" y="1030898"/>
                </a:lnTo>
                <a:lnTo>
                  <a:pt x="187223" y="1030250"/>
                </a:lnTo>
                <a:lnTo>
                  <a:pt x="165206" y="1027064"/>
                </a:lnTo>
                <a:lnTo>
                  <a:pt x="143313" y="1024974"/>
                </a:lnTo>
                <a:lnTo>
                  <a:pt x="121400" y="1023607"/>
                </a:lnTo>
                <a:lnTo>
                  <a:pt x="99326" y="1022592"/>
                </a:lnTo>
                <a:lnTo>
                  <a:pt x="72323" y="1021020"/>
                </a:lnTo>
                <a:lnTo>
                  <a:pt x="49672" y="1019328"/>
                </a:lnTo>
                <a:lnTo>
                  <a:pt x="27017" y="1018056"/>
                </a:lnTo>
                <a:lnTo>
                  <a:pt x="0" y="1017741"/>
                </a:lnTo>
                <a:lnTo>
                  <a:pt x="252" y="1002884"/>
                </a:lnTo>
                <a:lnTo>
                  <a:pt x="729" y="924076"/>
                </a:lnTo>
                <a:lnTo>
                  <a:pt x="948" y="867216"/>
                </a:lnTo>
                <a:lnTo>
                  <a:pt x="1151" y="803447"/>
                </a:lnTo>
                <a:lnTo>
                  <a:pt x="1335" y="736315"/>
                </a:lnTo>
                <a:lnTo>
                  <a:pt x="1499" y="669365"/>
                </a:lnTo>
                <a:lnTo>
                  <a:pt x="1638" y="606143"/>
                </a:lnTo>
                <a:lnTo>
                  <a:pt x="1752" y="550196"/>
                </a:lnTo>
                <a:lnTo>
                  <a:pt x="1837" y="505069"/>
                </a:lnTo>
                <a:lnTo>
                  <a:pt x="1892" y="474308"/>
                </a:lnTo>
                <a:lnTo>
                  <a:pt x="1950" y="443143"/>
                </a:lnTo>
                <a:lnTo>
                  <a:pt x="2054" y="392821"/>
                </a:lnTo>
                <a:lnTo>
                  <a:pt x="2191" y="329351"/>
                </a:lnTo>
                <a:lnTo>
                  <a:pt x="2347" y="258740"/>
                </a:lnTo>
                <a:lnTo>
                  <a:pt x="2506" y="186999"/>
                </a:lnTo>
                <a:lnTo>
                  <a:pt x="2655" y="120134"/>
                </a:lnTo>
                <a:lnTo>
                  <a:pt x="2779" y="64156"/>
                </a:lnTo>
                <a:lnTo>
                  <a:pt x="2864" y="25072"/>
                </a:lnTo>
                <a:lnTo>
                  <a:pt x="2895" y="8891"/>
                </a:lnTo>
                <a:lnTo>
                  <a:pt x="35304" y="6040"/>
                </a:lnTo>
                <a:lnTo>
                  <a:pt x="53043" y="4610"/>
                </a:lnTo>
                <a:lnTo>
                  <a:pt x="62354" y="4167"/>
                </a:lnTo>
                <a:lnTo>
                  <a:pt x="69481" y="4281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80209" y="4311122"/>
            <a:ext cx="1324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0085A3"/>
                </a:solidFill>
                <a:latin typeface="Tahoma"/>
                <a:cs typeface="Tahoma"/>
              </a:rPr>
              <a:t>LIMBURG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069256" y="3893186"/>
            <a:ext cx="1420495" cy="1049655"/>
          </a:xfrm>
          <a:custGeom>
            <a:avLst/>
            <a:gdLst/>
            <a:ahLst/>
            <a:cxnLst/>
            <a:rect l="l" t="t" r="r" b="b"/>
            <a:pathLst>
              <a:path w="1420495" h="1049654">
                <a:moveTo>
                  <a:pt x="77152" y="4281"/>
                </a:moveTo>
                <a:lnTo>
                  <a:pt x="100543" y="5077"/>
                </a:lnTo>
                <a:lnTo>
                  <a:pt x="123910" y="6013"/>
                </a:lnTo>
                <a:lnTo>
                  <a:pt x="147282" y="6794"/>
                </a:lnTo>
                <a:lnTo>
                  <a:pt x="170688" y="7126"/>
                </a:lnTo>
                <a:lnTo>
                  <a:pt x="205515" y="6982"/>
                </a:lnTo>
                <a:lnTo>
                  <a:pt x="240312" y="6438"/>
                </a:lnTo>
                <a:lnTo>
                  <a:pt x="275104" y="5388"/>
                </a:lnTo>
                <a:lnTo>
                  <a:pt x="309918" y="3722"/>
                </a:lnTo>
                <a:lnTo>
                  <a:pt x="331886" y="2468"/>
                </a:lnTo>
                <a:lnTo>
                  <a:pt x="353801" y="1370"/>
                </a:lnTo>
                <a:lnTo>
                  <a:pt x="375713" y="618"/>
                </a:lnTo>
                <a:lnTo>
                  <a:pt x="397675" y="407"/>
                </a:lnTo>
                <a:lnTo>
                  <a:pt x="444307" y="702"/>
                </a:lnTo>
                <a:lnTo>
                  <a:pt x="490945" y="1147"/>
                </a:lnTo>
                <a:lnTo>
                  <a:pt x="537585" y="1837"/>
                </a:lnTo>
                <a:lnTo>
                  <a:pt x="584221" y="2867"/>
                </a:lnTo>
                <a:lnTo>
                  <a:pt x="630847" y="4332"/>
                </a:lnTo>
                <a:lnTo>
                  <a:pt x="692197" y="7889"/>
                </a:lnTo>
                <a:lnTo>
                  <a:pt x="722865" y="9666"/>
                </a:lnTo>
                <a:lnTo>
                  <a:pt x="753567" y="10580"/>
                </a:lnTo>
                <a:lnTo>
                  <a:pt x="780432" y="10435"/>
                </a:lnTo>
                <a:lnTo>
                  <a:pt x="807275" y="9617"/>
                </a:lnTo>
                <a:lnTo>
                  <a:pt x="834109" y="8267"/>
                </a:lnTo>
                <a:lnTo>
                  <a:pt x="860945" y="6529"/>
                </a:lnTo>
                <a:lnTo>
                  <a:pt x="883079" y="4724"/>
                </a:lnTo>
                <a:lnTo>
                  <a:pt x="905179" y="2749"/>
                </a:lnTo>
                <a:lnTo>
                  <a:pt x="927289" y="1076"/>
                </a:lnTo>
                <a:lnTo>
                  <a:pt x="949452" y="179"/>
                </a:lnTo>
                <a:lnTo>
                  <a:pt x="975282" y="0"/>
                </a:lnTo>
                <a:lnTo>
                  <a:pt x="1001123" y="115"/>
                </a:lnTo>
                <a:lnTo>
                  <a:pt x="1026967" y="307"/>
                </a:lnTo>
                <a:lnTo>
                  <a:pt x="1052804" y="357"/>
                </a:lnTo>
                <a:lnTo>
                  <a:pt x="1099234" y="1040"/>
                </a:lnTo>
                <a:lnTo>
                  <a:pt x="1145635" y="2697"/>
                </a:lnTo>
                <a:lnTo>
                  <a:pt x="1192036" y="4254"/>
                </a:lnTo>
                <a:lnTo>
                  <a:pt x="1238465" y="4637"/>
                </a:lnTo>
                <a:lnTo>
                  <a:pt x="1262600" y="4380"/>
                </a:lnTo>
                <a:lnTo>
                  <a:pt x="1286743" y="4365"/>
                </a:lnTo>
                <a:lnTo>
                  <a:pt x="1310883" y="4838"/>
                </a:lnTo>
                <a:lnTo>
                  <a:pt x="1335011" y="6046"/>
                </a:lnTo>
                <a:lnTo>
                  <a:pt x="1346343" y="7133"/>
                </a:lnTo>
                <a:lnTo>
                  <a:pt x="1357695" y="8526"/>
                </a:lnTo>
                <a:lnTo>
                  <a:pt x="1369049" y="9772"/>
                </a:lnTo>
                <a:lnTo>
                  <a:pt x="1380388" y="10415"/>
                </a:lnTo>
                <a:lnTo>
                  <a:pt x="1385036" y="10491"/>
                </a:lnTo>
                <a:lnTo>
                  <a:pt x="1389697" y="10250"/>
                </a:lnTo>
                <a:lnTo>
                  <a:pt x="1394345" y="10263"/>
                </a:lnTo>
                <a:lnTo>
                  <a:pt x="1399888" y="9945"/>
                </a:lnTo>
                <a:lnTo>
                  <a:pt x="1407321" y="9458"/>
                </a:lnTo>
                <a:lnTo>
                  <a:pt x="1414741" y="9497"/>
                </a:lnTo>
                <a:lnTo>
                  <a:pt x="1420241" y="10758"/>
                </a:lnTo>
                <a:lnTo>
                  <a:pt x="1420388" y="23818"/>
                </a:lnTo>
                <a:lnTo>
                  <a:pt x="1420458" y="55534"/>
                </a:lnTo>
                <a:lnTo>
                  <a:pt x="1420465" y="102607"/>
                </a:lnTo>
                <a:lnTo>
                  <a:pt x="1420420" y="161735"/>
                </a:lnTo>
                <a:lnTo>
                  <a:pt x="1420337" y="229620"/>
                </a:lnTo>
                <a:lnTo>
                  <a:pt x="1420229" y="302960"/>
                </a:lnTo>
                <a:lnTo>
                  <a:pt x="1420108" y="378457"/>
                </a:lnTo>
                <a:lnTo>
                  <a:pt x="1419989" y="452808"/>
                </a:lnTo>
                <a:lnTo>
                  <a:pt x="1419883" y="522715"/>
                </a:lnTo>
                <a:lnTo>
                  <a:pt x="1419804" y="584878"/>
                </a:lnTo>
                <a:lnTo>
                  <a:pt x="1419766" y="635996"/>
                </a:lnTo>
                <a:lnTo>
                  <a:pt x="1419780" y="672769"/>
                </a:lnTo>
                <a:lnTo>
                  <a:pt x="1419860" y="691897"/>
                </a:lnTo>
                <a:lnTo>
                  <a:pt x="1420179" y="741778"/>
                </a:lnTo>
                <a:lnTo>
                  <a:pt x="1420066" y="791705"/>
                </a:lnTo>
                <a:lnTo>
                  <a:pt x="1419795" y="841639"/>
                </a:lnTo>
                <a:lnTo>
                  <a:pt x="1419644" y="891541"/>
                </a:lnTo>
                <a:lnTo>
                  <a:pt x="1419637" y="911808"/>
                </a:lnTo>
                <a:lnTo>
                  <a:pt x="1419631" y="932073"/>
                </a:lnTo>
                <a:lnTo>
                  <a:pt x="1419644" y="952338"/>
                </a:lnTo>
                <a:lnTo>
                  <a:pt x="1419694" y="972605"/>
                </a:lnTo>
                <a:lnTo>
                  <a:pt x="1419704" y="988424"/>
                </a:lnTo>
                <a:lnTo>
                  <a:pt x="1419350" y="1008649"/>
                </a:lnTo>
                <a:lnTo>
                  <a:pt x="1418489" y="1026982"/>
                </a:lnTo>
                <a:lnTo>
                  <a:pt x="1416977" y="1037121"/>
                </a:lnTo>
                <a:lnTo>
                  <a:pt x="1404447" y="1036408"/>
                </a:lnTo>
                <a:lnTo>
                  <a:pt x="1391899" y="1036226"/>
                </a:lnTo>
                <a:lnTo>
                  <a:pt x="1333203" y="1038215"/>
                </a:lnTo>
                <a:lnTo>
                  <a:pt x="1274600" y="1042308"/>
                </a:lnTo>
                <a:lnTo>
                  <a:pt x="1214164" y="1046636"/>
                </a:lnTo>
                <a:lnTo>
                  <a:pt x="1175054" y="1049161"/>
                </a:lnTo>
                <a:lnTo>
                  <a:pt x="1141216" y="1048993"/>
                </a:lnTo>
                <a:lnTo>
                  <a:pt x="1107392" y="1046637"/>
                </a:lnTo>
                <a:lnTo>
                  <a:pt x="1073563" y="1043885"/>
                </a:lnTo>
                <a:lnTo>
                  <a:pt x="1039710" y="1042531"/>
                </a:lnTo>
                <a:lnTo>
                  <a:pt x="1019920" y="1042171"/>
                </a:lnTo>
                <a:lnTo>
                  <a:pt x="988304" y="1041224"/>
                </a:lnTo>
                <a:lnTo>
                  <a:pt x="946435" y="1039830"/>
                </a:lnTo>
                <a:lnTo>
                  <a:pt x="895887" y="1038127"/>
                </a:lnTo>
                <a:lnTo>
                  <a:pt x="838235" y="1036255"/>
                </a:lnTo>
                <a:lnTo>
                  <a:pt x="775054" y="1034354"/>
                </a:lnTo>
                <a:lnTo>
                  <a:pt x="707916" y="1032560"/>
                </a:lnTo>
                <a:lnTo>
                  <a:pt x="638397" y="1031015"/>
                </a:lnTo>
                <a:lnTo>
                  <a:pt x="568071" y="1029857"/>
                </a:lnTo>
                <a:lnTo>
                  <a:pt x="494267" y="1029293"/>
                </a:lnTo>
                <a:lnTo>
                  <a:pt x="423426" y="1029366"/>
                </a:lnTo>
                <a:lnTo>
                  <a:pt x="358241" y="1029818"/>
                </a:lnTo>
                <a:lnTo>
                  <a:pt x="301403" y="1030391"/>
                </a:lnTo>
                <a:lnTo>
                  <a:pt x="255605" y="1030827"/>
                </a:lnTo>
                <a:lnTo>
                  <a:pt x="223540" y="1030866"/>
                </a:lnTo>
                <a:lnTo>
                  <a:pt x="207899" y="1030250"/>
                </a:lnTo>
                <a:lnTo>
                  <a:pt x="183453" y="1027064"/>
                </a:lnTo>
                <a:lnTo>
                  <a:pt x="159140" y="1024974"/>
                </a:lnTo>
                <a:lnTo>
                  <a:pt x="134804" y="1023607"/>
                </a:lnTo>
                <a:lnTo>
                  <a:pt x="110286" y="1022592"/>
                </a:lnTo>
                <a:lnTo>
                  <a:pt x="80304" y="1021020"/>
                </a:lnTo>
                <a:lnTo>
                  <a:pt x="55157" y="1019328"/>
                </a:lnTo>
                <a:lnTo>
                  <a:pt x="30003" y="1018056"/>
                </a:lnTo>
                <a:lnTo>
                  <a:pt x="0" y="1017741"/>
                </a:lnTo>
                <a:lnTo>
                  <a:pt x="280" y="1002884"/>
                </a:lnTo>
                <a:lnTo>
                  <a:pt x="808" y="924076"/>
                </a:lnTo>
                <a:lnTo>
                  <a:pt x="1051" y="867216"/>
                </a:lnTo>
                <a:lnTo>
                  <a:pt x="1276" y="803447"/>
                </a:lnTo>
                <a:lnTo>
                  <a:pt x="1480" y="736315"/>
                </a:lnTo>
                <a:lnTo>
                  <a:pt x="1661" y="669365"/>
                </a:lnTo>
                <a:lnTo>
                  <a:pt x="1815" y="606143"/>
                </a:lnTo>
                <a:lnTo>
                  <a:pt x="1941" y="550196"/>
                </a:lnTo>
                <a:lnTo>
                  <a:pt x="2035" y="505069"/>
                </a:lnTo>
                <a:lnTo>
                  <a:pt x="2095" y="474308"/>
                </a:lnTo>
                <a:lnTo>
                  <a:pt x="2160" y="443143"/>
                </a:lnTo>
                <a:lnTo>
                  <a:pt x="2277" y="392821"/>
                </a:lnTo>
                <a:lnTo>
                  <a:pt x="2430" y="329351"/>
                </a:lnTo>
                <a:lnTo>
                  <a:pt x="2603" y="258740"/>
                </a:lnTo>
                <a:lnTo>
                  <a:pt x="2780" y="186999"/>
                </a:lnTo>
                <a:lnTo>
                  <a:pt x="2945" y="120134"/>
                </a:lnTo>
                <a:lnTo>
                  <a:pt x="3083" y="64156"/>
                </a:lnTo>
                <a:lnTo>
                  <a:pt x="3178" y="25072"/>
                </a:lnTo>
                <a:lnTo>
                  <a:pt x="3213" y="8891"/>
                </a:lnTo>
                <a:lnTo>
                  <a:pt x="39201" y="6040"/>
                </a:lnTo>
                <a:lnTo>
                  <a:pt x="58899" y="4610"/>
                </a:lnTo>
                <a:lnTo>
                  <a:pt x="69239" y="4167"/>
                </a:lnTo>
                <a:lnTo>
                  <a:pt x="77152" y="4281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649897" y="4306623"/>
            <a:ext cx="1324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0085A3"/>
                </a:solidFill>
                <a:latin typeface="Tahoma"/>
                <a:cs typeface="Tahoma"/>
              </a:rPr>
              <a:t>ANTWERPEN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638944" y="3893186"/>
            <a:ext cx="1420495" cy="1040765"/>
          </a:xfrm>
          <a:custGeom>
            <a:avLst/>
            <a:gdLst/>
            <a:ahLst/>
            <a:cxnLst/>
            <a:rect l="l" t="t" r="r" b="b"/>
            <a:pathLst>
              <a:path w="1420495" h="1040764">
                <a:moveTo>
                  <a:pt x="77152" y="4281"/>
                </a:moveTo>
                <a:lnTo>
                  <a:pt x="100543" y="5077"/>
                </a:lnTo>
                <a:lnTo>
                  <a:pt x="123910" y="6013"/>
                </a:lnTo>
                <a:lnTo>
                  <a:pt x="147282" y="6794"/>
                </a:lnTo>
                <a:lnTo>
                  <a:pt x="170688" y="7126"/>
                </a:lnTo>
                <a:lnTo>
                  <a:pt x="205515" y="6982"/>
                </a:lnTo>
                <a:lnTo>
                  <a:pt x="240312" y="6438"/>
                </a:lnTo>
                <a:lnTo>
                  <a:pt x="275104" y="5388"/>
                </a:lnTo>
                <a:lnTo>
                  <a:pt x="309918" y="3722"/>
                </a:lnTo>
                <a:lnTo>
                  <a:pt x="331886" y="2468"/>
                </a:lnTo>
                <a:lnTo>
                  <a:pt x="353801" y="1370"/>
                </a:lnTo>
                <a:lnTo>
                  <a:pt x="375713" y="618"/>
                </a:lnTo>
                <a:lnTo>
                  <a:pt x="397675" y="407"/>
                </a:lnTo>
                <a:lnTo>
                  <a:pt x="444307" y="702"/>
                </a:lnTo>
                <a:lnTo>
                  <a:pt x="490945" y="1147"/>
                </a:lnTo>
                <a:lnTo>
                  <a:pt x="537585" y="1837"/>
                </a:lnTo>
                <a:lnTo>
                  <a:pt x="584221" y="2867"/>
                </a:lnTo>
                <a:lnTo>
                  <a:pt x="630847" y="4332"/>
                </a:lnTo>
                <a:lnTo>
                  <a:pt x="692197" y="7889"/>
                </a:lnTo>
                <a:lnTo>
                  <a:pt x="722865" y="9666"/>
                </a:lnTo>
                <a:lnTo>
                  <a:pt x="753567" y="10580"/>
                </a:lnTo>
                <a:lnTo>
                  <a:pt x="780432" y="10435"/>
                </a:lnTo>
                <a:lnTo>
                  <a:pt x="807275" y="9617"/>
                </a:lnTo>
                <a:lnTo>
                  <a:pt x="834109" y="8267"/>
                </a:lnTo>
                <a:lnTo>
                  <a:pt x="860945" y="6529"/>
                </a:lnTo>
                <a:lnTo>
                  <a:pt x="883079" y="4724"/>
                </a:lnTo>
                <a:lnTo>
                  <a:pt x="905179" y="2749"/>
                </a:lnTo>
                <a:lnTo>
                  <a:pt x="927289" y="1076"/>
                </a:lnTo>
                <a:lnTo>
                  <a:pt x="949452" y="179"/>
                </a:lnTo>
                <a:lnTo>
                  <a:pt x="975282" y="0"/>
                </a:lnTo>
                <a:lnTo>
                  <a:pt x="1001123" y="115"/>
                </a:lnTo>
                <a:lnTo>
                  <a:pt x="1026967" y="307"/>
                </a:lnTo>
                <a:lnTo>
                  <a:pt x="1052804" y="357"/>
                </a:lnTo>
                <a:lnTo>
                  <a:pt x="1099234" y="1040"/>
                </a:lnTo>
                <a:lnTo>
                  <a:pt x="1145635" y="2697"/>
                </a:lnTo>
                <a:lnTo>
                  <a:pt x="1192036" y="4254"/>
                </a:lnTo>
                <a:lnTo>
                  <a:pt x="1238465" y="4637"/>
                </a:lnTo>
                <a:lnTo>
                  <a:pt x="1262600" y="4380"/>
                </a:lnTo>
                <a:lnTo>
                  <a:pt x="1286743" y="4365"/>
                </a:lnTo>
                <a:lnTo>
                  <a:pt x="1310883" y="4838"/>
                </a:lnTo>
                <a:lnTo>
                  <a:pt x="1335011" y="6046"/>
                </a:lnTo>
                <a:lnTo>
                  <a:pt x="1346343" y="7133"/>
                </a:lnTo>
                <a:lnTo>
                  <a:pt x="1357695" y="8526"/>
                </a:lnTo>
                <a:lnTo>
                  <a:pt x="1369049" y="9772"/>
                </a:lnTo>
                <a:lnTo>
                  <a:pt x="1380388" y="10415"/>
                </a:lnTo>
                <a:lnTo>
                  <a:pt x="1385036" y="10491"/>
                </a:lnTo>
                <a:lnTo>
                  <a:pt x="1389697" y="10250"/>
                </a:lnTo>
                <a:lnTo>
                  <a:pt x="1394345" y="10263"/>
                </a:lnTo>
                <a:lnTo>
                  <a:pt x="1399888" y="9945"/>
                </a:lnTo>
                <a:lnTo>
                  <a:pt x="1407321" y="9458"/>
                </a:lnTo>
                <a:lnTo>
                  <a:pt x="1414741" y="9497"/>
                </a:lnTo>
                <a:lnTo>
                  <a:pt x="1420241" y="10758"/>
                </a:lnTo>
                <a:lnTo>
                  <a:pt x="1420388" y="23818"/>
                </a:lnTo>
                <a:lnTo>
                  <a:pt x="1420458" y="55534"/>
                </a:lnTo>
                <a:lnTo>
                  <a:pt x="1420465" y="102607"/>
                </a:lnTo>
                <a:lnTo>
                  <a:pt x="1420420" y="161735"/>
                </a:lnTo>
                <a:lnTo>
                  <a:pt x="1420337" y="229620"/>
                </a:lnTo>
                <a:lnTo>
                  <a:pt x="1420229" y="302960"/>
                </a:lnTo>
                <a:lnTo>
                  <a:pt x="1420108" y="378457"/>
                </a:lnTo>
                <a:lnTo>
                  <a:pt x="1419989" y="452808"/>
                </a:lnTo>
                <a:lnTo>
                  <a:pt x="1419883" y="522715"/>
                </a:lnTo>
                <a:lnTo>
                  <a:pt x="1419804" y="584878"/>
                </a:lnTo>
                <a:lnTo>
                  <a:pt x="1419766" y="635996"/>
                </a:lnTo>
                <a:lnTo>
                  <a:pt x="1419780" y="672769"/>
                </a:lnTo>
                <a:lnTo>
                  <a:pt x="1419860" y="691897"/>
                </a:lnTo>
                <a:lnTo>
                  <a:pt x="1420179" y="741778"/>
                </a:lnTo>
                <a:lnTo>
                  <a:pt x="1420066" y="791705"/>
                </a:lnTo>
                <a:lnTo>
                  <a:pt x="1419795" y="841639"/>
                </a:lnTo>
                <a:lnTo>
                  <a:pt x="1419644" y="891541"/>
                </a:lnTo>
                <a:lnTo>
                  <a:pt x="1419637" y="911808"/>
                </a:lnTo>
                <a:lnTo>
                  <a:pt x="1419631" y="932073"/>
                </a:lnTo>
                <a:lnTo>
                  <a:pt x="1419644" y="952338"/>
                </a:lnTo>
                <a:lnTo>
                  <a:pt x="1419694" y="972605"/>
                </a:lnTo>
                <a:lnTo>
                  <a:pt x="1419704" y="987019"/>
                </a:lnTo>
                <a:lnTo>
                  <a:pt x="1419350" y="1004154"/>
                </a:lnTo>
                <a:lnTo>
                  <a:pt x="1418489" y="1019395"/>
                </a:lnTo>
                <a:lnTo>
                  <a:pt x="1416977" y="1028130"/>
                </a:lnTo>
                <a:lnTo>
                  <a:pt x="1404447" y="1027409"/>
                </a:lnTo>
                <a:lnTo>
                  <a:pt x="1391899" y="1027223"/>
                </a:lnTo>
                <a:lnTo>
                  <a:pt x="1379349" y="1027306"/>
                </a:lnTo>
                <a:lnTo>
                  <a:pt x="1366812" y="1027393"/>
                </a:lnTo>
                <a:lnTo>
                  <a:pt x="1353414" y="1027302"/>
                </a:lnTo>
                <a:lnTo>
                  <a:pt x="1340010" y="1027129"/>
                </a:lnTo>
                <a:lnTo>
                  <a:pt x="1326608" y="1027029"/>
                </a:lnTo>
                <a:lnTo>
                  <a:pt x="1313218" y="1027152"/>
                </a:lnTo>
                <a:lnTo>
                  <a:pt x="1299357" y="1028277"/>
                </a:lnTo>
                <a:lnTo>
                  <a:pt x="1285563" y="1030414"/>
                </a:lnTo>
                <a:lnTo>
                  <a:pt x="1271770" y="1032615"/>
                </a:lnTo>
                <a:lnTo>
                  <a:pt x="1257909" y="1033933"/>
                </a:lnTo>
                <a:lnTo>
                  <a:pt x="1237180" y="1035202"/>
                </a:lnTo>
                <a:lnTo>
                  <a:pt x="1216472" y="1036997"/>
                </a:lnTo>
                <a:lnTo>
                  <a:pt x="1195769" y="1038816"/>
                </a:lnTo>
                <a:lnTo>
                  <a:pt x="1175054" y="1040156"/>
                </a:lnTo>
                <a:lnTo>
                  <a:pt x="1141216" y="1039989"/>
                </a:lnTo>
                <a:lnTo>
                  <a:pt x="1107392" y="1037634"/>
                </a:lnTo>
                <a:lnTo>
                  <a:pt x="1073563" y="1034886"/>
                </a:lnTo>
                <a:lnTo>
                  <a:pt x="1039710" y="1033540"/>
                </a:lnTo>
                <a:lnTo>
                  <a:pt x="988304" y="1033367"/>
                </a:lnTo>
                <a:lnTo>
                  <a:pt x="946435" y="1033169"/>
                </a:lnTo>
                <a:lnTo>
                  <a:pt x="895887" y="1032885"/>
                </a:lnTo>
                <a:lnTo>
                  <a:pt x="838235" y="1032506"/>
                </a:lnTo>
                <a:lnTo>
                  <a:pt x="775054" y="1032022"/>
                </a:lnTo>
                <a:lnTo>
                  <a:pt x="707916" y="1031426"/>
                </a:lnTo>
                <a:lnTo>
                  <a:pt x="638397" y="1030707"/>
                </a:lnTo>
                <a:lnTo>
                  <a:pt x="568071" y="1029857"/>
                </a:lnTo>
                <a:lnTo>
                  <a:pt x="494267" y="1029293"/>
                </a:lnTo>
                <a:lnTo>
                  <a:pt x="423426" y="1029366"/>
                </a:lnTo>
                <a:lnTo>
                  <a:pt x="358241" y="1029818"/>
                </a:lnTo>
                <a:lnTo>
                  <a:pt x="301403" y="1030391"/>
                </a:lnTo>
                <a:lnTo>
                  <a:pt x="255605" y="1030827"/>
                </a:lnTo>
                <a:lnTo>
                  <a:pt x="223540" y="1030866"/>
                </a:lnTo>
                <a:lnTo>
                  <a:pt x="207899" y="1030250"/>
                </a:lnTo>
                <a:lnTo>
                  <a:pt x="183453" y="1027064"/>
                </a:lnTo>
                <a:lnTo>
                  <a:pt x="159140" y="1024974"/>
                </a:lnTo>
                <a:lnTo>
                  <a:pt x="134804" y="1023607"/>
                </a:lnTo>
                <a:lnTo>
                  <a:pt x="110286" y="1022592"/>
                </a:lnTo>
                <a:lnTo>
                  <a:pt x="80304" y="1021020"/>
                </a:lnTo>
                <a:lnTo>
                  <a:pt x="55157" y="1019328"/>
                </a:lnTo>
                <a:lnTo>
                  <a:pt x="30003" y="1018056"/>
                </a:lnTo>
                <a:lnTo>
                  <a:pt x="0" y="1017741"/>
                </a:lnTo>
                <a:lnTo>
                  <a:pt x="280" y="1002884"/>
                </a:lnTo>
                <a:lnTo>
                  <a:pt x="808" y="924076"/>
                </a:lnTo>
                <a:lnTo>
                  <a:pt x="1051" y="867216"/>
                </a:lnTo>
                <a:lnTo>
                  <a:pt x="1276" y="803447"/>
                </a:lnTo>
                <a:lnTo>
                  <a:pt x="1480" y="736315"/>
                </a:lnTo>
                <a:lnTo>
                  <a:pt x="1661" y="669365"/>
                </a:lnTo>
                <a:lnTo>
                  <a:pt x="1815" y="606143"/>
                </a:lnTo>
                <a:lnTo>
                  <a:pt x="1941" y="550196"/>
                </a:lnTo>
                <a:lnTo>
                  <a:pt x="2035" y="505069"/>
                </a:lnTo>
                <a:lnTo>
                  <a:pt x="2095" y="474308"/>
                </a:lnTo>
                <a:lnTo>
                  <a:pt x="2160" y="443143"/>
                </a:lnTo>
                <a:lnTo>
                  <a:pt x="2277" y="392821"/>
                </a:lnTo>
                <a:lnTo>
                  <a:pt x="2430" y="329351"/>
                </a:lnTo>
                <a:lnTo>
                  <a:pt x="2603" y="258740"/>
                </a:lnTo>
                <a:lnTo>
                  <a:pt x="2780" y="186999"/>
                </a:lnTo>
                <a:lnTo>
                  <a:pt x="2945" y="120134"/>
                </a:lnTo>
                <a:lnTo>
                  <a:pt x="3083" y="64156"/>
                </a:lnTo>
                <a:lnTo>
                  <a:pt x="3178" y="25072"/>
                </a:lnTo>
                <a:lnTo>
                  <a:pt x="3213" y="8891"/>
                </a:lnTo>
                <a:lnTo>
                  <a:pt x="39201" y="6040"/>
                </a:lnTo>
                <a:lnTo>
                  <a:pt x="58899" y="4610"/>
                </a:lnTo>
                <a:lnTo>
                  <a:pt x="69239" y="4167"/>
                </a:lnTo>
                <a:lnTo>
                  <a:pt x="77152" y="4281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52153" y="4216217"/>
            <a:ext cx="1191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70485" indent="268605">
              <a:lnSpc>
                <a:spcPct val="100000"/>
              </a:lnSpc>
              <a:spcBef>
                <a:spcPts val="100"/>
              </a:spcBef>
            </a:pPr>
            <a:r>
              <a:rPr sz="1200" b="1" spc="-105" dirty="0">
                <a:solidFill>
                  <a:srgbClr val="0085A3"/>
                </a:solidFill>
                <a:latin typeface="Tahoma"/>
                <a:cs typeface="Tahoma"/>
              </a:rPr>
              <a:t>WEST- </a:t>
            </a:r>
            <a:r>
              <a:rPr sz="1200" b="1" spc="-100" dirty="0">
                <a:solidFill>
                  <a:srgbClr val="0085A3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085A3"/>
                </a:solidFill>
                <a:latin typeface="Tahoma"/>
                <a:cs typeface="Tahoma"/>
              </a:rPr>
              <a:t>VLAANDEREN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41654" y="3893186"/>
            <a:ext cx="1279525" cy="1042669"/>
          </a:xfrm>
          <a:custGeom>
            <a:avLst/>
            <a:gdLst/>
            <a:ahLst/>
            <a:cxnLst/>
            <a:rect l="l" t="t" r="r" b="b"/>
            <a:pathLst>
              <a:path w="1279525" h="1042670">
                <a:moveTo>
                  <a:pt x="69481" y="4281"/>
                </a:moveTo>
                <a:lnTo>
                  <a:pt x="90543" y="5077"/>
                </a:lnTo>
                <a:lnTo>
                  <a:pt x="111585" y="6013"/>
                </a:lnTo>
                <a:lnTo>
                  <a:pt x="132632" y="6794"/>
                </a:lnTo>
                <a:lnTo>
                  <a:pt x="153708" y="7126"/>
                </a:lnTo>
                <a:lnTo>
                  <a:pt x="185070" y="6982"/>
                </a:lnTo>
                <a:lnTo>
                  <a:pt x="216406" y="6438"/>
                </a:lnTo>
                <a:lnTo>
                  <a:pt x="247739" y="5388"/>
                </a:lnTo>
                <a:lnTo>
                  <a:pt x="279095" y="3722"/>
                </a:lnTo>
                <a:lnTo>
                  <a:pt x="298871" y="2468"/>
                </a:lnTo>
                <a:lnTo>
                  <a:pt x="318604" y="1370"/>
                </a:lnTo>
                <a:lnTo>
                  <a:pt x="338338" y="618"/>
                </a:lnTo>
                <a:lnTo>
                  <a:pt x="358114" y="407"/>
                </a:lnTo>
                <a:lnTo>
                  <a:pt x="410605" y="796"/>
                </a:lnTo>
                <a:lnTo>
                  <a:pt x="463103" y="1455"/>
                </a:lnTo>
                <a:lnTo>
                  <a:pt x="515600" y="2572"/>
                </a:lnTo>
                <a:lnTo>
                  <a:pt x="568083" y="4332"/>
                </a:lnTo>
                <a:lnTo>
                  <a:pt x="623336" y="7889"/>
                </a:lnTo>
                <a:lnTo>
                  <a:pt x="650952" y="9666"/>
                </a:lnTo>
                <a:lnTo>
                  <a:pt x="678599" y="10580"/>
                </a:lnTo>
                <a:lnTo>
                  <a:pt x="702789" y="10435"/>
                </a:lnTo>
                <a:lnTo>
                  <a:pt x="726962" y="9617"/>
                </a:lnTo>
                <a:lnTo>
                  <a:pt x="751127" y="8267"/>
                </a:lnTo>
                <a:lnTo>
                  <a:pt x="775296" y="6529"/>
                </a:lnTo>
                <a:lnTo>
                  <a:pt x="795224" y="4724"/>
                </a:lnTo>
                <a:lnTo>
                  <a:pt x="815124" y="2749"/>
                </a:lnTo>
                <a:lnTo>
                  <a:pt x="835032" y="1076"/>
                </a:lnTo>
                <a:lnTo>
                  <a:pt x="854989" y="179"/>
                </a:lnTo>
                <a:lnTo>
                  <a:pt x="878253" y="0"/>
                </a:lnTo>
                <a:lnTo>
                  <a:pt x="901523" y="115"/>
                </a:lnTo>
                <a:lnTo>
                  <a:pt x="924796" y="307"/>
                </a:lnTo>
                <a:lnTo>
                  <a:pt x="948067" y="357"/>
                </a:lnTo>
                <a:lnTo>
                  <a:pt x="989872" y="1040"/>
                </a:lnTo>
                <a:lnTo>
                  <a:pt x="1031654" y="2697"/>
                </a:lnTo>
                <a:lnTo>
                  <a:pt x="1073438" y="4254"/>
                </a:lnTo>
                <a:lnTo>
                  <a:pt x="1115250" y="4637"/>
                </a:lnTo>
                <a:lnTo>
                  <a:pt x="1136982" y="4380"/>
                </a:lnTo>
                <a:lnTo>
                  <a:pt x="1158722" y="4365"/>
                </a:lnTo>
                <a:lnTo>
                  <a:pt x="1180462" y="4838"/>
                </a:lnTo>
                <a:lnTo>
                  <a:pt x="1202194" y="6046"/>
                </a:lnTo>
                <a:lnTo>
                  <a:pt x="1212393" y="7133"/>
                </a:lnTo>
                <a:lnTo>
                  <a:pt x="1222613" y="8526"/>
                </a:lnTo>
                <a:lnTo>
                  <a:pt x="1232837" y="9772"/>
                </a:lnTo>
                <a:lnTo>
                  <a:pt x="1243050" y="10415"/>
                </a:lnTo>
                <a:lnTo>
                  <a:pt x="1247228" y="10491"/>
                </a:lnTo>
                <a:lnTo>
                  <a:pt x="1251432" y="10250"/>
                </a:lnTo>
                <a:lnTo>
                  <a:pt x="1255610" y="10263"/>
                </a:lnTo>
                <a:lnTo>
                  <a:pt x="1260373" y="10263"/>
                </a:lnTo>
                <a:lnTo>
                  <a:pt x="1274254" y="7951"/>
                </a:lnTo>
                <a:lnTo>
                  <a:pt x="1278940" y="10758"/>
                </a:lnTo>
                <a:lnTo>
                  <a:pt x="1279074" y="23818"/>
                </a:lnTo>
                <a:lnTo>
                  <a:pt x="1279139" y="55534"/>
                </a:lnTo>
                <a:lnTo>
                  <a:pt x="1279145" y="102607"/>
                </a:lnTo>
                <a:lnTo>
                  <a:pt x="1279104" y="161735"/>
                </a:lnTo>
                <a:lnTo>
                  <a:pt x="1279030" y="229620"/>
                </a:lnTo>
                <a:lnTo>
                  <a:pt x="1278932" y="302960"/>
                </a:lnTo>
                <a:lnTo>
                  <a:pt x="1278823" y="378457"/>
                </a:lnTo>
                <a:lnTo>
                  <a:pt x="1278715" y="452808"/>
                </a:lnTo>
                <a:lnTo>
                  <a:pt x="1278620" y="522715"/>
                </a:lnTo>
                <a:lnTo>
                  <a:pt x="1278549" y="584878"/>
                </a:lnTo>
                <a:lnTo>
                  <a:pt x="1278513" y="635996"/>
                </a:lnTo>
                <a:lnTo>
                  <a:pt x="1278526" y="672769"/>
                </a:lnTo>
                <a:lnTo>
                  <a:pt x="1278597" y="691897"/>
                </a:lnTo>
                <a:lnTo>
                  <a:pt x="1278887" y="741778"/>
                </a:lnTo>
                <a:lnTo>
                  <a:pt x="1278782" y="791705"/>
                </a:lnTo>
                <a:lnTo>
                  <a:pt x="1278533" y="841639"/>
                </a:lnTo>
                <a:lnTo>
                  <a:pt x="1278394" y="891541"/>
                </a:lnTo>
                <a:lnTo>
                  <a:pt x="1278390" y="911808"/>
                </a:lnTo>
                <a:lnTo>
                  <a:pt x="1278386" y="932073"/>
                </a:lnTo>
                <a:lnTo>
                  <a:pt x="1278400" y="952338"/>
                </a:lnTo>
                <a:lnTo>
                  <a:pt x="1278445" y="972605"/>
                </a:lnTo>
                <a:lnTo>
                  <a:pt x="1278450" y="988424"/>
                </a:lnTo>
                <a:lnTo>
                  <a:pt x="1278129" y="1008649"/>
                </a:lnTo>
                <a:lnTo>
                  <a:pt x="1277354" y="1026982"/>
                </a:lnTo>
                <a:lnTo>
                  <a:pt x="1275994" y="1037121"/>
                </a:lnTo>
                <a:lnTo>
                  <a:pt x="1264714" y="1036408"/>
                </a:lnTo>
                <a:lnTo>
                  <a:pt x="1253416" y="1036226"/>
                </a:lnTo>
                <a:lnTo>
                  <a:pt x="1242115" y="1036310"/>
                </a:lnTo>
                <a:lnTo>
                  <a:pt x="1230820" y="1036397"/>
                </a:lnTo>
                <a:lnTo>
                  <a:pt x="1218763" y="1036304"/>
                </a:lnTo>
                <a:lnTo>
                  <a:pt x="1206695" y="1036129"/>
                </a:lnTo>
                <a:lnTo>
                  <a:pt x="1194624" y="1036028"/>
                </a:lnTo>
                <a:lnTo>
                  <a:pt x="1182560" y="1036156"/>
                </a:lnTo>
                <a:lnTo>
                  <a:pt x="1154432" y="1036978"/>
                </a:lnTo>
                <a:lnTo>
                  <a:pt x="1100357" y="1038592"/>
                </a:lnTo>
                <a:lnTo>
                  <a:pt x="1035717" y="1040434"/>
                </a:lnTo>
                <a:lnTo>
                  <a:pt x="975894" y="1041935"/>
                </a:lnTo>
                <a:lnTo>
                  <a:pt x="936269" y="1042531"/>
                </a:lnTo>
                <a:lnTo>
                  <a:pt x="915443" y="1042082"/>
                </a:lnTo>
                <a:lnTo>
                  <a:pt x="881362" y="1040912"/>
                </a:lnTo>
                <a:lnTo>
                  <a:pt x="836045" y="1039220"/>
                </a:lnTo>
                <a:lnTo>
                  <a:pt x="781510" y="1037204"/>
                </a:lnTo>
                <a:lnTo>
                  <a:pt x="719775" y="1035061"/>
                </a:lnTo>
                <a:lnTo>
                  <a:pt x="652858" y="1032991"/>
                </a:lnTo>
                <a:lnTo>
                  <a:pt x="582779" y="1031190"/>
                </a:lnTo>
                <a:lnTo>
                  <a:pt x="511556" y="1029857"/>
                </a:lnTo>
                <a:lnTo>
                  <a:pt x="434209" y="1029268"/>
                </a:lnTo>
                <a:lnTo>
                  <a:pt x="361045" y="1029488"/>
                </a:lnTo>
                <a:lnTo>
                  <a:pt x="295916" y="1030106"/>
                </a:lnTo>
                <a:lnTo>
                  <a:pt x="242669" y="1030713"/>
                </a:lnTo>
                <a:lnTo>
                  <a:pt x="205155" y="1030898"/>
                </a:lnTo>
                <a:lnTo>
                  <a:pt x="187223" y="1030250"/>
                </a:lnTo>
                <a:lnTo>
                  <a:pt x="165206" y="1027064"/>
                </a:lnTo>
                <a:lnTo>
                  <a:pt x="143313" y="1024974"/>
                </a:lnTo>
                <a:lnTo>
                  <a:pt x="121400" y="1023607"/>
                </a:lnTo>
                <a:lnTo>
                  <a:pt x="99326" y="1022592"/>
                </a:lnTo>
                <a:lnTo>
                  <a:pt x="72325" y="1021020"/>
                </a:lnTo>
                <a:lnTo>
                  <a:pt x="49677" y="1019328"/>
                </a:lnTo>
                <a:lnTo>
                  <a:pt x="27023" y="1018056"/>
                </a:lnTo>
                <a:lnTo>
                  <a:pt x="0" y="1017741"/>
                </a:lnTo>
                <a:lnTo>
                  <a:pt x="255" y="1002884"/>
                </a:lnTo>
                <a:lnTo>
                  <a:pt x="735" y="924076"/>
                </a:lnTo>
                <a:lnTo>
                  <a:pt x="954" y="867216"/>
                </a:lnTo>
                <a:lnTo>
                  <a:pt x="1156" y="803447"/>
                </a:lnTo>
                <a:lnTo>
                  <a:pt x="1340" y="736315"/>
                </a:lnTo>
                <a:lnTo>
                  <a:pt x="1502" y="669365"/>
                </a:lnTo>
                <a:lnTo>
                  <a:pt x="1640" y="606143"/>
                </a:lnTo>
                <a:lnTo>
                  <a:pt x="1753" y="550196"/>
                </a:lnTo>
                <a:lnTo>
                  <a:pt x="1838" y="505069"/>
                </a:lnTo>
                <a:lnTo>
                  <a:pt x="1892" y="474308"/>
                </a:lnTo>
                <a:lnTo>
                  <a:pt x="1950" y="443143"/>
                </a:lnTo>
                <a:lnTo>
                  <a:pt x="2054" y="392821"/>
                </a:lnTo>
                <a:lnTo>
                  <a:pt x="2191" y="329351"/>
                </a:lnTo>
                <a:lnTo>
                  <a:pt x="2347" y="258740"/>
                </a:lnTo>
                <a:lnTo>
                  <a:pt x="2506" y="186999"/>
                </a:lnTo>
                <a:lnTo>
                  <a:pt x="2655" y="120134"/>
                </a:lnTo>
                <a:lnTo>
                  <a:pt x="2779" y="64156"/>
                </a:lnTo>
                <a:lnTo>
                  <a:pt x="2864" y="25072"/>
                </a:lnTo>
                <a:lnTo>
                  <a:pt x="2895" y="8891"/>
                </a:lnTo>
                <a:lnTo>
                  <a:pt x="35304" y="6040"/>
                </a:lnTo>
                <a:lnTo>
                  <a:pt x="53043" y="4610"/>
                </a:lnTo>
                <a:lnTo>
                  <a:pt x="62354" y="4167"/>
                </a:lnTo>
                <a:lnTo>
                  <a:pt x="69481" y="4281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7" name="object 27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49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E14FB-F644-6A11-B446-027AAD46F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object 26">
            <a:extLst>
              <a:ext uri="{FF2B5EF4-FFF2-40B4-BE49-F238E27FC236}">
                <a16:creationId xmlns:a16="http://schemas.microsoft.com/office/drawing/2014/main" id="{E91AB093-72B0-B1DE-DA78-AF7464F62BEA}"/>
              </a:ext>
            </a:extLst>
          </p:cNvPr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0B44D176-EBB5-B128-0C0E-8663098A9FD4}"/>
                </a:ext>
              </a:extLst>
            </p:cNvPr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E32CE35A-C3EB-17F9-7C79-F9E2154A4ACC}"/>
                </a:ext>
              </a:extLst>
            </p:cNvPr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C7682FB1-912A-4633-4690-0F17C6523A9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8C68ABEA-70F9-5EAB-AE15-BD2405E85EC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  <p:pic>
        <p:nvPicPr>
          <p:cNvPr id="2050" name="Afbeelding 1" descr="Nele Meulemans">
            <a:extLst>
              <a:ext uri="{FF2B5EF4-FFF2-40B4-BE49-F238E27FC236}">
                <a16:creationId xmlns:a16="http://schemas.microsoft.com/office/drawing/2014/main" id="{1FC24276-B8FC-A0A3-6EB0-56947106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71" y="954417"/>
            <a:ext cx="64117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fbeelding 1">
            <a:extLst>
              <a:ext uri="{FF2B5EF4-FFF2-40B4-BE49-F238E27FC236}">
                <a16:creationId xmlns:a16="http://schemas.microsoft.com/office/drawing/2014/main" id="{8A8E0B25-8077-D4F6-FBC5-85FA526B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71" y="3429000"/>
            <a:ext cx="644010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ject 17">
            <a:extLst>
              <a:ext uri="{FF2B5EF4-FFF2-40B4-BE49-F238E27FC236}">
                <a16:creationId xmlns:a16="http://schemas.microsoft.com/office/drawing/2014/main" id="{7B5E659D-A826-3FA3-9B73-5314406E96A3}"/>
              </a:ext>
            </a:extLst>
          </p:cNvPr>
          <p:cNvSpPr/>
          <p:nvPr/>
        </p:nvSpPr>
        <p:spPr>
          <a:xfrm>
            <a:off x="0" y="954417"/>
            <a:ext cx="1279525" cy="1042669"/>
          </a:xfrm>
          <a:custGeom>
            <a:avLst/>
            <a:gdLst/>
            <a:ahLst/>
            <a:cxnLst/>
            <a:rect l="l" t="t" r="r" b="b"/>
            <a:pathLst>
              <a:path w="1279525" h="1042670">
                <a:moveTo>
                  <a:pt x="878253" y="0"/>
                </a:moveTo>
                <a:lnTo>
                  <a:pt x="854989" y="179"/>
                </a:lnTo>
                <a:lnTo>
                  <a:pt x="835032" y="1076"/>
                </a:lnTo>
                <a:lnTo>
                  <a:pt x="815124" y="2749"/>
                </a:lnTo>
                <a:lnTo>
                  <a:pt x="775296" y="6529"/>
                </a:lnTo>
                <a:lnTo>
                  <a:pt x="751127" y="8267"/>
                </a:lnTo>
                <a:lnTo>
                  <a:pt x="726962" y="9617"/>
                </a:lnTo>
                <a:lnTo>
                  <a:pt x="702789" y="10435"/>
                </a:lnTo>
                <a:lnTo>
                  <a:pt x="678599" y="10580"/>
                </a:lnTo>
                <a:lnTo>
                  <a:pt x="650947" y="9666"/>
                </a:lnTo>
                <a:lnTo>
                  <a:pt x="595720" y="5896"/>
                </a:lnTo>
                <a:lnTo>
                  <a:pt x="568083" y="4332"/>
                </a:lnTo>
                <a:lnTo>
                  <a:pt x="515600" y="2572"/>
                </a:lnTo>
                <a:lnTo>
                  <a:pt x="463103" y="1455"/>
                </a:lnTo>
                <a:lnTo>
                  <a:pt x="410605" y="796"/>
                </a:lnTo>
                <a:lnTo>
                  <a:pt x="358114" y="407"/>
                </a:lnTo>
                <a:lnTo>
                  <a:pt x="338338" y="618"/>
                </a:lnTo>
                <a:lnTo>
                  <a:pt x="318604" y="1370"/>
                </a:lnTo>
                <a:lnTo>
                  <a:pt x="247739" y="5388"/>
                </a:lnTo>
                <a:lnTo>
                  <a:pt x="216406" y="6438"/>
                </a:lnTo>
                <a:lnTo>
                  <a:pt x="185070" y="6982"/>
                </a:lnTo>
                <a:lnTo>
                  <a:pt x="153708" y="7126"/>
                </a:lnTo>
                <a:lnTo>
                  <a:pt x="132632" y="6794"/>
                </a:lnTo>
                <a:lnTo>
                  <a:pt x="69481" y="4281"/>
                </a:lnTo>
                <a:lnTo>
                  <a:pt x="62354" y="4167"/>
                </a:lnTo>
                <a:lnTo>
                  <a:pt x="53043" y="4610"/>
                </a:lnTo>
                <a:lnTo>
                  <a:pt x="2895" y="8891"/>
                </a:lnTo>
                <a:lnTo>
                  <a:pt x="496" y="970481"/>
                </a:lnTo>
                <a:lnTo>
                  <a:pt x="0" y="1017741"/>
                </a:lnTo>
                <a:lnTo>
                  <a:pt x="27017" y="1018056"/>
                </a:lnTo>
                <a:lnTo>
                  <a:pt x="49672" y="1019328"/>
                </a:lnTo>
                <a:lnTo>
                  <a:pt x="72323" y="1021020"/>
                </a:lnTo>
                <a:lnTo>
                  <a:pt x="99326" y="1022592"/>
                </a:lnTo>
                <a:lnTo>
                  <a:pt x="121400" y="1023607"/>
                </a:lnTo>
                <a:lnTo>
                  <a:pt x="143313" y="1024974"/>
                </a:lnTo>
                <a:lnTo>
                  <a:pt x="165206" y="1027064"/>
                </a:lnTo>
                <a:lnTo>
                  <a:pt x="187223" y="1030250"/>
                </a:lnTo>
                <a:lnTo>
                  <a:pt x="205155" y="1030898"/>
                </a:lnTo>
                <a:lnTo>
                  <a:pt x="242669" y="1030713"/>
                </a:lnTo>
                <a:lnTo>
                  <a:pt x="361045" y="1029488"/>
                </a:lnTo>
                <a:lnTo>
                  <a:pt x="434209" y="1029268"/>
                </a:lnTo>
                <a:lnTo>
                  <a:pt x="511556" y="1029857"/>
                </a:lnTo>
                <a:lnTo>
                  <a:pt x="582779" y="1031190"/>
                </a:lnTo>
                <a:lnTo>
                  <a:pt x="652858" y="1032991"/>
                </a:lnTo>
                <a:lnTo>
                  <a:pt x="719775" y="1035061"/>
                </a:lnTo>
                <a:lnTo>
                  <a:pt x="915443" y="1042082"/>
                </a:lnTo>
                <a:lnTo>
                  <a:pt x="936269" y="1042531"/>
                </a:lnTo>
                <a:lnTo>
                  <a:pt x="975894" y="1041935"/>
                </a:lnTo>
                <a:lnTo>
                  <a:pt x="1035717" y="1040434"/>
                </a:lnTo>
                <a:lnTo>
                  <a:pt x="1182560" y="1036156"/>
                </a:lnTo>
                <a:lnTo>
                  <a:pt x="1194619" y="1036028"/>
                </a:lnTo>
                <a:lnTo>
                  <a:pt x="1218761" y="1036304"/>
                </a:lnTo>
                <a:lnTo>
                  <a:pt x="1253416" y="1036226"/>
                </a:lnTo>
                <a:lnTo>
                  <a:pt x="1264714" y="1036408"/>
                </a:lnTo>
                <a:lnTo>
                  <a:pt x="1278450" y="988424"/>
                </a:lnTo>
                <a:lnTo>
                  <a:pt x="1278887" y="741778"/>
                </a:lnTo>
                <a:lnTo>
                  <a:pt x="1278597" y="691897"/>
                </a:lnTo>
                <a:lnTo>
                  <a:pt x="1278940" y="10758"/>
                </a:lnTo>
                <a:lnTo>
                  <a:pt x="1274254" y="7951"/>
                </a:lnTo>
                <a:lnTo>
                  <a:pt x="1260373" y="10263"/>
                </a:lnTo>
                <a:lnTo>
                  <a:pt x="1247228" y="10491"/>
                </a:lnTo>
                <a:lnTo>
                  <a:pt x="1243050" y="10415"/>
                </a:lnTo>
                <a:lnTo>
                  <a:pt x="1232837" y="9772"/>
                </a:lnTo>
                <a:lnTo>
                  <a:pt x="1212393" y="7133"/>
                </a:lnTo>
                <a:lnTo>
                  <a:pt x="1202194" y="6046"/>
                </a:lnTo>
                <a:lnTo>
                  <a:pt x="1180462" y="4838"/>
                </a:lnTo>
                <a:lnTo>
                  <a:pt x="1158722" y="4365"/>
                </a:lnTo>
                <a:lnTo>
                  <a:pt x="1115250" y="4637"/>
                </a:lnTo>
                <a:lnTo>
                  <a:pt x="1073438" y="4254"/>
                </a:lnTo>
                <a:lnTo>
                  <a:pt x="989872" y="1040"/>
                </a:lnTo>
                <a:lnTo>
                  <a:pt x="948067" y="357"/>
                </a:lnTo>
                <a:lnTo>
                  <a:pt x="878253" y="0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8EE5FE89-5470-6044-3BDB-BD45DE707901}"/>
              </a:ext>
            </a:extLst>
          </p:cNvPr>
          <p:cNvSpPr txBox="1"/>
          <p:nvPr/>
        </p:nvSpPr>
        <p:spPr>
          <a:xfrm>
            <a:off x="43814" y="1280171"/>
            <a:ext cx="1191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71120" indent="263525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OOST- 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 VLAANDEREN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5739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9209" y="1997539"/>
            <a:ext cx="758190" cy="171450"/>
          </a:xfrm>
          <a:custGeom>
            <a:avLst/>
            <a:gdLst/>
            <a:ahLst/>
            <a:cxnLst/>
            <a:rect l="l" t="t" r="r" b="b"/>
            <a:pathLst>
              <a:path w="758189" h="171450">
                <a:moveTo>
                  <a:pt x="26492" y="49301"/>
                </a:moveTo>
                <a:lnTo>
                  <a:pt x="12877" y="49301"/>
                </a:lnTo>
                <a:lnTo>
                  <a:pt x="12877" y="103886"/>
                </a:lnTo>
                <a:lnTo>
                  <a:pt x="14508" y="116154"/>
                </a:lnTo>
                <a:lnTo>
                  <a:pt x="19400" y="124917"/>
                </a:lnTo>
                <a:lnTo>
                  <a:pt x="27552" y="130175"/>
                </a:lnTo>
                <a:lnTo>
                  <a:pt x="38963" y="131927"/>
                </a:lnTo>
                <a:lnTo>
                  <a:pt x="41262" y="131927"/>
                </a:lnTo>
                <a:lnTo>
                  <a:pt x="43853" y="131699"/>
                </a:lnTo>
                <a:lnTo>
                  <a:pt x="49593" y="130746"/>
                </a:lnTo>
                <a:lnTo>
                  <a:pt x="51765" y="130149"/>
                </a:lnTo>
                <a:lnTo>
                  <a:pt x="53238" y="129425"/>
                </a:lnTo>
                <a:lnTo>
                  <a:pt x="53238" y="120459"/>
                </a:lnTo>
                <a:lnTo>
                  <a:pt x="36448" y="120459"/>
                </a:lnTo>
                <a:lnTo>
                  <a:pt x="32918" y="118986"/>
                </a:lnTo>
                <a:lnTo>
                  <a:pt x="27787" y="113068"/>
                </a:lnTo>
                <a:lnTo>
                  <a:pt x="26492" y="108826"/>
                </a:lnTo>
                <a:lnTo>
                  <a:pt x="26492" y="49301"/>
                </a:lnTo>
                <a:close/>
              </a:path>
              <a:path w="758189" h="171450">
                <a:moveTo>
                  <a:pt x="53238" y="118795"/>
                </a:moveTo>
                <a:lnTo>
                  <a:pt x="51930" y="119176"/>
                </a:lnTo>
                <a:lnTo>
                  <a:pt x="50152" y="119557"/>
                </a:lnTo>
                <a:lnTo>
                  <a:pt x="45669" y="120281"/>
                </a:lnTo>
                <a:lnTo>
                  <a:pt x="43345" y="120459"/>
                </a:lnTo>
                <a:lnTo>
                  <a:pt x="53238" y="120459"/>
                </a:lnTo>
                <a:lnTo>
                  <a:pt x="53238" y="118795"/>
                </a:lnTo>
                <a:close/>
              </a:path>
              <a:path w="758189" h="171450">
                <a:moveTo>
                  <a:pt x="26492" y="17246"/>
                </a:moveTo>
                <a:lnTo>
                  <a:pt x="18618" y="17246"/>
                </a:lnTo>
                <a:lnTo>
                  <a:pt x="12877" y="36830"/>
                </a:lnTo>
                <a:lnTo>
                  <a:pt x="0" y="42608"/>
                </a:lnTo>
                <a:lnTo>
                  <a:pt x="0" y="49301"/>
                </a:lnTo>
                <a:lnTo>
                  <a:pt x="52590" y="49301"/>
                </a:lnTo>
                <a:lnTo>
                  <a:pt x="52590" y="38506"/>
                </a:lnTo>
                <a:lnTo>
                  <a:pt x="26492" y="38506"/>
                </a:lnTo>
                <a:lnTo>
                  <a:pt x="26492" y="17246"/>
                </a:lnTo>
                <a:close/>
              </a:path>
              <a:path w="758189" h="171450">
                <a:moveTo>
                  <a:pt x="105663" y="36830"/>
                </a:moveTo>
                <a:lnTo>
                  <a:pt x="72227" y="56989"/>
                </a:lnTo>
                <a:lnTo>
                  <a:pt x="66205" y="85140"/>
                </a:lnTo>
                <a:lnTo>
                  <a:pt x="66924" y="95543"/>
                </a:lnTo>
                <a:lnTo>
                  <a:pt x="91360" y="128831"/>
                </a:lnTo>
                <a:lnTo>
                  <a:pt x="109194" y="131927"/>
                </a:lnTo>
                <a:lnTo>
                  <a:pt x="115265" y="131927"/>
                </a:lnTo>
                <a:lnTo>
                  <a:pt x="120446" y="131470"/>
                </a:lnTo>
                <a:lnTo>
                  <a:pt x="129031" y="129628"/>
                </a:lnTo>
                <a:lnTo>
                  <a:pt x="133591" y="128104"/>
                </a:lnTo>
                <a:lnTo>
                  <a:pt x="138404" y="125984"/>
                </a:lnTo>
                <a:lnTo>
                  <a:pt x="138404" y="119799"/>
                </a:lnTo>
                <a:lnTo>
                  <a:pt x="100495" y="119799"/>
                </a:lnTo>
                <a:lnTo>
                  <a:pt x="93370" y="117005"/>
                </a:lnTo>
                <a:lnTo>
                  <a:pt x="80314" y="86893"/>
                </a:lnTo>
                <a:lnTo>
                  <a:pt x="142252" y="86893"/>
                </a:lnTo>
                <a:lnTo>
                  <a:pt x="142252" y="78105"/>
                </a:lnTo>
                <a:lnTo>
                  <a:pt x="142077" y="75590"/>
                </a:lnTo>
                <a:lnTo>
                  <a:pt x="80644" y="75590"/>
                </a:lnTo>
                <a:lnTo>
                  <a:pt x="81406" y="67106"/>
                </a:lnTo>
                <a:lnTo>
                  <a:pt x="83934" y="60464"/>
                </a:lnTo>
                <a:lnTo>
                  <a:pt x="92532" y="50863"/>
                </a:lnTo>
                <a:lnTo>
                  <a:pt x="98285" y="48463"/>
                </a:lnTo>
                <a:lnTo>
                  <a:pt x="132615" y="48463"/>
                </a:lnTo>
                <a:lnTo>
                  <a:pt x="132410" y="48171"/>
                </a:lnTo>
                <a:lnTo>
                  <a:pt x="127045" y="43211"/>
                </a:lnTo>
                <a:lnTo>
                  <a:pt x="120799" y="39666"/>
                </a:lnTo>
                <a:lnTo>
                  <a:pt x="113672" y="37539"/>
                </a:lnTo>
                <a:lnTo>
                  <a:pt x="105663" y="36830"/>
                </a:lnTo>
                <a:close/>
              </a:path>
              <a:path w="758189" h="171450">
                <a:moveTo>
                  <a:pt x="138404" y="113601"/>
                </a:moveTo>
                <a:lnTo>
                  <a:pt x="131287" y="116311"/>
                </a:lnTo>
                <a:lnTo>
                  <a:pt x="124128" y="118248"/>
                </a:lnTo>
                <a:lnTo>
                  <a:pt x="116928" y="119411"/>
                </a:lnTo>
                <a:lnTo>
                  <a:pt x="109689" y="119799"/>
                </a:lnTo>
                <a:lnTo>
                  <a:pt x="138404" y="119799"/>
                </a:lnTo>
                <a:lnTo>
                  <a:pt x="138404" y="113601"/>
                </a:lnTo>
                <a:close/>
              </a:path>
              <a:path w="758189" h="171450">
                <a:moveTo>
                  <a:pt x="132615" y="48463"/>
                </a:moveTo>
                <a:lnTo>
                  <a:pt x="112610" y="48463"/>
                </a:lnTo>
                <a:lnTo>
                  <a:pt x="118084" y="50800"/>
                </a:lnTo>
                <a:lnTo>
                  <a:pt x="125742" y="60121"/>
                </a:lnTo>
                <a:lnTo>
                  <a:pt x="127647" y="66827"/>
                </a:lnTo>
                <a:lnTo>
                  <a:pt x="127647" y="75590"/>
                </a:lnTo>
                <a:lnTo>
                  <a:pt x="142077" y="75590"/>
                </a:lnTo>
                <a:lnTo>
                  <a:pt x="141638" y="69263"/>
                </a:lnTo>
                <a:lnTo>
                  <a:pt x="139793" y="61328"/>
                </a:lnTo>
                <a:lnTo>
                  <a:pt x="136718" y="54298"/>
                </a:lnTo>
                <a:lnTo>
                  <a:pt x="132615" y="48463"/>
                </a:lnTo>
                <a:close/>
              </a:path>
              <a:path w="758189" h="171450">
                <a:moveTo>
                  <a:pt x="222580" y="0"/>
                </a:moveTo>
                <a:lnTo>
                  <a:pt x="209118" y="0"/>
                </a:lnTo>
                <a:lnTo>
                  <a:pt x="209118" y="130263"/>
                </a:lnTo>
                <a:lnTo>
                  <a:pt x="222580" y="130263"/>
                </a:lnTo>
                <a:lnTo>
                  <a:pt x="222580" y="95935"/>
                </a:lnTo>
                <a:lnTo>
                  <a:pt x="232829" y="86893"/>
                </a:lnTo>
                <a:lnTo>
                  <a:pt x="248979" y="86893"/>
                </a:lnTo>
                <a:lnTo>
                  <a:pt x="246320" y="83299"/>
                </a:lnTo>
                <a:lnTo>
                  <a:pt x="221919" y="83299"/>
                </a:lnTo>
                <a:lnTo>
                  <a:pt x="222302" y="77597"/>
                </a:lnTo>
                <a:lnTo>
                  <a:pt x="222580" y="72136"/>
                </a:lnTo>
                <a:lnTo>
                  <a:pt x="222580" y="0"/>
                </a:lnTo>
                <a:close/>
              </a:path>
              <a:path w="758189" h="171450">
                <a:moveTo>
                  <a:pt x="248979" y="86893"/>
                </a:moveTo>
                <a:lnTo>
                  <a:pt x="232829" y="86893"/>
                </a:lnTo>
                <a:lnTo>
                  <a:pt x="264579" y="130263"/>
                </a:lnTo>
                <a:lnTo>
                  <a:pt x="281076" y="130263"/>
                </a:lnTo>
                <a:lnTo>
                  <a:pt x="248979" y="86893"/>
                </a:lnTo>
                <a:close/>
              </a:path>
              <a:path w="758189" h="171450">
                <a:moveTo>
                  <a:pt x="278523" y="38506"/>
                </a:moveTo>
                <a:lnTo>
                  <a:pt x="262369" y="38506"/>
                </a:lnTo>
                <a:lnTo>
                  <a:pt x="233324" y="69900"/>
                </a:lnTo>
                <a:lnTo>
                  <a:pt x="228511" y="75425"/>
                </a:lnTo>
                <a:lnTo>
                  <a:pt x="224929" y="79895"/>
                </a:lnTo>
                <a:lnTo>
                  <a:pt x="222580" y="83299"/>
                </a:lnTo>
                <a:lnTo>
                  <a:pt x="246320" y="83299"/>
                </a:lnTo>
                <a:lnTo>
                  <a:pt x="242100" y="77597"/>
                </a:lnTo>
                <a:lnTo>
                  <a:pt x="278523" y="38506"/>
                </a:lnTo>
                <a:close/>
              </a:path>
              <a:path w="758189" h="171450">
                <a:moveTo>
                  <a:pt x="308559" y="38506"/>
                </a:moveTo>
                <a:lnTo>
                  <a:pt x="297319" y="38506"/>
                </a:lnTo>
                <a:lnTo>
                  <a:pt x="297319" y="130263"/>
                </a:lnTo>
                <a:lnTo>
                  <a:pt x="310934" y="130263"/>
                </a:lnTo>
                <a:lnTo>
                  <a:pt x="310934" y="72047"/>
                </a:lnTo>
                <a:lnTo>
                  <a:pt x="313524" y="64541"/>
                </a:lnTo>
                <a:lnTo>
                  <a:pt x="321271" y="55499"/>
                </a:lnTo>
                <a:lnTo>
                  <a:pt x="310108" y="55499"/>
                </a:lnTo>
                <a:lnTo>
                  <a:pt x="308559" y="38506"/>
                </a:lnTo>
                <a:close/>
              </a:path>
              <a:path w="758189" h="171450">
                <a:moveTo>
                  <a:pt x="342328" y="36830"/>
                </a:moveTo>
                <a:lnTo>
                  <a:pt x="332701" y="36830"/>
                </a:lnTo>
                <a:lnTo>
                  <a:pt x="327532" y="38455"/>
                </a:lnTo>
                <a:lnTo>
                  <a:pt x="318122" y="44919"/>
                </a:lnTo>
                <a:lnTo>
                  <a:pt x="314109" y="49530"/>
                </a:lnTo>
                <a:lnTo>
                  <a:pt x="310768" y="55499"/>
                </a:lnTo>
                <a:lnTo>
                  <a:pt x="321271" y="55499"/>
                </a:lnTo>
                <a:lnTo>
                  <a:pt x="323849" y="52489"/>
                </a:lnTo>
                <a:lnTo>
                  <a:pt x="330072" y="49479"/>
                </a:lnTo>
                <a:lnTo>
                  <a:pt x="347375" y="49479"/>
                </a:lnTo>
                <a:lnTo>
                  <a:pt x="349084" y="37833"/>
                </a:lnTo>
                <a:lnTo>
                  <a:pt x="345909" y="37172"/>
                </a:lnTo>
                <a:lnTo>
                  <a:pt x="342328" y="36830"/>
                </a:lnTo>
                <a:close/>
              </a:path>
              <a:path w="758189" h="171450">
                <a:moveTo>
                  <a:pt x="347375" y="49479"/>
                </a:moveTo>
                <a:lnTo>
                  <a:pt x="340194" y="49479"/>
                </a:lnTo>
                <a:lnTo>
                  <a:pt x="343471" y="49885"/>
                </a:lnTo>
                <a:lnTo>
                  <a:pt x="347192" y="50723"/>
                </a:lnTo>
                <a:lnTo>
                  <a:pt x="347375" y="49479"/>
                </a:lnTo>
                <a:close/>
              </a:path>
              <a:path w="758189" h="171450">
                <a:moveTo>
                  <a:pt x="379526" y="38506"/>
                </a:moveTo>
                <a:lnTo>
                  <a:pt x="365912" y="38506"/>
                </a:lnTo>
                <a:lnTo>
                  <a:pt x="365912" y="130263"/>
                </a:lnTo>
                <a:lnTo>
                  <a:pt x="379526" y="130263"/>
                </a:lnTo>
                <a:lnTo>
                  <a:pt x="379526" y="38506"/>
                </a:lnTo>
                <a:close/>
              </a:path>
              <a:path w="758189" h="171450">
                <a:moveTo>
                  <a:pt x="374980" y="4432"/>
                </a:moveTo>
                <a:lnTo>
                  <a:pt x="370497" y="4432"/>
                </a:lnTo>
                <a:lnTo>
                  <a:pt x="368566" y="5181"/>
                </a:lnTo>
                <a:lnTo>
                  <a:pt x="365518" y="8128"/>
                </a:lnTo>
                <a:lnTo>
                  <a:pt x="364756" y="10464"/>
                </a:lnTo>
                <a:lnTo>
                  <a:pt x="364756" y="16764"/>
                </a:lnTo>
                <a:lnTo>
                  <a:pt x="365518" y="19100"/>
                </a:lnTo>
                <a:lnTo>
                  <a:pt x="368579" y="22174"/>
                </a:lnTo>
                <a:lnTo>
                  <a:pt x="370497" y="22936"/>
                </a:lnTo>
                <a:lnTo>
                  <a:pt x="374980" y="22936"/>
                </a:lnTo>
                <a:lnTo>
                  <a:pt x="376872" y="22174"/>
                </a:lnTo>
                <a:lnTo>
                  <a:pt x="380034" y="19100"/>
                </a:lnTo>
                <a:lnTo>
                  <a:pt x="380834" y="16764"/>
                </a:lnTo>
                <a:lnTo>
                  <a:pt x="380817" y="10464"/>
                </a:lnTo>
                <a:lnTo>
                  <a:pt x="380034" y="8204"/>
                </a:lnTo>
                <a:lnTo>
                  <a:pt x="376872" y="5181"/>
                </a:lnTo>
                <a:lnTo>
                  <a:pt x="374980" y="4432"/>
                </a:lnTo>
                <a:close/>
              </a:path>
              <a:path w="758189" h="171450">
                <a:moveTo>
                  <a:pt x="384848" y="158051"/>
                </a:moveTo>
                <a:lnTo>
                  <a:pt x="384848" y="169354"/>
                </a:lnTo>
                <a:lnTo>
                  <a:pt x="388086" y="170751"/>
                </a:lnTo>
                <a:lnTo>
                  <a:pt x="392290" y="171450"/>
                </a:lnTo>
                <a:lnTo>
                  <a:pt x="397484" y="171450"/>
                </a:lnTo>
                <a:lnTo>
                  <a:pt x="408219" y="169754"/>
                </a:lnTo>
                <a:lnTo>
                  <a:pt x="415886" y="164668"/>
                </a:lnTo>
                <a:lnTo>
                  <a:pt x="418567" y="159727"/>
                </a:lnTo>
                <a:lnTo>
                  <a:pt x="392353" y="159727"/>
                </a:lnTo>
                <a:lnTo>
                  <a:pt x="388632" y="159169"/>
                </a:lnTo>
                <a:lnTo>
                  <a:pt x="384848" y="158051"/>
                </a:lnTo>
                <a:close/>
              </a:path>
              <a:path w="758189" h="171450">
                <a:moveTo>
                  <a:pt x="422020" y="38506"/>
                </a:moveTo>
                <a:lnTo>
                  <a:pt x="408393" y="38506"/>
                </a:lnTo>
                <a:lnTo>
                  <a:pt x="408393" y="150177"/>
                </a:lnTo>
                <a:lnTo>
                  <a:pt x="407403" y="153797"/>
                </a:lnTo>
                <a:lnTo>
                  <a:pt x="403402" y="158546"/>
                </a:lnTo>
                <a:lnTo>
                  <a:pt x="400278" y="159727"/>
                </a:lnTo>
                <a:lnTo>
                  <a:pt x="418567" y="159727"/>
                </a:lnTo>
                <a:lnTo>
                  <a:pt x="420487" y="156190"/>
                </a:lnTo>
                <a:lnTo>
                  <a:pt x="422020" y="144322"/>
                </a:lnTo>
                <a:lnTo>
                  <a:pt x="422020" y="38506"/>
                </a:lnTo>
                <a:close/>
              </a:path>
              <a:path w="758189" h="171450">
                <a:moveTo>
                  <a:pt x="417474" y="4432"/>
                </a:moveTo>
                <a:lnTo>
                  <a:pt x="412991" y="4432"/>
                </a:lnTo>
                <a:lnTo>
                  <a:pt x="411060" y="5181"/>
                </a:lnTo>
                <a:lnTo>
                  <a:pt x="408012" y="8128"/>
                </a:lnTo>
                <a:lnTo>
                  <a:pt x="407250" y="10464"/>
                </a:lnTo>
                <a:lnTo>
                  <a:pt x="407250" y="16764"/>
                </a:lnTo>
                <a:lnTo>
                  <a:pt x="408012" y="19100"/>
                </a:lnTo>
                <a:lnTo>
                  <a:pt x="411073" y="22174"/>
                </a:lnTo>
                <a:lnTo>
                  <a:pt x="412991" y="22936"/>
                </a:lnTo>
                <a:lnTo>
                  <a:pt x="417474" y="22936"/>
                </a:lnTo>
                <a:lnTo>
                  <a:pt x="419366" y="22174"/>
                </a:lnTo>
                <a:lnTo>
                  <a:pt x="422541" y="19100"/>
                </a:lnTo>
                <a:lnTo>
                  <a:pt x="423329" y="16764"/>
                </a:lnTo>
                <a:lnTo>
                  <a:pt x="423311" y="10464"/>
                </a:lnTo>
                <a:lnTo>
                  <a:pt x="422541" y="8204"/>
                </a:lnTo>
                <a:lnTo>
                  <a:pt x="419366" y="5181"/>
                </a:lnTo>
                <a:lnTo>
                  <a:pt x="417474" y="4432"/>
                </a:lnTo>
                <a:close/>
              </a:path>
              <a:path w="758189" h="171450">
                <a:moveTo>
                  <a:pt x="485381" y="36830"/>
                </a:moveTo>
                <a:lnTo>
                  <a:pt x="480682" y="36830"/>
                </a:lnTo>
                <a:lnTo>
                  <a:pt x="473019" y="37339"/>
                </a:lnTo>
                <a:lnTo>
                  <a:pt x="446709" y="58178"/>
                </a:lnTo>
                <a:lnTo>
                  <a:pt x="446723" y="74307"/>
                </a:lnTo>
                <a:lnTo>
                  <a:pt x="448170" y="79616"/>
                </a:lnTo>
                <a:lnTo>
                  <a:pt x="454024" y="88988"/>
                </a:lnTo>
                <a:lnTo>
                  <a:pt x="457809" y="92303"/>
                </a:lnTo>
                <a:lnTo>
                  <a:pt x="462470" y="94259"/>
                </a:lnTo>
                <a:lnTo>
                  <a:pt x="458685" y="96608"/>
                </a:lnTo>
                <a:lnTo>
                  <a:pt x="455929" y="99034"/>
                </a:lnTo>
                <a:lnTo>
                  <a:pt x="452424" y="104051"/>
                </a:lnTo>
                <a:lnTo>
                  <a:pt x="451548" y="106984"/>
                </a:lnTo>
                <a:lnTo>
                  <a:pt x="451548" y="113296"/>
                </a:lnTo>
                <a:lnTo>
                  <a:pt x="452335" y="115887"/>
                </a:lnTo>
                <a:lnTo>
                  <a:pt x="455447" y="120357"/>
                </a:lnTo>
                <a:lnTo>
                  <a:pt x="457377" y="121996"/>
                </a:lnTo>
                <a:lnTo>
                  <a:pt x="459676" y="123063"/>
                </a:lnTo>
                <a:lnTo>
                  <a:pt x="453326" y="124510"/>
                </a:lnTo>
                <a:lnTo>
                  <a:pt x="448411" y="127279"/>
                </a:lnTo>
                <a:lnTo>
                  <a:pt x="441401" y="135420"/>
                </a:lnTo>
                <a:lnTo>
                  <a:pt x="439739" y="140030"/>
                </a:lnTo>
                <a:lnTo>
                  <a:pt x="439661" y="153974"/>
                </a:lnTo>
                <a:lnTo>
                  <a:pt x="442836" y="160286"/>
                </a:lnTo>
                <a:lnTo>
                  <a:pt x="476415" y="171450"/>
                </a:lnTo>
                <a:lnTo>
                  <a:pt x="487214" y="170949"/>
                </a:lnTo>
                <a:lnTo>
                  <a:pt x="496638" y="169449"/>
                </a:lnTo>
                <a:lnTo>
                  <a:pt x="504688" y="166949"/>
                </a:lnTo>
                <a:lnTo>
                  <a:pt x="511365" y="163449"/>
                </a:lnTo>
                <a:lnTo>
                  <a:pt x="514461" y="160820"/>
                </a:lnTo>
                <a:lnTo>
                  <a:pt x="468922" y="160820"/>
                </a:lnTo>
                <a:lnTo>
                  <a:pt x="463016" y="159508"/>
                </a:lnTo>
                <a:lnTo>
                  <a:pt x="454837" y="154393"/>
                </a:lnTo>
                <a:lnTo>
                  <a:pt x="452780" y="150634"/>
                </a:lnTo>
                <a:lnTo>
                  <a:pt x="452780" y="140030"/>
                </a:lnTo>
                <a:lnTo>
                  <a:pt x="454507" y="135699"/>
                </a:lnTo>
                <a:lnTo>
                  <a:pt x="461403" y="129667"/>
                </a:lnTo>
                <a:lnTo>
                  <a:pt x="466204" y="128168"/>
                </a:lnTo>
                <a:lnTo>
                  <a:pt x="521588" y="128168"/>
                </a:lnTo>
                <a:lnTo>
                  <a:pt x="520725" y="126161"/>
                </a:lnTo>
                <a:lnTo>
                  <a:pt x="510285" y="117779"/>
                </a:lnTo>
                <a:lnTo>
                  <a:pt x="502805" y="115697"/>
                </a:lnTo>
                <a:lnTo>
                  <a:pt x="472224" y="115697"/>
                </a:lnTo>
                <a:lnTo>
                  <a:pt x="468756" y="115087"/>
                </a:lnTo>
                <a:lnTo>
                  <a:pt x="464705" y="112687"/>
                </a:lnTo>
                <a:lnTo>
                  <a:pt x="463689" y="110832"/>
                </a:lnTo>
                <a:lnTo>
                  <a:pt x="463689" y="103581"/>
                </a:lnTo>
                <a:lnTo>
                  <a:pt x="466597" y="99644"/>
                </a:lnTo>
                <a:lnTo>
                  <a:pt x="472389" y="96520"/>
                </a:lnTo>
                <a:lnTo>
                  <a:pt x="488144" y="96520"/>
                </a:lnTo>
                <a:lnTo>
                  <a:pt x="494009" y="95183"/>
                </a:lnTo>
                <a:lnTo>
                  <a:pt x="499782" y="92671"/>
                </a:lnTo>
                <a:lnTo>
                  <a:pt x="504710" y="89154"/>
                </a:lnTo>
                <a:lnTo>
                  <a:pt x="506679" y="87401"/>
                </a:lnTo>
                <a:lnTo>
                  <a:pt x="474002" y="87401"/>
                </a:lnTo>
                <a:lnTo>
                  <a:pt x="469049" y="85750"/>
                </a:lnTo>
                <a:lnTo>
                  <a:pt x="461949" y="79159"/>
                </a:lnTo>
                <a:lnTo>
                  <a:pt x="460171" y="74307"/>
                </a:lnTo>
                <a:lnTo>
                  <a:pt x="460171" y="60972"/>
                </a:lnTo>
                <a:lnTo>
                  <a:pt x="461886" y="55753"/>
                </a:lnTo>
                <a:lnTo>
                  <a:pt x="468782" y="48717"/>
                </a:lnTo>
                <a:lnTo>
                  <a:pt x="473709" y="46964"/>
                </a:lnTo>
                <a:lnTo>
                  <a:pt x="524484" y="46964"/>
                </a:lnTo>
                <a:lnTo>
                  <a:pt x="524484" y="38506"/>
                </a:lnTo>
                <a:lnTo>
                  <a:pt x="493394" y="38506"/>
                </a:lnTo>
                <a:lnTo>
                  <a:pt x="489623" y="37388"/>
                </a:lnTo>
                <a:lnTo>
                  <a:pt x="485381" y="36830"/>
                </a:lnTo>
                <a:close/>
              </a:path>
              <a:path w="758189" h="171450">
                <a:moveTo>
                  <a:pt x="521588" y="128168"/>
                </a:moveTo>
                <a:lnTo>
                  <a:pt x="497027" y="128168"/>
                </a:lnTo>
                <a:lnTo>
                  <a:pt x="502691" y="129133"/>
                </a:lnTo>
                <a:lnTo>
                  <a:pt x="508711" y="132981"/>
                </a:lnTo>
                <a:lnTo>
                  <a:pt x="510209" y="136423"/>
                </a:lnTo>
                <a:lnTo>
                  <a:pt x="510192" y="147388"/>
                </a:lnTo>
                <a:lnTo>
                  <a:pt x="507466" y="152095"/>
                </a:lnTo>
                <a:lnTo>
                  <a:pt x="476580" y="160820"/>
                </a:lnTo>
                <a:lnTo>
                  <a:pt x="514461" y="160820"/>
                </a:lnTo>
                <a:lnTo>
                  <a:pt x="523341" y="132245"/>
                </a:lnTo>
                <a:lnTo>
                  <a:pt x="521588" y="128168"/>
                </a:lnTo>
                <a:close/>
              </a:path>
              <a:path w="758189" h="171450">
                <a:moveTo>
                  <a:pt x="488144" y="96520"/>
                </a:moveTo>
                <a:lnTo>
                  <a:pt x="472389" y="96520"/>
                </a:lnTo>
                <a:lnTo>
                  <a:pt x="474738" y="96964"/>
                </a:lnTo>
                <a:lnTo>
                  <a:pt x="477253" y="97193"/>
                </a:lnTo>
                <a:lnTo>
                  <a:pt x="479945" y="97193"/>
                </a:lnTo>
                <a:lnTo>
                  <a:pt x="487396" y="96690"/>
                </a:lnTo>
                <a:lnTo>
                  <a:pt x="488144" y="96520"/>
                </a:lnTo>
                <a:close/>
              </a:path>
              <a:path w="758189" h="171450">
                <a:moveTo>
                  <a:pt x="524484" y="46964"/>
                </a:moveTo>
                <a:lnTo>
                  <a:pt x="480098" y="46964"/>
                </a:lnTo>
                <a:lnTo>
                  <a:pt x="488932" y="48257"/>
                </a:lnTo>
                <a:lnTo>
                  <a:pt x="495242" y="52135"/>
                </a:lnTo>
                <a:lnTo>
                  <a:pt x="499029" y="58596"/>
                </a:lnTo>
                <a:lnTo>
                  <a:pt x="500291" y="67640"/>
                </a:lnTo>
                <a:lnTo>
                  <a:pt x="499043" y="76283"/>
                </a:lnTo>
                <a:lnTo>
                  <a:pt x="495303" y="82459"/>
                </a:lnTo>
                <a:lnTo>
                  <a:pt x="489071" y="86165"/>
                </a:lnTo>
                <a:lnTo>
                  <a:pt x="480352" y="87401"/>
                </a:lnTo>
                <a:lnTo>
                  <a:pt x="506679" y="87401"/>
                </a:lnTo>
                <a:lnTo>
                  <a:pt x="510730" y="83794"/>
                </a:lnTo>
                <a:lnTo>
                  <a:pt x="513740" y="76631"/>
                </a:lnTo>
                <a:lnTo>
                  <a:pt x="513740" y="63677"/>
                </a:lnTo>
                <a:lnTo>
                  <a:pt x="513143" y="60121"/>
                </a:lnTo>
                <a:lnTo>
                  <a:pt x="510730" y="53809"/>
                </a:lnTo>
                <a:lnTo>
                  <a:pt x="509358" y="51257"/>
                </a:lnTo>
                <a:lnTo>
                  <a:pt x="507834" y="49301"/>
                </a:lnTo>
                <a:lnTo>
                  <a:pt x="524484" y="47294"/>
                </a:lnTo>
                <a:lnTo>
                  <a:pt x="524484" y="46964"/>
                </a:lnTo>
                <a:close/>
              </a:path>
              <a:path w="758189" h="171450">
                <a:moveTo>
                  <a:pt x="577405" y="36830"/>
                </a:moveTo>
                <a:lnTo>
                  <a:pt x="543968" y="56989"/>
                </a:lnTo>
                <a:lnTo>
                  <a:pt x="537946" y="85140"/>
                </a:lnTo>
                <a:lnTo>
                  <a:pt x="538665" y="95543"/>
                </a:lnTo>
                <a:lnTo>
                  <a:pt x="563095" y="128831"/>
                </a:lnTo>
                <a:lnTo>
                  <a:pt x="580936" y="131927"/>
                </a:lnTo>
                <a:lnTo>
                  <a:pt x="587006" y="131927"/>
                </a:lnTo>
                <a:lnTo>
                  <a:pt x="592188" y="131470"/>
                </a:lnTo>
                <a:lnTo>
                  <a:pt x="600773" y="129628"/>
                </a:lnTo>
                <a:lnTo>
                  <a:pt x="605320" y="128104"/>
                </a:lnTo>
                <a:lnTo>
                  <a:pt x="610133" y="125984"/>
                </a:lnTo>
                <a:lnTo>
                  <a:pt x="610133" y="119799"/>
                </a:lnTo>
                <a:lnTo>
                  <a:pt x="572236" y="119799"/>
                </a:lnTo>
                <a:lnTo>
                  <a:pt x="565111" y="117005"/>
                </a:lnTo>
                <a:lnTo>
                  <a:pt x="552056" y="86893"/>
                </a:lnTo>
                <a:lnTo>
                  <a:pt x="613994" y="86893"/>
                </a:lnTo>
                <a:lnTo>
                  <a:pt x="613994" y="78105"/>
                </a:lnTo>
                <a:lnTo>
                  <a:pt x="613819" y="75590"/>
                </a:lnTo>
                <a:lnTo>
                  <a:pt x="552386" y="75590"/>
                </a:lnTo>
                <a:lnTo>
                  <a:pt x="553148" y="67106"/>
                </a:lnTo>
                <a:lnTo>
                  <a:pt x="555675" y="60464"/>
                </a:lnTo>
                <a:lnTo>
                  <a:pt x="564260" y="50863"/>
                </a:lnTo>
                <a:lnTo>
                  <a:pt x="570026" y="48463"/>
                </a:lnTo>
                <a:lnTo>
                  <a:pt x="604357" y="48463"/>
                </a:lnTo>
                <a:lnTo>
                  <a:pt x="604151" y="48171"/>
                </a:lnTo>
                <a:lnTo>
                  <a:pt x="598786" y="43211"/>
                </a:lnTo>
                <a:lnTo>
                  <a:pt x="592540" y="39666"/>
                </a:lnTo>
                <a:lnTo>
                  <a:pt x="585413" y="37539"/>
                </a:lnTo>
                <a:lnTo>
                  <a:pt x="577405" y="36830"/>
                </a:lnTo>
                <a:close/>
              </a:path>
              <a:path w="758189" h="171450">
                <a:moveTo>
                  <a:pt x="610133" y="113601"/>
                </a:moveTo>
                <a:lnTo>
                  <a:pt x="603017" y="116311"/>
                </a:lnTo>
                <a:lnTo>
                  <a:pt x="595861" y="118248"/>
                </a:lnTo>
                <a:lnTo>
                  <a:pt x="588662" y="119411"/>
                </a:lnTo>
                <a:lnTo>
                  <a:pt x="581418" y="119799"/>
                </a:lnTo>
                <a:lnTo>
                  <a:pt x="610133" y="119799"/>
                </a:lnTo>
                <a:lnTo>
                  <a:pt x="610133" y="113601"/>
                </a:lnTo>
                <a:close/>
              </a:path>
              <a:path w="758189" h="171450">
                <a:moveTo>
                  <a:pt x="604357" y="48463"/>
                </a:moveTo>
                <a:lnTo>
                  <a:pt x="584352" y="48463"/>
                </a:lnTo>
                <a:lnTo>
                  <a:pt x="589813" y="50800"/>
                </a:lnTo>
                <a:lnTo>
                  <a:pt x="597471" y="60121"/>
                </a:lnTo>
                <a:lnTo>
                  <a:pt x="599389" y="66827"/>
                </a:lnTo>
                <a:lnTo>
                  <a:pt x="599389" y="75590"/>
                </a:lnTo>
                <a:lnTo>
                  <a:pt x="613819" y="75590"/>
                </a:lnTo>
                <a:lnTo>
                  <a:pt x="613379" y="69263"/>
                </a:lnTo>
                <a:lnTo>
                  <a:pt x="611535" y="61328"/>
                </a:lnTo>
                <a:lnTo>
                  <a:pt x="608459" y="54298"/>
                </a:lnTo>
                <a:lnTo>
                  <a:pt x="604357" y="48463"/>
                </a:lnTo>
                <a:close/>
              </a:path>
              <a:path w="758189" h="171450">
                <a:moveTo>
                  <a:pt x="648284" y="38506"/>
                </a:moveTo>
                <a:lnTo>
                  <a:pt x="637209" y="38506"/>
                </a:lnTo>
                <a:lnTo>
                  <a:pt x="637209" y="130263"/>
                </a:lnTo>
                <a:lnTo>
                  <a:pt x="650836" y="130263"/>
                </a:lnTo>
                <a:lnTo>
                  <a:pt x="650836" y="82118"/>
                </a:lnTo>
                <a:lnTo>
                  <a:pt x="651246" y="73796"/>
                </a:lnTo>
                <a:lnTo>
                  <a:pt x="662211" y="51066"/>
                </a:lnTo>
                <a:lnTo>
                  <a:pt x="650506" y="51066"/>
                </a:lnTo>
                <a:lnTo>
                  <a:pt x="648284" y="38506"/>
                </a:lnTo>
                <a:close/>
              </a:path>
              <a:path w="758189" h="171450">
                <a:moveTo>
                  <a:pt x="707138" y="48641"/>
                </a:moveTo>
                <a:lnTo>
                  <a:pt x="685177" y="48641"/>
                </a:lnTo>
                <a:lnTo>
                  <a:pt x="690397" y="50482"/>
                </a:lnTo>
                <a:lnTo>
                  <a:pt x="697077" y="57848"/>
                </a:lnTo>
                <a:lnTo>
                  <a:pt x="698741" y="63423"/>
                </a:lnTo>
                <a:lnTo>
                  <a:pt x="698741" y="130263"/>
                </a:lnTo>
                <a:lnTo>
                  <a:pt x="712368" y="130263"/>
                </a:lnTo>
                <a:lnTo>
                  <a:pt x="712368" y="70396"/>
                </a:lnTo>
                <a:lnTo>
                  <a:pt x="711854" y="62209"/>
                </a:lnTo>
                <a:lnTo>
                  <a:pt x="710314" y="55218"/>
                </a:lnTo>
                <a:lnTo>
                  <a:pt x="707749" y="49423"/>
                </a:lnTo>
                <a:lnTo>
                  <a:pt x="707138" y="48641"/>
                </a:lnTo>
                <a:close/>
              </a:path>
              <a:path w="758189" h="171450">
                <a:moveTo>
                  <a:pt x="679703" y="36830"/>
                </a:moveTo>
                <a:lnTo>
                  <a:pt x="673531" y="36830"/>
                </a:lnTo>
                <a:lnTo>
                  <a:pt x="667918" y="38074"/>
                </a:lnTo>
                <a:lnTo>
                  <a:pt x="657859" y="43040"/>
                </a:lnTo>
                <a:lnTo>
                  <a:pt x="653948" y="46545"/>
                </a:lnTo>
                <a:lnTo>
                  <a:pt x="651154" y="51066"/>
                </a:lnTo>
                <a:lnTo>
                  <a:pt x="662211" y="51066"/>
                </a:lnTo>
                <a:lnTo>
                  <a:pt x="668667" y="48641"/>
                </a:lnTo>
                <a:lnTo>
                  <a:pt x="707138" y="48641"/>
                </a:lnTo>
                <a:lnTo>
                  <a:pt x="704164" y="44831"/>
                </a:lnTo>
                <a:lnTo>
                  <a:pt x="699556" y="41330"/>
                </a:lnTo>
                <a:lnTo>
                  <a:pt x="693943" y="38830"/>
                </a:lnTo>
                <a:lnTo>
                  <a:pt x="687326" y="37330"/>
                </a:lnTo>
                <a:lnTo>
                  <a:pt x="679703" y="36830"/>
                </a:lnTo>
                <a:close/>
              </a:path>
              <a:path w="758189" h="171450">
                <a:moveTo>
                  <a:pt x="751217" y="109994"/>
                </a:moveTo>
                <a:lnTo>
                  <a:pt x="744931" y="109994"/>
                </a:lnTo>
                <a:lnTo>
                  <a:pt x="742543" y="110959"/>
                </a:lnTo>
                <a:lnTo>
                  <a:pt x="739203" y="114808"/>
                </a:lnTo>
                <a:lnTo>
                  <a:pt x="738365" y="117652"/>
                </a:lnTo>
                <a:lnTo>
                  <a:pt x="738365" y="125399"/>
                </a:lnTo>
                <a:lnTo>
                  <a:pt x="739279" y="128295"/>
                </a:lnTo>
                <a:lnTo>
                  <a:pt x="742949" y="131813"/>
                </a:lnTo>
                <a:lnTo>
                  <a:pt x="745261" y="132689"/>
                </a:lnTo>
                <a:lnTo>
                  <a:pt x="751166" y="132689"/>
                </a:lnTo>
                <a:lnTo>
                  <a:pt x="753630" y="131711"/>
                </a:lnTo>
                <a:lnTo>
                  <a:pt x="757237" y="127800"/>
                </a:lnTo>
                <a:lnTo>
                  <a:pt x="758015" y="125399"/>
                </a:lnTo>
                <a:lnTo>
                  <a:pt x="758139" y="117652"/>
                </a:lnTo>
                <a:lnTo>
                  <a:pt x="757250" y="114808"/>
                </a:lnTo>
                <a:lnTo>
                  <a:pt x="753694" y="110959"/>
                </a:lnTo>
                <a:lnTo>
                  <a:pt x="751217" y="109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4123" y="1730832"/>
            <a:ext cx="2019109" cy="171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6658" y="1730832"/>
            <a:ext cx="3817150" cy="1714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1330" y="977811"/>
            <a:ext cx="780884" cy="35548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53964" y="2705473"/>
            <a:ext cx="1876425" cy="109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100" dirty="0">
                <a:latin typeface="Lucida Sans Unicode"/>
                <a:cs typeface="Lucida Sans Unicode"/>
              </a:rPr>
              <a:t>2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50" dirty="0">
                <a:latin typeface="Lucida Sans Unicode"/>
                <a:cs typeface="Lucida Sans Unicode"/>
              </a:rPr>
              <a:t>programma’s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70" dirty="0">
                <a:latin typeface="Lucida Sans Unicode"/>
                <a:cs typeface="Lucida Sans Unicode"/>
              </a:rPr>
              <a:t>zelf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35" dirty="0">
                <a:latin typeface="Lucida Sans Unicode"/>
                <a:cs typeface="Lucida Sans Unicode"/>
              </a:rPr>
              <a:t>verantwoordelijk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latin typeface="Lucida Sans Unicode"/>
                <a:cs typeface="Lucida Sans Unicode"/>
              </a:rPr>
              <a:t>bewuste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60" dirty="0">
                <a:latin typeface="Lucida Sans Unicode"/>
                <a:cs typeface="Lucida Sans Unicode"/>
              </a:rPr>
              <a:t>keuzes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latin typeface="Lucida Sans Unicode"/>
                <a:cs typeface="Lucida Sans Unicode"/>
              </a:rPr>
              <a:t>rui</a:t>
            </a:r>
            <a:r>
              <a:rPr sz="1350" spc="-55" dirty="0">
                <a:latin typeface="Lucida Sans Unicode"/>
                <a:cs typeface="Lucida Sans Unicode"/>
              </a:rPr>
              <a:t>m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30" dirty="0">
                <a:latin typeface="Lucida Sans Unicode"/>
                <a:cs typeface="Lucida Sans Unicode"/>
              </a:rPr>
              <a:t>netwerk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02183" y="2503148"/>
            <a:ext cx="6288405" cy="2064385"/>
          </a:xfrm>
          <a:custGeom>
            <a:avLst/>
            <a:gdLst/>
            <a:ahLst/>
            <a:cxnLst/>
            <a:rect l="l" t="t" r="r" b="b"/>
            <a:pathLst>
              <a:path w="6288405" h="2064385">
                <a:moveTo>
                  <a:pt x="341731" y="13648"/>
                </a:moveTo>
                <a:lnTo>
                  <a:pt x="393550" y="14806"/>
                </a:lnTo>
                <a:lnTo>
                  <a:pt x="445329" y="16191"/>
                </a:lnTo>
                <a:lnTo>
                  <a:pt x="497083" y="17686"/>
                </a:lnTo>
                <a:lnTo>
                  <a:pt x="548827" y="19175"/>
                </a:lnTo>
                <a:lnTo>
                  <a:pt x="600577" y="20540"/>
                </a:lnTo>
                <a:lnTo>
                  <a:pt x="652348" y="21666"/>
                </a:lnTo>
                <a:lnTo>
                  <a:pt x="704157" y="22434"/>
                </a:lnTo>
                <a:lnTo>
                  <a:pt x="756018" y="22729"/>
                </a:lnTo>
                <a:lnTo>
                  <a:pt x="807464" y="22697"/>
                </a:lnTo>
                <a:lnTo>
                  <a:pt x="858884" y="22547"/>
                </a:lnTo>
                <a:lnTo>
                  <a:pt x="910283" y="22268"/>
                </a:lnTo>
                <a:lnTo>
                  <a:pt x="961665" y="21847"/>
                </a:lnTo>
                <a:lnTo>
                  <a:pt x="1013036" y="21271"/>
                </a:lnTo>
                <a:lnTo>
                  <a:pt x="1064401" y="20529"/>
                </a:lnTo>
                <a:lnTo>
                  <a:pt x="1115763" y="19607"/>
                </a:lnTo>
                <a:lnTo>
                  <a:pt x="1167129" y="18493"/>
                </a:lnTo>
                <a:lnTo>
                  <a:pt x="1218502" y="17175"/>
                </a:lnTo>
                <a:lnTo>
                  <a:pt x="1269888" y="15640"/>
                </a:lnTo>
                <a:lnTo>
                  <a:pt x="1321292" y="13876"/>
                </a:lnTo>
                <a:lnTo>
                  <a:pt x="1372717" y="11870"/>
                </a:lnTo>
                <a:lnTo>
                  <a:pt x="1421396" y="9849"/>
                </a:lnTo>
                <a:lnTo>
                  <a:pt x="1469992" y="7874"/>
                </a:lnTo>
                <a:lnTo>
                  <a:pt x="1518532" y="6023"/>
                </a:lnTo>
                <a:lnTo>
                  <a:pt x="1567045" y="4371"/>
                </a:lnTo>
                <a:lnTo>
                  <a:pt x="1615556" y="2996"/>
                </a:lnTo>
                <a:lnTo>
                  <a:pt x="1664095" y="1973"/>
                </a:lnTo>
                <a:lnTo>
                  <a:pt x="1712688" y="1379"/>
                </a:lnTo>
                <a:lnTo>
                  <a:pt x="1761363" y="1291"/>
                </a:lnTo>
                <a:lnTo>
                  <a:pt x="1812997" y="1498"/>
                </a:lnTo>
                <a:lnTo>
                  <a:pt x="1864635" y="1719"/>
                </a:lnTo>
                <a:lnTo>
                  <a:pt x="1916275" y="1962"/>
                </a:lnTo>
                <a:lnTo>
                  <a:pt x="1967917" y="2229"/>
                </a:lnTo>
                <a:lnTo>
                  <a:pt x="2019560" y="2526"/>
                </a:lnTo>
                <a:lnTo>
                  <a:pt x="2071205" y="2858"/>
                </a:lnTo>
                <a:lnTo>
                  <a:pt x="2122851" y="3229"/>
                </a:lnTo>
                <a:lnTo>
                  <a:pt x="2174498" y="3645"/>
                </a:lnTo>
                <a:lnTo>
                  <a:pt x="2226144" y="4109"/>
                </a:lnTo>
                <a:lnTo>
                  <a:pt x="2277791" y="4627"/>
                </a:lnTo>
                <a:lnTo>
                  <a:pt x="2329436" y="5203"/>
                </a:lnTo>
                <a:lnTo>
                  <a:pt x="2381081" y="5842"/>
                </a:lnTo>
                <a:lnTo>
                  <a:pt x="2432724" y="6550"/>
                </a:lnTo>
                <a:lnTo>
                  <a:pt x="2484365" y="7330"/>
                </a:lnTo>
                <a:lnTo>
                  <a:pt x="2536004" y="8187"/>
                </a:lnTo>
                <a:lnTo>
                  <a:pt x="2587640" y="9126"/>
                </a:lnTo>
                <a:lnTo>
                  <a:pt x="2639274" y="10153"/>
                </a:lnTo>
                <a:lnTo>
                  <a:pt x="2690904" y="11271"/>
                </a:lnTo>
                <a:lnTo>
                  <a:pt x="2742530" y="12485"/>
                </a:lnTo>
                <a:lnTo>
                  <a:pt x="2794152" y="13801"/>
                </a:lnTo>
                <a:lnTo>
                  <a:pt x="2843594" y="15324"/>
                </a:lnTo>
                <a:lnTo>
                  <a:pt x="2893012" y="17203"/>
                </a:lnTo>
                <a:lnTo>
                  <a:pt x="2942411" y="19338"/>
                </a:lnTo>
                <a:lnTo>
                  <a:pt x="2991797" y="21630"/>
                </a:lnTo>
                <a:lnTo>
                  <a:pt x="3041177" y="23980"/>
                </a:lnTo>
                <a:lnTo>
                  <a:pt x="3090557" y="26288"/>
                </a:lnTo>
                <a:lnTo>
                  <a:pt x="3139945" y="28455"/>
                </a:lnTo>
                <a:lnTo>
                  <a:pt x="3189345" y="30381"/>
                </a:lnTo>
                <a:lnTo>
                  <a:pt x="3238764" y="31968"/>
                </a:lnTo>
                <a:lnTo>
                  <a:pt x="3288209" y="33117"/>
                </a:lnTo>
                <a:lnTo>
                  <a:pt x="3337687" y="33727"/>
                </a:lnTo>
                <a:lnTo>
                  <a:pt x="3390582" y="33812"/>
                </a:lnTo>
                <a:lnTo>
                  <a:pt x="3443454" y="33424"/>
                </a:lnTo>
                <a:lnTo>
                  <a:pt x="3496308" y="32602"/>
                </a:lnTo>
                <a:lnTo>
                  <a:pt x="3549148" y="31387"/>
                </a:lnTo>
                <a:lnTo>
                  <a:pt x="3601978" y="29818"/>
                </a:lnTo>
                <a:lnTo>
                  <a:pt x="3654803" y="27935"/>
                </a:lnTo>
                <a:lnTo>
                  <a:pt x="3707626" y="25778"/>
                </a:lnTo>
                <a:lnTo>
                  <a:pt x="3760454" y="23386"/>
                </a:lnTo>
                <a:lnTo>
                  <a:pt x="3813289" y="20799"/>
                </a:lnTo>
                <a:lnTo>
                  <a:pt x="3862333" y="18095"/>
                </a:lnTo>
                <a:lnTo>
                  <a:pt x="3911318" y="15062"/>
                </a:lnTo>
                <a:lnTo>
                  <a:pt x="3960266" y="11891"/>
                </a:lnTo>
                <a:lnTo>
                  <a:pt x="4009201" y="8770"/>
                </a:lnTo>
                <a:lnTo>
                  <a:pt x="4058145" y="5889"/>
                </a:lnTo>
                <a:lnTo>
                  <a:pt x="4107124" y="3437"/>
                </a:lnTo>
                <a:lnTo>
                  <a:pt x="4156159" y="1605"/>
                </a:lnTo>
                <a:lnTo>
                  <a:pt x="4205274" y="580"/>
                </a:lnTo>
                <a:lnTo>
                  <a:pt x="4256126" y="157"/>
                </a:lnTo>
                <a:lnTo>
                  <a:pt x="4306987" y="0"/>
                </a:lnTo>
                <a:lnTo>
                  <a:pt x="4357854" y="45"/>
                </a:lnTo>
                <a:lnTo>
                  <a:pt x="4408725" y="232"/>
                </a:lnTo>
                <a:lnTo>
                  <a:pt x="4459598" y="499"/>
                </a:lnTo>
                <a:lnTo>
                  <a:pt x="4510470" y="785"/>
                </a:lnTo>
                <a:lnTo>
                  <a:pt x="4561339" y="1028"/>
                </a:lnTo>
                <a:lnTo>
                  <a:pt x="4612203" y="1167"/>
                </a:lnTo>
                <a:lnTo>
                  <a:pt x="4663059" y="1139"/>
                </a:lnTo>
                <a:lnTo>
                  <a:pt x="4714486" y="1201"/>
                </a:lnTo>
                <a:lnTo>
                  <a:pt x="4765900" y="1618"/>
                </a:lnTo>
                <a:lnTo>
                  <a:pt x="4817302" y="2337"/>
                </a:lnTo>
                <a:lnTo>
                  <a:pt x="4868694" y="3304"/>
                </a:lnTo>
                <a:lnTo>
                  <a:pt x="4920078" y="4466"/>
                </a:lnTo>
                <a:lnTo>
                  <a:pt x="4971457" y="5768"/>
                </a:lnTo>
                <a:lnTo>
                  <a:pt x="5022832" y="7159"/>
                </a:lnTo>
                <a:lnTo>
                  <a:pt x="5074205" y="8583"/>
                </a:lnTo>
                <a:lnTo>
                  <a:pt x="5125579" y="9987"/>
                </a:lnTo>
                <a:lnTo>
                  <a:pt x="5176955" y="11319"/>
                </a:lnTo>
                <a:lnTo>
                  <a:pt x="5228335" y="12524"/>
                </a:lnTo>
                <a:lnTo>
                  <a:pt x="5279721" y="13549"/>
                </a:lnTo>
                <a:lnTo>
                  <a:pt x="5331116" y="14341"/>
                </a:lnTo>
                <a:lnTo>
                  <a:pt x="5382521" y="14845"/>
                </a:lnTo>
                <a:lnTo>
                  <a:pt x="5433939" y="15009"/>
                </a:lnTo>
                <a:lnTo>
                  <a:pt x="5485371" y="14779"/>
                </a:lnTo>
                <a:lnTo>
                  <a:pt x="5538818" y="14325"/>
                </a:lnTo>
                <a:lnTo>
                  <a:pt x="5592278" y="13963"/>
                </a:lnTo>
                <a:lnTo>
                  <a:pt x="5645744" y="13792"/>
                </a:lnTo>
                <a:lnTo>
                  <a:pt x="5699212" y="13912"/>
                </a:lnTo>
                <a:lnTo>
                  <a:pt x="5752677" y="14421"/>
                </a:lnTo>
                <a:lnTo>
                  <a:pt x="5806134" y="15418"/>
                </a:lnTo>
                <a:lnTo>
                  <a:pt x="5859579" y="17003"/>
                </a:lnTo>
                <a:lnTo>
                  <a:pt x="5913005" y="19275"/>
                </a:lnTo>
                <a:lnTo>
                  <a:pt x="5963187" y="22736"/>
                </a:lnTo>
                <a:lnTo>
                  <a:pt x="6013461" y="27179"/>
                </a:lnTo>
                <a:lnTo>
                  <a:pt x="6063751" y="31153"/>
                </a:lnTo>
                <a:lnTo>
                  <a:pt x="6113983" y="33206"/>
                </a:lnTo>
                <a:lnTo>
                  <a:pt x="6129422" y="33233"/>
                </a:lnTo>
                <a:lnTo>
                  <a:pt x="6144882" y="33045"/>
                </a:lnTo>
                <a:lnTo>
                  <a:pt x="6160342" y="32814"/>
                </a:lnTo>
                <a:lnTo>
                  <a:pt x="6175781" y="32711"/>
                </a:lnTo>
                <a:lnTo>
                  <a:pt x="6195425" y="31715"/>
                </a:lnTo>
                <a:lnTo>
                  <a:pt x="6217537" y="30170"/>
                </a:lnTo>
                <a:lnTo>
                  <a:pt x="6239580" y="30298"/>
                </a:lnTo>
                <a:lnTo>
                  <a:pt x="6259017" y="34324"/>
                </a:lnTo>
                <a:lnTo>
                  <a:pt x="6262439" y="61729"/>
                </a:lnTo>
                <a:lnTo>
                  <a:pt x="6266857" y="89315"/>
                </a:lnTo>
                <a:lnTo>
                  <a:pt x="6271731" y="116892"/>
                </a:lnTo>
                <a:lnTo>
                  <a:pt x="6276517" y="144268"/>
                </a:lnTo>
                <a:lnTo>
                  <a:pt x="6278984" y="173192"/>
                </a:lnTo>
                <a:lnTo>
                  <a:pt x="6278599" y="202202"/>
                </a:lnTo>
                <a:lnTo>
                  <a:pt x="6278201" y="231207"/>
                </a:lnTo>
                <a:lnTo>
                  <a:pt x="6280632" y="260117"/>
                </a:lnTo>
                <a:lnTo>
                  <a:pt x="6284250" y="285795"/>
                </a:lnTo>
                <a:lnTo>
                  <a:pt x="6286468" y="310592"/>
                </a:lnTo>
                <a:lnTo>
                  <a:pt x="6287562" y="335568"/>
                </a:lnTo>
                <a:lnTo>
                  <a:pt x="6287808" y="361781"/>
                </a:lnTo>
                <a:lnTo>
                  <a:pt x="6284828" y="421734"/>
                </a:lnTo>
                <a:lnTo>
                  <a:pt x="6278522" y="462757"/>
                </a:lnTo>
                <a:lnTo>
                  <a:pt x="6272129" y="498596"/>
                </a:lnTo>
                <a:lnTo>
                  <a:pt x="6268885" y="542997"/>
                </a:lnTo>
                <a:lnTo>
                  <a:pt x="6269070" y="596654"/>
                </a:lnTo>
                <a:lnTo>
                  <a:pt x="6270310" y="677265"/>
                </a:lnTo>
                <a:lnTo>
                  <a:pt x="6271247" y="725772"/>
                </a:lnTo>
                <a:lnTo>
                  <a:pt x="6272353" y="778729"/>
                </a:lnTo>
                <a:lnTo>
                  <a:pt x="6273596" y="835373"/>
                </a:lnTo>
                <a:lnTo>
                  <a:pt x="6274944" y="894942"/>
                </a:lnTo>
                <a:lnTo>
                  <a:pt x="6276367" y="956674"/>
                </a:lnTo>
                <a:lnTo>
                  <a:pt x="6277832" y="1019804"/>
                </a:lnTo>
                <a:lnTo>
                  <a:pt x="6279307" y="1083572"/>
                </a:lnTo>
                <a:lnTo>
                  <a:pt x="6280762" y="1147213"/>
                </a:lnTo>
                <a:lnTo>
                  <a:pt x="6282164" y="1209965"/>
                </a:lnTo>
                <a:lnTo>
                  <a:pt x="6283481" y="1271065"/>
                </a:lnTo>
                <a:lnTo>
                  <a:pt x="6284683" y="1329751"/>
                </a:lnTo>
                <a:lnTo>
                  <a:pt x="6285737" y="1385260"/>
                </a:lnTo>
                <a:lnTo>
                  <a:pt x="6286612" y="1436828"/>
                </a:lnTo>
                <a:lnTo>
                  <a:pt x="6287276" y="1483694"/>
                </a:lnTo>
                <a:lnTo>
                  <a:pt x="6287698" y="1525095"/>
                </a:lnTo>
                <a:lnTo>
                  <a:pt x="6287846" y="1560267"/>
                </a:lnTo>
                <a:lnTo>
                  <a:pt x="6287828" y="1611961"/>
                </a:lnTo>
                <a:lnTo>
                  <a:pt x="6287801" y="1663655"/>
                </a:lnTo>
                <a:lnTo>
                  <a:pt x="6287805" y="1715349"/>
                </a:lnTo>
                <a:lnTo>
                  <a:pt x="6287878" y="1767044"/>
                </a:lnTo>
                <a:lnTo>
                  <a:pt x="6288062" y="1818738"/>
                </a:lnTo>
                <a:lnTo>
                  <a:pt x="6288409" y="1855463"/>
                </a:lnTo>
                <a:lnTo>
                  <a:pt x="6288195" y="1892183"/>
                </a:lnTo>
                <a:lnTo>
                  <a:pt x="6287419" y="1928896"/>
                </a:lnTo>
                <a:lnTo>
                  <a:pt x="6286080" y="1965600"/>
                </a:lnTo>
                <a:lnTo>
                  <a:pt x="6287945" y="1981924"/>
                </a:lnTo>
                <a:lnTo>
                  <a:pt x="6286888" y="1997176"/>
                </a:lnTo>
                <a:lnTo>
                  <a:pt x="6282910" y="2011356"/>
                </a:lnTo>
                <a:lnTo>
                  <a:pt x="6276009" y="2024465"/>
                </a:lnTo>
                <a:lnTo>
                  <a:pt x="6220517" y="2022186"/>
                </a:lnTo>
                <a:lnTo>
                  <a:pt x="6164951" y="2021604"/>
                </a:lnTo>
                <a:lnTo>
                  <a:pt x="6109371" y="2021875"/>
                </a:lnTo>
                <a:lnTo>
                  <a:pt x="6053836" y="2022153"/>
                </a:lnTo>
                <a:lnTo>
                  <a:pt x="6006374" y="2021955"/>
                </a:lnTo>
                <a:lnTo>
                  <a:pt x="5958885" y="2021526"/>
                </a:lnTo>
                <a:lnTo>
                  <a:pt x="5911388" y="2021119"/>
                </a:lnTo>
                <a:lnTo>
                  <a:pt x="5863903" y="2020986"/>
                </a:lnTo>
                <a:lnTo>
                  <a:pt x="5816447" y="2021379"/>
                </a:lnTo>
                <a:lnTo>
                  <a:pt x="5767303" y="2023885"/>
                </a:lnTo>
                <a:lnTo>
                  <a:pt x="5718389" y="2028848"/>
                </a:lnTo>
                <a:lnTo>
                  <a:pt x="5669551" y="2034720"/>
                </a:lnTo>
                <a:lnTo>
                  <a:pt x="5620640" y="2039951"/>
                </a:lnTo>
                <a:lnTo>
                  <a:pt x="5571502" y="2042994"/>
                </a:lnTo>
                <a:lnTo>
                  <a:pt x="5519025" y="2045008"/>
                </a:lnTo>
                <a:lnTo>
                  <a:pt x="5466588" y="2047792"/>
                </a:lnTo>
                <a:lnTo>
                  <a:pt x="5414178" y="2051048"/>
                </a:lnTo>
                <a:lnTo>
                  <a:pt x="5361779" y="2054479"/>
                </a:lnTo>
                <a:lnTo>
                  <a:pt x="5309377" y="2057785"/>
                </a:lnTo>
                <a:lnTo>
                  <a:pt x="5256959" y="2060668"/>
                </a:lnTo>
                <a:lnTo>
                  <a:pt x="5204510" y="2062832"/>
                </a:lnTo>
                <a:lnTo>
                  <a:pt x="5154541" y="2063784"/>
                </a:lnTo>
                <a:lnTo>
                  <a:pt x="5104585" y="2063537"/>
                </a:lnTo>
                <a:lnTo>
                  <a:pt x="5054639" y="2062304"/>
                </a:lnTo>
                <a:lnTo>
                  <a:pt x="5004701" y="2060294"/>
                </a:lnTo>
                <a:lnTo>
                  <a:pt x="4954767" y="2057722"/>
                </a:lnTo>
                <a:lnTo>
                  <a:pt x="4904835" y="2054797"/>
                </a:lnTo>
                <a:lnTo>
                  <a:pt x="4854900" y="2051733"/>
                </a:lnTo>
                <a:lnTo>
                  <a:pt x="4804960" y="2048740"/>
                </a:lnTo>
                <a:lnTo>
                  <a:pt x="4755011" y="2046031"/>
                </a:lnTo>
                <a:lnTo>
                  <a:pt x="4705051" y="2043818"/>
                </a:lnTo>
                <a:lnTo>
                  <a:pt x="4655076" y="2042311"/>
                </a:lnTo>
                <a:lnTo>
                  <a:pt x="4605083" y="2041724"/>
                </a:lnTo>
                <a:lnTo>
                  <a:pt x="4590683" y="2041654"/>
                </a:lnTo>
                <a:lnTo>
                  <a:pt x="4573497" y="2041478"/>
                </a:lnTo>
                <a:lnTo>
                  <a:pt x="4531061" y="2040823"/>
                </a:lnTo>
                <a:lnTo>
                  <a:pt x="4478364" y="2039797"/>
                </a:lnTo>
                <a:lnTo>
                  <a:pt x="4415997" y="2038439"/>
                </a:lnTo>
                <a:lnTo>
                  <a:pt x="4344549" y="2036784"/>
                </a:lnTo>
                <a:lnTo>
                  <a:pt x="4305604" y="2035858"/>
                </a:lnTo>
                <a:lnTo>
                  <a:pt x="4264610" y="2034871"/>
                </a:lnTo>
                <a:lnTo>
                  <a:pt x="4221642" y="2033830"/>
                </a:lnTo>
                <a:lnTo>
                  <a:pt x="4176772" y="2032738"/>
                </a:lnTo>
                <a:lnTo>
                  <a:pt x="4130074" y="2031600"/>
                </a:lnTo>
                <a:lnTo>
                  <a:pt x="4081622" y="2030421"/>
                </a:lnTo>
                <a:lnTo>
                  <a:pt x="4031491" y="2029206"/>
                </a:lnTo>
                <a:lnTo>
                  <a:pt x="3979753" y="2027959"/>
                </a:lnTo>
                <a:lnTo>
                  <a:pt x="3926482" y="2026685"/>
                </a:lnTo>
                <a:lnTo>
                  <a:pt x="3871753" y="2025388"/>
                </a:lnTo>
                <a:lnTo>
                  <a:pt x="3815638" y="2024074"/>
                </a:lnTo>
                <a:lnTo>
                  <a:pt x="3758212" y="2022747"/>
                </a:lnTo>
                <a:lnTo>
                  <a:pt x="3699549" y="2021412"/>
                </a:lnTo>
                <a:lnTo>
                  <a:pt x="3639722" y="2020073"/>
                </a:lnTo>
                <a:lnTo>
                  <a:pt x="3578804" y="2018736"/>
                </a:lnTo>
                <a:lnTo>
                  <a:pt x="3516871" y="2017404"/>
                </a:lnTo>
                <a:lnTo>
                  <a:pt x="3453995" y="2016082"/>
                </a:lnTo>
                <a:lnTo>
                  <a:pt x="3390250" y="2014776"/>
                </a:lnTo>
                <a:lnTo>
                  <a:pt x="3325709" y="2013490"/>
                </a:lnTo>
                <a:lnTo>
                  <a:pt x="3260448" y="2012228"/>
                </a:lnTo>
                <a:lnTo>
                  <a:pt x="3194539" y="2010996"/>
                </a:lnTo>
                <a:lnTo>
                  <a:pt x="3128056" y="2009797"/>
                </a:lnTo>
                <a:lnTo>
                  <a:pt x="3061074" y="2008637"/>
                </a:lnTo>
                <a:lnTo>
                  <a:pt x="2993665" y="2007521"/>
                </a:lnTo>
                <a:lnTo>
                  <a:pt x="2925903" y="2006452"/>
                </a:lnTo>
                <a:lnTo>
                  <a:pt x="2857862" y="2005437"/>
                </a:lnTo>
                <a:lnTo>
                  <a:pt x="2789617" y="2004478"/>
                </a:lnTo>
                <a:lnTo>
                  <a:pt x="2721240" y="2003582"/>
                </a:lnTo>
                <a:lnTo>
                  <a:pt x="2652806" y="2002753"/>
                </a:lnTo>
                <a:lnTo>
                  <a:pt x="2584388" y="2001995"/>
                </a:lnTo>
                <a:lnTo>
                  <a:pt x="2516060" y="2001313"/>
                </a:lnTo>
                <a:lnTo>
                  <a:pt x="2441716" y="2000685"/>
                </a:lnTo>
                <a:lnTo>
                  <a:pt x="2367571" y="2000193"/>
                </a:lnTo>
                <a:lnTo>
                  <a:pt x="2293762" y="1999828"/>
                </a:lnTo>
                <a:lnTo>
                  <a:pt x="2220426" y="1999580"/>
                </a:lnTo>
                <a:lnTo>
                  <a:pt x="2147700" y="1999440"/>
                </a:lnTo>
                <a:lnTo>
                  <a:pt x="2075721" y="1999399"/>
                </a:lnTo>
                <a:lnTo>
                  <a:pt x="2004628" y="1999446"/>
                </a:lnTo>
                <a:lnTo>
                  <a:pt x="1934556" y="1999573"/>
                </a:lnTo>
                <a:lnTo>
                  <a:pt x="1865645" y="1999769"/>
                </a:lnTo>
                <a:lnTo>
                  <a:pt x="1798030" y="2000026"/>
                </a:lnTo>
                <a:lnTo>
                  <a:pt x="1731849" y="2000334"/>
                </a:lnTo>
                <a:lnTo>
                  <a:pt x="1667240" y="2000683"/>
                </a:lnTo>
                <a:lnTo>
                  <a:pt x="1604339" y="2001064"/>
                </a:lnTo>
                <a:lnTo>
                  <a:pt x="1543284" y="2001467"/>
                </a:lnTo>
                <a:lnTo>
                  <a:pt x="1484213" y="2001884"/>
                </a:lnTo>
                <a:lnTo>
                  <a:pt x="1427262" y="2002304"/>
                </a:lnTo>
                <a:lnTo>
                  <a:pt x="1372569" y="2002718"/>
                </a:lnTo>
                <a:lnTo>
                  <a:pt x="1320272" y="2003116"/>
                </a:lnTo>
                <a:lnTo>
                  <a:pt x="1270507" y="2003489"/>
                </a:lnTo>
                <a:lnTo>
                  <a:pt x="1223412" y="2003828"/>
                </a:lnTo>
                <a:lnTo>
                  <a:pt x="1179123" y="2004123"/>
                </a:lnTo>
                <a:lnTo>
                  <a:pt x="1137780" y="2004365"/>
                </a:lnTo>
                <a:lnTo>
                  <a:pt x="1099518" y="2004544"/>
                </a:lnTo>
                <a:lnTo>
                  <a:pt x="1032788" y="2004674"/>
                </a:lnTo>
                <a:lnTo>
                  <a:pt x="1004595" y="2004607"/>
                </a:lnTo>
                <a:lnTo>
                  <a:pt x="959238" y="2004161"/>
                </a:lnTo>
                <a:lnTo>
                  <a:pt x="920838" y="2002570"/>
                </a:lnTo>
                <a:lnTo>
                  <a:pt x="872597" y="1997542"/>
                </a:lnTo>
                <a:lnTo>
                  <a:pt x="824549" y="1993335"/>
                </a:lnTo>
                <a:lnTo>
                  <a:pt x="776633" y="1989845"/>
                </a:lnTo>
                <a:lnTo>
                  <a:pt x="728788" y="1986968"/>
                </a:lnTo>
                <a:lnTo>
                  <a:pt x="680954" y="1984599"/>
                </a:lnTo>
                <a:lnTo>
                  <a:pt x="633071" y="1982635"/>
                </a:lnTo>
                <a:lnTo>
                  <a:pt x="585077" y="1980970"/>
                </a:lnTo>
                <a:lnTo>
                  <a:pt x="536913" y="1979501"/>
                </a:lnTo>
                <a:lnTo>
                  <a:pt x="488518" y="1978123"/>
                </a:lnTo>
                <a:lnTo>
                  <a:pt x="431445" y="1976275"/>
                </a:lnTo>
                <a:lnTo>
                  <a:pt x="379860" y="1974202"/>
                </a:lnTo>
                <a:lnTo>
                  <a:pt x="332389" y="1972015"/>
                </a:lnTo>
                <a:lnTo>
                  <a:pt x="287661" y="1969822"/>
                </a:lnTo>
                <a:lnTo>
                  <a:pt x="244301" y="1967732"/>
                </a:lnTo>
                <a:lnTo>
                  <a:pt x="200939" y="1965856"/>
                </a:lnTo>
                <a:lnTo>
                  <a:pt x="156200" y="1964302"/>
                </a:lnTo>
                <a:lnTo>
                  <a:pt x="108713" y="1963179"/>
                </a:lnTo>
                <a:lnTo>
                  <a:pt x="57103" y="1962598"/>
                </a:lnTo>
                <a:lnTo>
                  <a:pt x="0" y="1962667"/>
                </a:lnTo>
                <a:lnTo>
                  <a:pt x="515" y="1953618"/>
                </a:lnTo>
                <a:lnTo>
                  <a:pt x="2001" y="1914774"/>
                </a:lnTo>
                <a:lnTo>
                  <a:pt x="4036" y="1851184"/>
                </a:lnTo>
                <a:lnTo>
                  <a:pt x="5236" y="1811203"/>
                </a:lnTo>
                <a:lnTo>
                  <a:pt x="6547" y="1766349"/>
                </a:lnTo>
                <a:lnTo>
                  <a:pt x="7959" y="1717059"/>
                </a:lnTo>
                <a:lnTo>
                  <a:pt x="9463" y="1663770"/>
                </a:lnTo>
                <a:lnTo>
                  <a:pt x="11050" y="1606921"/>
                </a:lnTo>
                <a:lnTo>
                  <a:pt x="12712" y="1546948"/>
                </a:lnTo>
                <a:lnTo>
                  <a:pt x="14439" y="1484289"/>
                </a:lnTo>
                <a:lnTo>
                  <a:pt x="16222" y="1419382"/>
                </a:lnTo>
                <a:lnTo>
                  <a:pt x="18052" y="1352665"/>
                </a:lnTo>
                <a:lnTo>
                  <a:pt x="19921" y="1284574"/>
                </a:lnTo>
                <a:lnTo>
                  <a:pt x="21820" y="1215548"/>
                </a:lnTo>
                <a:lnTo>
                  <a:pt x="23738" y="1146024"/>
                </a:lnTo>
                <a:lnTo>
                  <a:pt x="25669" y="1076440"/>
                </a:lnTo>
                <a:lnTo>
                  <a:pt x="27601" y="1007233"/>
                </a:lnTo>
                <a:lnTo>
                  <a:pt x="29528" y="938840"/>
                </a:lnTo>
                <a:lnTo>
                  <a:pt x="31438" y="871700"/>
                </a:lnTo>
                <a:lnTo>
                  <a:pt x="33325" y="806251"/>
                </a:lnTo>
                <a:lnTo>
                  <a:pt x="35178" y="742928"/>
                </a:lnTo>
                <a:lnTo>
                  <a:pt x="36988" y="682171"/>
                </a:lnTo>
                <a:lnTo>
                  <a:pt x="38747" y="624416"/>
                </a:lnTo>
                <a:lnTo>
                  <a:pt x="40446" y="570102"/>
                </a:lnTo>
                <a:lnTo>
                  <a:pt x="42075" y="519666"/>
                </a:lnTo>
                <a:lnTo>
                  <a:pt x="43627" y="473544"/>
                </a:lnTo>
                <a:lnTo>
                  <a:pt x="45091" y="432176"/>
                </a:lnTo>
                <a:lnTo>
                  <a:pt x="47721" y="365449"/>
                </a:lnTo>
                <a:lnTo>
                  <a:pt x="48869" y="340966"/>
                </a:lnTo>
                <a:lnTo>
                  <a:pt x="50157" y="299572"/>
                </a:lnTo>
                <a:lnTo>
                  <a:pt x="50517" y="240050"/>
                </a:lnTo>
                <a:lnTo>
                  <a:pt x="50260" y="172783"/>
                </a:lnTo>
                <a:lnTo>
                  <a:pt x="49693" y="108155"/>
                </a:lnTo>
                <a:lnTo>
                  <a:pt x="49127" y="56551"/>
                </a:lnTo>
                <a:lnTo>
                  <a:pt x="48869" y="28355"/>
                </a:lnTo>
                <a:lnTo>
                  <a:pt x="188240" y="19274"/>
                </a:lnTo>
                <a:lnTo>
                  <a:pt x="265204" y="14715"/>
                </a:lnTo>
                <a:lnTo>
                  <a:pt x="307216" y="13300"/>
                </a:lnTo>
                <a:lnTo>
                  <a:pt x="341731" y="13648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591737" cy="68580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0" name="object 10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37363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314" y="1063242"/>
            <a:ext cx="2580944" cy="3832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0945" y="2300365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ONTWIKKELING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0935" y="1901512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89592" y="2419844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3955" y="1901509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19591" y="2100479"/>
            <a:ext cx="194310" cy="382270"/>
            <a:chOff x="4119591" y="2100479"/>
            <a:chExt cx="194310" cy="382270"/>
          </a:xfrm>
        </p:grpSpPr>
        <p:sp>
          <p:nvSpPr>
            <p:cNvPr id="10" name="object 10"/>
            <p:cNvSpPr/>
            <p:nvPr/>
          </p:nvSpPr>
          <p:spPr>
            <a:xfrm>
              <a:off x="4205300" y="2110004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9116" y="2110004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20812" y="2592270"/>
            <a:ext cx="194310" cy="382270"/>
            <a:chOff x="4120812" y="2592270"/>
            <a:chExt cx="194310" cy="382270"/>
          </a:xfrm>
        </p:grpSpPr>
        <p:sp>
          <p:nvSpPr>
            <p:cNvPr id="13" name="object 13"/>
            <p:cNvSpPr/>
            <p:nvPr/>
          </p:nvSpPr>
          <p:spPr>
            <a:xfrm>
              <a:off x="4130337" y="2601795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06520" y="2601795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6" name="object 16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37363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258" y="1063240"/>
            <a:ext cx="3528491" cy="38326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63955" y="1901509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949949" y="0"/>
                </a:moveTo>
                <a:lnTo>
                  <a:pt x="1898294" y="230"/>
                </a:lnTo>
                <a:lnTo>
                  <a:pt x="1853987" y="1329"/>
                </a:lnTo>
                <a:lnTo>
                  <a:pt x="1809783" y="3380"/>
                </a:lnTo>
                <a:lnTo>
                  <a:pt x="1721358" y="8015"/>
                </a:lnTo>
                <a:lnTo>
                  <a:pt x="1667695" y="10151"/>
                </a:lnTo>
                <a:lnTo>
                  <a:pt x="1614039" y="11810"/>
                </a:lnTo>
                <a:lnTo>
                  <a:pt x="1560370" y="12816"/>
                </a:lnTo>
                <a:lnTo>
                  <a:pt x="1506664" y="12994"/>
                </a:lnTo>
                <a:lnTo>
                  <a:pt x="1457545" y="12207"/>
                </a:lnTo>
                <a:lnTo>
                  <a:pt x="1408480" y="10637"/>
                </a:lnTo>
                <a:lnTo>
                  <a:pt x="1310389" y="6786"/>
                </a:lnTo>
                <a:lnTo>
                  <a:pt x="1261300" y="5323"/>
                </a:lnTo>
                <a:lnTo>
                  <a:pt x="1209513" y="4248"/>
                </a:lnTo>
                <a:lnTo>
                  <a:pt x="1105919" y="2624"/>
                </a:lnTo>
                <a:lnTo>
                  <a:pt x="1002309" y="1566"/>
                </a:lnTo>
                <a:lnTo>
                  <a:pt x="795096" y="497"/>
                </a:lnTo>
                <a:lnTo>
                  <a:pt x="751183" y="762"/>
                </a:lnTo>
                <a:lnTo>
                  <a:pt x="707370" y="1688"/>
                </a:lnTo>
                <a:lnTo>
                  <a:pt x="563950" y="6275"/>
                </a:lnTo>
                <a:lnTo>
                  <a:pt x="508295" y="7477"/>
                </a:lnTo>
                <a:lnTo>
                  <a:pt x="452648" y="8248"/>
                </a:lnTo>
                <a:lnTo>
                  <a:pt x="396981" y="8654"/>
                </a:lnTo>
                <a:lnTo>
                  <a:pt x="341261" y="8765"/>
                </a:lnTo>
                <a:lnTo>
                  <a:pt x="294468" y="8351"/>
                </a:lnTo>
                <a:lnTo>
                  <a:pt x="154254" y="5259"/>
                </a:lnTo>
                <a:lnTo>
                  <a:pt x="138519" y="5127"/>
                </a:lnTo>
                <a:lnTo>
                  <a:pt x="118483" y="5672"/>
                </a:lnTo>
                <a:lnTo>
                  <a:pt x="12255" y="10924"/>
                </a:lnTo>
                <a:lnTo>
                  <a:pt x="12884" y="66581"/>
                </a:lnTo>
                <a:lnTo>
                  <a:pt x="12962" y="104593"/>
                </a:lnTo>
                <a:lnTo>
                  <a:pt x="12255" y="131383"/>
                </a:lnTo>
                <a:lnTo>
                  <a:pt x="10607" y="167549"/>
                </a:lnTo>
                <a:lnTo>
                  <a:pt x="9150" y="215347"/>
                </a:lnTo>
                <a:lnTo>
                  <a:pt x="7883" y="271289"/>
                </a:lnTo>
                <a:lnTo>
                  <a:pt x="5912" y="393665"/>
                </a:lnTo>
                <a:lnTo>
                  <a:pt x="4681" y="506791"/>
                </a:lnTo>
                <a:lnTo>
                  <a:pt x="1382" y="1163583"/>
                </a:lnTo>
                <a:lnTo>
                  <a:pt x="475" y="1236560"/>
                </a:lnTo>
                <a:lnTo>
                  <a:pt x="0" y="1250494"/>
                </a:lnTo>
                <a:lnTo>
                  <a:pt x="59982" y="1250882"/>
                </a:lnTo>
                <a:lnTo>
                  <a:pt x="110274" y="1252442"/>
                </a:lnTo>
                <a:lnTo>
                  <a:pt x="160555" y="1254515"/>
                </a:lnTo>
                <a:lnTo>
                  <a:pt x="220510" y="1256438"/>
                </a:lnTo>
                <a:lnTo>
                  <a:pt x="269525" y="1257691"/>
                </a:lnTo>
                <a:lnTo>
                  <a:pt x="318181" y="1259373"/>
                </a:lnTo>
                <a:lnTo>
                  <a:pt x="366790" y="1261944"/>
                </a:lnTo>
                <a:lnTo>
                  <a:pt x="415671" y="1265861"/>
                </a:lnTo>
                <a:lnTo>
                  <a:pt x="426862" y="1266359"/>
                </a:lnTo>
                <a:lnTo>
                  <a:pt x="446937" y="1266617"/>
                </a:lnTo>
                <a:lnTo>
                  <a:pt x="475221" y="1266673"/>
                </a:lnTo>
                <a:lnTo>
                  <a:pt x="846573" y="1264774"/>
                </a:lnTo>
                <a:lnTo>
                  <a:pt x="988210" y="1264684"/>
                </a:lnTo>
                <a:lnTo>
                  <a:pt x="1135773" y="1265379"/>
                </a:lnTo>
                <a:lnTo>
                  <a:pt x="1335288" y="1267551"/>
                </a:lnTo>
                <a:lnTo>
                  <a:pt x="1528866" y="1270539"/>
                </a:lnTo>
                <a:lnTo>
                  <a:pt x="2078774" y="1280949"/>
                </a:lnTo>
                <a:lnTo>
                  <a:pt x="2132921" y="1282070"/>
                </a:lnTo>
                <a:lnTo>
                  <a:pt x="2187036" y="1284574"/>
                </a:lnTo>
                <a:lnTo>
                  <a:pt x="2241134" y="1287331"/>
                </a:lnTo>
                <a:lnTo>
                  <a:pt x="2295236" y="1289212"/>
                </a:lnTo>
                <a:lnTo>
                  <a:pt x="2349360" y="1289090"/>
                </a:lnTo>
                <a:lnTo>
                  <a:pt x="2390785" y="1287440"/>
                </a:lnTo>
                <a:lnTo>
                  <a:pt x="2473584" y="1283002"/>
                </a:lnTo>
                <a:lnTo>
                  <a:pt x="2515031" y="1281444"/>
                </a:lnTo>
                <a:lnTo>
                  <a:pt x="2542735" y="1279821"/>
                </a:lnTo>
                <a:lnTo>
                  <a:pt x="2597886" y="1274494"/>
                </a:lnTo>
                <a:lnTo>
                  <a:pt x="2625598" y="1273113"/>
                </a:lnTo>
                <a:lnTo>
                  <a:pt x="2652377" y="1272961"/>
                </a:lnTo>
                <a:lnTo>
                  <a:pt x="2732760" y="1273405"/>
                </a:lnTo>
                <a:lnTo>
                  <a:pt x="2782909" y="1273199"/>
                </a:lnTo>
                <a:lnTo>
                  <a:pt x="2807991" y="1273427"/>
                </a:lnTo>
                <a:lnTo>
                  <a:pt x="2833039" y="1274307"/>
                </a:lnTo>
                <a:lnTo>
                  <a:pt x="2838081" y="1267843"/>
                </a:lnTo>
                <a:lnTo>
                  <a:pt x="2839593" y="1260286"/>
                </a:lnTo>
                <a:lnTo>
                  <a:pt x="2837586" y="1251612"/>
                </a:lnTo>
                <a:lnTo>
                  <a:pt x="2838546" y="1223326"/>
                </a:lnTo>
                <a:lnTo>
                  <a:pt x="2838645" y="1209175"/>
                </a:lnTo>
                <a:lnTo>
                  <a:pt x="2838488" y="1195021"/>
                </a:lnTo>
                <a:lnTo>
                  <a:pt x="2838593" y="1046383"/>
                </a:lnTo>
                <a:lnTo>
                  <a:pt x="2839395" y="948221"/>
                </a:lnTo>
                <a:lnTo>
                  <a:pt x="2839422" y="899153"/>
                </a:lnTo>
                <a:lnTo>
                  <a:pt x="2838818" y="850127"/>
                </a:lnTo>
                <a:lnTo>
                  <a:pt x="2830452" y="513720"/>
                </a:lnTo>
                <a:lnTo>
                  <a:pt x="2830017" y="481141"/>
                </a:lnTo>
                <a:lnTo>
                  <a:pt x="2830181" y="445577"/>
                </a:lnTo>
                <a:lnTo>
                  <a:pt x="2833121" y="123903"/>
                </a:lnTo>
                <a:lnTo>
                  <a:pt x="2833542" y="30461"/>
                </a:lnTo>
                <a:lnTo>
                  <a:pt x="2833217" y="13222"/>
                </a:lnTo>
                <a:lnTo>
                  <a:pt x="2823213" y="11675"/>
                </a:lnTo>
                <a:lnTo>
                  <a:pt x="2810567" y="11625"/>
                </a:lnTo>
                <a:lnTo>
                  <a:pt x="2787802" y="12600"/>
                </a:lnTo>
                <a:lnTo>
                  <a:pt x="2759900" y="12803"/>
                </a:lnTo>
                <a:lnTo>
                  <a:pt x="2737226" y="12009"/>
                </a:lnTo>
                <a:lnTo>
                  <a:pt x="2691836" y="8762"/>
                </a:lnTo>
                <a:lnTo>
                  <a:pt x="2669184" y="7431"/>
                </a:lnTo>
                <a:lnTo>
                  <a:pt x="2620941" y="5941"/>
                </a:lnTo>
                <a:lnTo>
                  <a:pt x="2572673" y="5361"/>
                </a:lnTo>
                <a:lnTo>
                  <a:pt x="2524402" y="5381"/>
                </a:lnTo>
                <a:lnTo>
                  <a:pt x="2476144" y="5691"/>
                </a:lnTo>
                <a:lnTo>
                  <a:pt x="2423084" y="5674"/>
                </a:lnTo>
                <a:lnTo>
                  <a:pt x="2370052" y="5002"/>
                </a:lnTo>
                <a:lnTo>
                  <a:pt x="2211024" y="1519"/>
                </a:lnTo>
                <a:lnTo>
                  <a:pt x="2157999" y="689"/>
                </a:lnTo>
                <a:lnTo>
                  <a:pt x="1949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9592" y="2088374"/>
            <a:ext cx="273431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 marR="222250" algn="ctr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0085A3"/>
                </a:solidFill>
                <a:latin typeface="Tahoma"/>
                <a:cs typeface="Tahoma"/>
              </a:rPr>
              <a:t>KEUZE </a:t>
            </a:r>
            <a:r>
              <a:rPr sz="1450" b="1" spc="-85" dirty="0">
                <a:solidFill>
                  <a:srgbClr val="0085A3"/>
                </a:solidFill>
                <a:latin typeface="Tahoma"/>
                <a:cs typeface="Tahoma"/>
              </a:rPr>
              <a:t> </a:t>
            </a:r>
            <a:r>
              <a:rPr sz="1450" b="1" spc="-114" dirty="0">
                <a:solidFill>
                  <a:srgbClr val="0085A3"/>
                </a:solidFill>
                <a:latin typeface="Tahoma"/>
                <a:cs typeface="Tahoma"/>
              </a:rPr>
              <a:t>VERANTWOORDELIJKHEID </a:t>
            </a:r>
            <a:r>
              <a:rPr sz="1450" b="1" spc="-409" dirty="0">
                <a:solidFill>
                  <a:srgbClr val="0085A3"/>
                </a:solidFill>
                <a:latin typeface="Tahoma"/>
                <a:cs typeface="Tahoma"/>
              </a:rPr>
              <a:t> </a:t>
            </a:r>
            <a:r>
              <a:rPr sz="1450" b="1" spc="-114" dirty="0">
                <a:solidFill>
                  <a:srgbClr val="0085A3"/>
                </a:solidFill>
                <a:latin typeface="Tahoma"/>
                <a:cs typeface="Tahoma"/>
              </a:rPr>
              <a:t>MOGELIJKHEID </a:t>
            </a:r>
            <a:r>
              <a:rPr sz="1450" b="1" spc="-110" dirty="0">
                <a:solidFill>
                  <a:srgbClr val="0085A3"/>
                </a:solidFill>
                <a:latin typeface="Tahoma"/>
                <a:cs typeface="Tahoma"/>
              </a:rPr>
              <a:t> </a:t>
            </a:r>
            <a:r>
              <a:rPr sz="1450" b="1" spc="-60" dirty="0">
                <a:solidFill>
                  <a:srgbClr val="0085A3"/>
                </a:solidFill>
                <a:latin typeface="Tahoma"/>
                <a:cs typeface="Tahoma"/>
              </a:rPr>
              <a:t>ENGAGEMENT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63955" y="1901509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119591" y="2100479"/>
            <a:ext cx="194310" cy="382270"/>
            <a:chOff x="4119591" y="2100479"/>
            <a:chExt cx="194310" cy="382270"/>
          </a:xfrm>
        </p:grpSpPr>
        <p:sp>
          <p:nvSpPr>
            <p:cNvPr id="9" name="object 9"/>
            <p:cNvSpPr/>
            <p:nvPr/>
          </p:nvSpPr>
          <p:spPr>
            <a:xfrm>
              <a:off x="4205300" y="2110004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9116" y="2110004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20812" y="2592270"/>
            <a:ext cx="194310" cy="382270"/>
            <a:chOff x="4120812" y="2592270"/>
            <a:chExt cx="194310" cy="382270"/>
          </a:xfrm>
        </p:grpSpPr>
        <p:sp>
          <p:nvSpPr>
            <p:cNvPr id="12" name="object 12"/>
            <p:cNvSpPr/>
            <p:nvPr/>
          </p:nvSpPr>
          <p:spPr>
            <a:xfrm>
              <a:off x="4130337" y="2601795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6520" y="2601795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10945" y="2189874"/>
            <a:ext cx="273240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190" marR="520065" indent="12700" algn="ctr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VERLEDEN </a:t>
            </a:r>
            <a:r>
              <a:rPr sz="14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5" dirty="0">
                <a:solidFill>
                  <a:srgbClr val="FFFFFF"/>
                </a:solidFill>
                <a:latin typeface="Tahoma"/>
                <a:cs typeface="Tahoma"/>
              </a:rPr>
              <a:t>OMSTANDIGHEDEN </a:t>
            </a:r>
            <a:r>
              <a:rPr sz="1450" b="1" spc="-4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AFKOMST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80935" y="1901512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7" name="object 17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609" y="1566006"/>
            <a:ext cx="5026660" cy="4902200"/>
          </a:xfrm>
          <a:custGeom>
            <a:avLst/>
            <a:gdLst/>
            <a:ahLst/>
            <a:cxnLst/>
            <a:rect l="l" t="t" r="r" b="b"/>
            <a:pathLst>
              <a:path w="5026660" h="4902200">
                <a:moveTo>
                  <a:pt x="2820589" y="4889500"/>
                </a:moveTo>
                <a:lnTo>
                  <a:pt x="2205592" y="4889500"/>
                </a:lnTo>
                <a:lnTo>
                  <a:pt x="2256133" y="4902200"/>
                </a:lnTo>
                <a:lnTo>
                  <a:pt x="2770047" y="4902200"/>
                </a:lnTo>
                <a:lnTo>
                  <a:pt x="2820589" y="4889500"/>
                </a:lnTo>
                <a:close/>
              </a:path>
              <a:path w="5026660" h="4902200">
                <a:moveTo>
                  <a:pt x="2970329" y="4864100"/>
                </a:moveTo>
                <a:lnTo>
                  <a:pt x="2055853" y="4864100"/>
                </a:lnTo>
                <a:lnTo>
                  <a:pt x="2155358" y="4889500"/>
                </a:lnTo>
                <a:lnTo>
                  <a:pt x="2870822" y="4889500"/>
                </a:lnTo>
                <a:lnTo>
                  <a:pt x="2970329" y="4864100"/>
                </a:lnTo>
                <a:close/>
              </a:path>
              <a:path w="5026660" h="4902200">
                <a:moveTo>
                  <a:pt x="2970329" y="38100"/>
                </a:moveTo>
                <a:lnTo>
                  <a:pt x="2055848" y="38100"/>
                </a:lnTo>
                <a:lnTo>
                  <a:pt x="1672129" y="139700"/>
                </a:lnTo>
                <a:lnTo>
                  <a:pt x="1625940" y="165100"/>
                </a:lnTo>
                <a:lnTo>
                  <a:pt x="1534858" y="190500"/>
                </a:lnTo>
                <a:lnTo>
                  <a:pt x="1489985" y="215900"/>
                </a:lnTo>
                <a:lnTo>
                  <a:pt x="1445570" y="228600"/>
                </a:lnTo>
                <a:lnTo>
                  <a:pt x="1315178" y="304800"/>
                </a:lnTo>
                <a:lnTo>
                  <a:pt x="1272698" y="317500"/>
                </a:lnTo>
                <a:lnTo>
                  <a:pt x="1189277" y="368300"/>
                </a:lnTo>
                <a:lnTo>
                  <a:pt x="1107973" y="419100"/>
                </a:lnTo>
                <a:lnTo>
                  <a:pt x="1028867" y="469900"/>
                </a:lnTo>
                <a:lnTo>
                  <a:pt x="990164" y="508000"/>
                </a:lnTo>
                <a:lnTo>
                  <a:pt x="952040" y="533400"/>
                </a:lnTo>
                <a:lnTo>
                  <a:pt x="914507" y="558800"/>
                </a:lnTo>
                <a:lnTo>
                  <a:pt x="877573" y="596900"/>
                </a:lnTo>
                <a:lnTo>
                  <a:pt x="841250" y="622300"/>
                </a:lnTo>
                <a:lnTo>
                  <a:pt x="805546" y="660400"/>
                </a:lnTo>
                <a:lnTo>
                  <a:pt x="770473" y="685800"/>
                </a:lnTo>
                <a:lnTo>
                  <a:pt x="701402" y="762000"/>
                </a:lnTo>
                <a:lnTo>
                  <a:pt x="667459" y="787400"/>
                </a:lnTo>
                <a:lnTo>
                  <a:pt x="634222" y="825500"/>
                </a:lnTo>
                <a:lnTo>
                  <a:pt x="601702" y="863600"/>
                </a:lnTo>
                <a:lnTo>
                  <a:pt x="569910" y="901700"/>
                </a:lnTo>
                <a:lnTo>
                  <a:pt x="538857" y="939800"/>
                </a:lnTo>
                <a:lnTo>
                  <a:pt x="508554" y="977900"/>
                </a:lnTo>
                <a:lnTo>
                  <a:pt x="479012" y="1016000"/>
                </a:lnTo>
                <a:lnTo>
                  <a:pt x="450241" y="1054100"/>
                </a:lnTo>
                <a:lnTo>
                  <a:pt x="422253" y="1092200"/>
                </a:lnTo>
                <a:lnTo>
                  <a:pt x="395059" y="1130300"/>
                </a:lnTo>
                <a:lnTo>
                  <a:pt x="368668" y="1181100"/>
                </a:lnTo>
                <a:lnTo>
                  <a:pt x="343093" y="1219200"/>
                </a:lnTo>
                <a:lnTo>
                  <a:pt x="318344" y="1257300"/>
                </a:lnTo>
                <a:lnTo>
                  <a:pt x="294433" y="1308100"/>
                </a:lnTo>
                <a:lnTo>
                  <a:pt x="271369" y="1346200"/>
                </a:lnTo>
                <a:lnTo>
                  <a:pt x="249163" y="1384300"/>
                </a:lnTo>
                <a:lnTo>
                  <a:pt x="227828" y="1435100"/>
                </a:lnTo>
                <a:lnTo>
                  <a:pt x="207373" y="1473200"/>
                </a:lnTo>
                <a:lnTo>
                  <a:pt x="187810" y="1524000"/>
                </a:lnTo>
                <a:lnTo>
                  <a:pt x="169150" y="1574800"/>
                </a:lnTo>
                <a:lnTo>
                  <a:pt x="151402" y="1612900"/>
                </a:lnTo>
                <a:lnTo>
                  <a:pt x="134579" y="1663700"/>
                </a:lnTo>
                <a:lnTo>
                  <a:pt x="118691" y="1714500"/>
                </a:lnTo>
                <a:lnTo>
                  <a:pt x="103749" y="1752600"/>
                </a:lnTo>
                <a:lnTo>
                  <a:pt x="89764" y="1803400"/>
                </a:lnTo>
                <a:lnTo>
                  <a:pt x="76747" y="1854200"/>
                </a:lnTo>
                <a:lnTo>
                  <a:pt x="64708" y="1905000"/>
                </a:lnTo>
                <a:lnTo>
                  <a:pt x="53660" y="1943100"/>
                </a:lnTo>
                <a:lnTo>
                  <a:pt x="43611" y="1993900"/>
                </a:lnTo>
                <a:lnTo>
                  <a:pt x="34574" y="2044700"/>
                </a:lnTo>
                <a:lnTo>
                  <a:pt x="26560" y="2095500"/>
                </a:lnTo>
                <a:lnTo>
                  <a:pt x="19579" y="2146300"/>
                </a:lnTo>
                <a:lnTo>
                  <a:pt x="13642" y="2197100"/>
                </a:lnTo>
                <a:lnTo>
                  <a:pt x="8760" y="2247900"/>
                </a:lnTo>
                <a:lnTo>
                  <a:pt x="4943" y="2298700"/>
                </a:lnTo>
                <a:lnTo>
                  <a:pt x="2204" y="2349500"/>
                </a:lnTo>
                <a:lnTo>
                  <a:pt x="552" y="2400300"/>
                </a:lnTo>
                <a:lnTo>
                  <a:pt x="0" y="2451100"/>
                </a:lnTo>
                <a:lnTo>
                  <a:pt x="553" y="2501900"/>
                </a:lnTo>
                <a:lnTo>
                  <a:pt x="2206" y="2565400"/>
                </a:lnTo>
                <a:lnTo>
                  <a:pt x="4946" y="2616200"/>
                </a:lnTo>
                <a:lnTo>
                  <a:pt x="8763" y="2667000"/>
                </a:lnTo>
                <a:lnTo>
                  <a:pt x="13645" y="2717800"/>
                </a:lnTo>
                <a:lnTo>
                  <a:pt x="19583" y="2768600"/>
                </a:lnTo>
                <a:lnTo>
                  <a:pt x="26565" y="2819400"/>
                </a:lnTo>
                <a:lnTo>
                  <a:pt x="34579" y="2857500"/>
                </a:lnTo>
                <a:lnTo>
                  <a:pt x="43617" y="2908300"/>
                </a:lnTo>
                <a:lnTo>
                  <a:pt x="53665" y="2959100"/>
                </a:lnTo>
                <a:lnTo>
                  <a:pt x="64714" y="3009900"/>
                </a:lnTo>
                <a:lnTo>
                  <a:pt x="76752" y="3060700"/>
                </a:lnTo>
                <a:lnTo>
                  <a:pt x="89770" y="3111500"/>
                </a:lnTo>
                <a:lnTo>
                  <a:pt x="103755" y="3149600"/>
                </a:lnTo>
                <a:lnTo>
                  <a:pt x="118697" y="3200400"/>
                </a:lnTo>
                <a:lnTo>
                  <a:pt x="134584" y="3251200"/>
                </a:lnTo>
                <a:lnTo>
                  <a:pt x="151407" y="3302000"/>
                </a:lnTo>
                <a:lnTo>
                  <a:pt x="169155" y="3340100"/>
                </a:lnTo>
                <a:lnTo>
                  <a:pt x="187815" y="3390900"/>
                </a:lnTo>
                <a:lnTo>
                  <a:pt x="207378" y="3429000"/>
                </a:lnTo>
                <a:lnTo>
                  <a:pt x="227833" y="3479800"/>
                </a:lnTo>
                <a:lnTo>
                  <a:pt x="249168" y="3517900"/>
                </a:lnTo>
                <a:lnTo>
                  <a:pt x="271372" y="3568700"/>
                </a:lnTo>
                <a:lnTo>
                  <a:pt x="294436" y="3606800"/>
                </a:lnTo>
                <a:lnTo>
                  <a:pt x="318348" y="3657600"/>
                </a:lnTo>
                <a:lnTo>
                  <a:pt x="343096" y="3695700"/>
                </a:lnTo>
                <a:lnTo>
                  <a:pt x="368671" y="3733800"/>
                </a:lnTo>
                <a:lnTo>
                  <a:pt x="395061" y="3771900"/>
                </a:lnTo>
                <a:lnTo>
                  <a:pt x="422255" y="3822700"/>
                </a:lnTo>
                <a:lnTo>
                  <a:pt x="450243" y="3860800"/>
                </a:lnTo>
                <a:lnTo>
                  <a:pt x="479013" y="3898900"/>
                </a:lnTo>
                <a:lnTo>
                  <a:pt x="508555" y="3937000"/>
                </a:lnTo>
                <a:lnTo>
                  <a:pt x="538858" y="3975100"/>
                </a:lnTo>
                <a:lnTo>
                  <a:pt x="569911" y="4013200"/>
                </a:lnTo>
                <a:lnTo>
                  <a:pt x="601702" y="4051300"/>
                </a:lnTo>
                <a:lnTo>
                  <a:pt x="634222" y="4089400"/>
                </a:lnTo>
                <a:lnTo>
                  <a:pt x="667459" y="4114800"/>
                </a:lnTo>
                <a:lnTo>
                  <a:pt x="701402" y="4152900"/>
                </a:lnTo>
                <a:lnTo>
                  <a:pt x="770473" y="4229100"/>
                </a:lnTo>
                <a:lnTo>
                  <a:pt x="805546" y="4254500"/>
                </a:lnTo>
                <a:lnTo>
                  <a:pt x="841250" y="4292600"/>
                </a:lnTo>
                <a:lnTo>
                  <a:pt x="877574" y="4318000"/>
                </a:lnTo>
                <a:lnTo>
                  <a:pt x="914507" y="4343400"/>
                </a:lnTo>
                <a:lnTo>
                  <a:pt x="952041" y="4381500"/>
                </a:lnTo>
                <a:lnTo>
                  <a:pt x="990165" y="4406900"/>
                </a:lnTo>
                <a:lnTo>
                  <a:pt x="1068142" y="4457700"/>
                </a:lnTo>
                <a:lnTo>
                  <a:pt x="1107975" y="4495800"/>
                </a:lnTo>
                <a:lnTo>
                  <a:pt x="1189280" y="4546600"/>
                </a:lnTo>
                <a:lnTo>
                  <a:pt x="1230731" y="4559300"/>
                </a:lnTo>
                <a:lnTo>
                  <a:pt x="1315181" y="4610100"/>
                </a:lnTo>
                <a:lnTo>
                  <a:pt x="1401627" y="4660900"/>
                </a:lnTo>
                <a:lnTo>
                  <a:pt x="1445574" y="4673600"/>
                </a:lnTo>
                <a:lnTo>
                  <a:pt x="1489989" y="4699000"/>
                </a:lnTo>
                <a:lnTo>
                  <a:pt x="1534863" y="4711700"/>
                </a:lnTo>
                <a:lnTo>
                  <a:pt x="1580185" y="4737100"/>
                </a:lnTo>
                <a:lnTo>
                  <a:pt x="1672135" y="4762500"/>
                </a:lnTo>
                <a:lnTo>
                  <a:pt x="1718742" y="4787900"/>
                </a:lnTo>
                <a:lnTo>
                  <a:pt x="2006601" y="4864100"/>
                </a:lnTo>
                <a:lnTo>
                  <a:pt x="3019580" y="4864100"/>
                </a:lnTo>
                <a:lnTo>
                  <a:pt x="3307440" y="4787900"/>
                </a:lnTo>
                <a:lnTo>
                  <a:pt x="3354047" y="4762500"/>
                </a:lnTo>
                <a:lnTo>
                  <a:pt x="3445996" y="4737100"/>
                </a:lnTo>
                <a:lnTo>
                  <a:pt x="3491318" y="4711700"/>
                </a:lnTo>
                <a:lnTo>
                  <a:pt x="3536192" y="4699000"/>
                </a:lnTo>
                <a:lnTo>
                  <a:pt x="3580607" y="4673600"/>
                </a:lnTo>
                <a:lnTo>
                  <a:pt x="3624553" y="4660900"/>
                </a:lnTo>
                <a:lnTo>
                  <a:pt x="3710999" y="4610100"/>
                </a:lnTo>
                <a:lnTo>
                  <a:pt x="3795448" y="4559300"/>
                </a:lnTo>
                <a:lnTo>
                  <a:pt x="3836899" y="4546600"/>
                </a:lnTo>
                <a:lnTo>
                  <a:pt x="3918203" y="4495800"/>
                </a:lnTo>
                <a:lnTo>
                  <a:pt x="3958036" y="4457700"/>
                </a:lnTo>
                <a:lnTo>
                  <a:pt x="4036012" y="4406900"/>
                </a:lnTo>
                <a:lnTo>
                  <a:pt x="4074136" y="4381500"/>
                </a:lnTo>
                <a:lnTo>
                  <a:pt x="4111670" y="4343400"/>
                </a:lnTo>
                <a:lnTo>
                  <a:pt x="2311134" y="4343400"/>
                </a:lnTo>
                <a:lnTo>
                  <a:pt x="2260772" y="4330700"/>
                </a:lnTo>
                <a:lnTo>
                  <a:pt x="2210812" y="4330700"/>
                </a:lnTo>
                <a:lnTo>
                  <a:pt x="1873725" y="4241800"/>
                </a:lnTo>
                <a:lnTo>
                  <a:pt x="1827577" y="4229100"/>
                </a:lnTo>
                <a:lnTo>
                  <a:pt x="1781981" y="4203700"/>
                </a:lnTo>
                <a:lnTo>
                  <a:pt x="1736955" y="4191000"/>
                </a:lnTo>
                <a:lnTo>
                  <a:pt x="1692514" y="4165600"/>
                </a:lnTo>
                <a:lnTo>
                  <a:pt x="1648677" y="4152900"/>
                </a:lnTo>
                <a:lnTo>
                  <a:pt x="1562877" y="4102100"/>
                </a:lnTo>
                <a:lnTo>
                  <a:pt x="1520950" y="4076700"/>
                </a:lnTo>
                <a:lnTo>
                  <a:pt x="1479692" y="4064000"/>
                </a:lnTo>
                <a:lnTo>
                  <a:pt x="1439121" y="4025900"/>
                </a:lnTo>
                <a:lnTo>
                  <a:pt x="1399254" y="4000500"/>
                </a:lnTo>
                <a:lnTo>
                  <a:pt x="1360108" y="3975100"/>
                </a:lnTo>
                <a:lnTo>
                  <a:pt x="1321700" y="3949700"/>
                </a:lnTo>
                <a:lnTo>
                  <a:pt x="1284046" y="3924300"/>
                </a:lnTo>
                <a:lnTo>
                  <a:pt x="1247163" y="3886200"/>
                </a:lnTo>
                <a:lnTo>
                  <a:pt x="1211068" y="3860800"/>
                </a:lnTo>
                <a:lnTo>
                  <a:pt x="1175778" y="3822700"/>
                </a:lnTo>
                <a:lnTo>
                  <a:pt x="1141310" y="3797300"/>
                </a:lnTo>
                <a:lnTo>
                  <a:pt x="1106572" y="3759200"/>
                </a:lnTo>
                <a:lnTo>
                  <a:pt x="1072746" y="3721100"/>
                </a:lnTo>
                <a:lnTo>
                  <a:pt x="1039853" y="3683000"/>
                </a:lnTo>
                <a:lnTo>
                  <a:pt x="1007910" y="3644900"/>
                </a:lnTo>
                <a:lnTo>
                  <a:pt x="976936" y="3606800"/>
                </a:lnTo>
                <a:lnTo>
                  <a:pt x="946950" y="3568700"/>
                </a:lnTo>
                <a:lnTo>
                  <a:pt x="917970" y="3530600"/>
                </a:lnTo>
                <a:lnTo>
                  <a:pt x="890014" y="3492500"/>
                </a:lnTo>
                <a:lnTo>
                  <a:pt x="863102" y="3454400"/>
                </a:lnTo>
                <a:lnTo>
                  <a:pt x="837251" y="3416300"/>
                </a:lnTo>
                <a:lnTo>
                  <a:pt x="812481" y="3365500"/>
                </a:lnTo>
                <a:lnTo>
                  <a:pt x="788809" y="3327400"/>
                </a:lnTo>
                <a:lnTo>
                  <a:pt x="766255" y="3276600"/>
                </a:lnTo>
                <a:lnTo>
                  <a:pt x="744837" y="3238500"/>
                </a:lnTo>
                <a:lnTo>
                  <a:pt x="724573" y="3187700"/>
                </a:lnTo>
                <a:lnTo>
                  <a:pt x="705482" y="3149600"/>
                </a:lnTo>
                <a:lnTo>
                  <a:pt x="687582" y="3098800"/>
                </a:lnTo>
                <a:lnTo>
                  <a:pt x="670893" y="3048000"/>
                </a:lnTo>
                <a:lnTo>
                  <a:pt x="655432" y="3009900"/>
                </a:lnTo>
                <a:lnTo>
                  <a:pt x="641218" y="2959100"/>
                </a:lnTo>
                <a:lnTo>
                  <a:pt x="628270" y="2908300"/>
                </a:lnTo>
                <a:lnTo>
                  <a:pt x="616607" y="2857500"/>
                </a:lnTo>
                <a:lnTo>
                  <a:pt x="606246" y="2806700"/>
                </a:lnTo>
                <a:lnTo>
                  <a:pt x="597206" y="2755900"/>
                </a:lnTo>
                <a:lnTo>
                  <a:pt x="589506" y="2705100"/>
                </a:lnTo>
                <a:lnTo>
                  <a:pt x="583165" y="2654300"/>
                </a:lnTo>
                <a:lnTo>
                  <a:pt x="578200" y="2603500"/>
                </a:lnTo>
                <a:lnTo>
                  <a:pt x="574631" y="2552700"/>
                </a:lnTo>
                <a:lnTo>
                  <a:pt x="572476" y="2501900"/>
                </a:lnTo>
                <a:lnTo>
                  <a:pt x="571754" y="2451100"/>
                </a:lnTo>
                <a:lnTo>
                  <a:pt x="572476" y="2400300"/>
                </a:lnTo>
                <a:lnTo>
                  <a:pt x="574631" y="2349500"/>
                </a:lnTo>
                <a:lnTo>
                  <a:pt x="578200" y="2298700"/>
                </a:lnTo>
                <a:lnTo>
                  <a:pt x="583165" y="2247900"/>
                </a:lnTo>
                <a:lnTo>
                  <a:pt x="589506" y="2197100"/>
                </a:lnTo>
                <a:lnTo>
                  <a:pt x="597206" y="2146300"/>
                </a:lnTo>
                <a:lnTo>
                  <a:pt x="606246" y="2095500"/>
                </a:lnTo>
                <a:lnTo>
                  <a:pt x="616607" y="2044700"/>
                </a:lnTo>
                <a:lnTo>
                  <a:pt x="628270" y="1993900"/>
                </a:lnTo>
                <a:lnTo>
                  <a:pt x="641218" y="1943100"/>
                </a:lnTo>
                <a:lnTo>
                  <a:pt x="655432" y="1905000"/>
                </a:lnTo>
                <a:lnTo>
                  <a:pt x="670893" y="1854200"/>
                </a:lnTo>
                <a:lnTo>
                  <a:pt x="687582" y="1803400"/>
                </a:lnTo>
                <a:lnTo>
                  <a:pt x="705482" y="1765300"/>
                </a:lnTo>
                <a:lnTo>
                  <a:pt x="724573" y="1714500"/>
                </a:lnTo>
                <a:lnTo>
                  <a:pt x="744837" y="1663700"/>
                </a:lnTo>
                <a:lnTo>
                  <a:pt x="766255" y="1625600"/>
                </a:lnTo>
                <a:lnTo>
                  <a:pt x="788809" y="1574800"/>
                </a:lnTo>
                <a:lnTo>
                  <a:pt x="812481" y="1536700"/>
                </a:lnTo>
                <a:lnTo>
                  <a:pt x="837251" y="1498600"/>
                </a:lnTo>
                <a:lnTo>
                  <a:pt x="863102" y="1447800"/>
                </a:lnTo>
                <a:lnTo>
                  <a:pt x="890014" y="1409700"/>
                </a:lnTo>
                <a:lnTo>
                  <a:pt x="917970" y="1371600"/>
                </a:lnTo>
                <a:lnTo>
                  <a:pt x="946950" y="1333500"/>
                </a:lnTo>
                <a:lnTo>
                  <a:pt x="976936" y="1295400"/>
                </a:lnTo>
                <a:lnTo>
                  <a:pt x="1007910" y="1257300"/>
                </a:lnTo>
                <a:lnTo>
                  <a:pt x="1039853" y="1219200"/>
                </a:lnTo>
                <a:lnTo>
                  <a:pt x="1072746" y="1181100"/>
                </a:lnTo>
                <a:lnTo>
                  <a:pt x="1106572" y="1143000"/>
                </a:lnTo>
                <a:lnTo>
                  <a:pt x="1141310" y="1104900"/>
                </a:lnTo>
                <a:lnTo>
                  <a:pt x="1175781" y="1079500"/>
                </a:lnTo>
                <a:lnTo>
                  <a:pt x="1211072" y="1041400"/>
                </a:lnTo>
                <a:lnTo>
                  <a:pt x="1247168" y="1016000"/>
                </a:lnTo>
                <a:lnTo>
                  <a:pt x="1284052" y="990600"/>
                </a:lnTo>
                <a:lnTo>
                  <a:pt x="1321707" y="952500"/>
                </a:lnTo>
                <a:lnTo>
                  <a:pt x="1360116" y="927100"/>
                </a:lnTo>
                <a:lnTo>
                  <a:pt x="1399262" y="901700"/>
                </a:lnTo>
                <a:lnTo>
                  <a:pt x="1439128" y="876300"/>
                </a:lnTo>
                <a:lnTo>
                  <a:pt x="1479699" y="850900"/>
                </a:lnTo>
                <a:lnTo>
                  <a:pt x="1562883" y="800100"/>
                </a:lnTo>
                <a:lnTo>
                  <a:pt x="1648681" y="749300"/>
                </a:lnTo>
                <a:lnTo>
                  <a:pt x="1692517" y="736600"/>
                </a:lnTo>
                <a:lnTo>
                  <a:pt x="1736957" y="711200"/>
                </a:lnTo>
                <a:lnTo>
                  <a:pt x="1781982" y="698500"/>
                </a:lnTo>
                <a:lnTo>
                  <a:pt x="1827577" y="673100"/>
                </a:lnTo>
                <a:lnTo>
                  <a:pt x="2161267" y="584200"/>
                </a:lnTo>
                <a:lnTo>
                  <a:pt x="2210811" y="584200"/>
                </a:lnTo>
                <a:lnTo>
                  <a:pt x="2260773" y="571500"/>
                </a:lnTo>
                <a:lnTo>
                  <a:pt x="2311136" y="571500"/>
                </a:lnTo>
                <a:lnTo>
                  <a:pt x="2361883" y="558800"/>
                </a:lnTo>
                <a:lnTo>
                  <a:pt x="4111670" y="558800"/>
                </a:lnTo>
                <a:lnTo>
                  <a:pt x="4074136" y="533400"/>
                </a:lnTo>
                <a:lnTo>
                  <a:pt x="4036012" y="508000"/>
                </a:lnTo>
                <a:lnTo>
                  <a:pt x="3997309" y="469900"/>
                </a:lnTo>
                <a:lnTo>
                  <a:pt x="3918203" y="419100"/>
                </a:lnTo>
                <a:lnTo>
                  <a:pt x="3836899" y="368300"/>
                </a:lnTo>
                <a:lnTo>
                  <a:pt x="3753478" y="317500"/>
                </a:lnTo>
                <a:lnTo>
                  <a:pt x="3710999" y="304800"/>
                </a:lnTo>
                <a:lnTo>
                  <a:pt x="3580607" y="228600"/>
                </a:lnTo>
                <a:lnTo>
                  <a:pt x="3536192" y="215900"/>
                </a:lnTo>
                <a:lnTo>
                  <a:pt x="3491318" y="190500"/>
                </a:lnTo>
                <a:lnTo>
                  <a:pt x="3400236" y="165100"/>
                </a:lnTo>
                <a:lnTo>
                  <a:pt x="3354047" y="139700"/>
                </a:lnTo>
                <a:lnTo>
                  <a:pt x="2970329" y="38100"/>
                </a:lnTo>
                <a:close/>
              </a:path>
              <a:path w="5026660" h="4902200">
                <a:moveTo>
                  <a:pt x="4111670" y="558800"/>
                </a:moveTo>
                <a:lnTo>
                  <a:pt x="2670635" y="558800"/>
                </a:lnTo>
                <a:lnTo>
                  <a:pt x="2721381" y="571500"/>
                </a:lnTo>
                <a:lnTo>
                  <a:pt x="2771742" y="571500"/>
                </a:lnTo>
                <a:lnTo>
                  <a:pt x="2821703" y="584200"/>
                </a:lnTo>
                <a:lnTo>
                  <a:pt x="2871247" y="584200"/>
                </a:lnTo>
                <a:lnTo>
                  <a:pt x="3204943" y="673100"/>
                </a:lnTo>
                <a:lnTo>
                  <a:pt x="3250539" y="698500"/>
                </a:lnTo>
                <a:lnTo>
                  <a:pt x="3295566" y="711200"/>
                </a:lnTo>
                <a:lnTo>
                  <a:pt x="3340007" y="736600"/>
                </a:lnTo>
                <a:lnTo>
                  <a:pt x="3383845" y="749300"/>
                </a:lnTo>
                <a:lnTo>
                  <a:pt x="3469645" y="800100"/>
                </a:lnTo>
                <a:lnTo>
                  <a:pt x="3552832" y="850900"/>
                </a:lnTo>
                <a:lnTo>
                  <a:pt x="3593403" y="876300"/>
                </a:lnTo>
                <a:lnTo>
                  <a:pt x="3633270" y="901700"/>
                </a:lnTo>
                <a:lnTo>
                  <a:pt x="3672417" y="927100"/>
                </a:lnTo>
                <a:lnTo>
                  <a:pt x="3710826" y="952500"/>
                </a:lnTo>
                <a:lnTo>
                  <a:pt x="3748480" y="990600"/>
                </a:lnTo>
                <a:lnTo>
                  <a:pt x="3785363" y="1016000"/>
                </a:lnTo>
                <a:lnTo>
                  <a:pt x="3821458" y="1041400"/>
                </a:lnTo>
                <a:lnTo>
                  <a:pt x="3856748" y="1079500"/>
                </a:lnTo>
                <a:lnTo>
                  <a:pt x="3891216" y="1104900"/>
                </a:lnTo>
                <a:lnTo>
                  <a:pt x="3925953" y="1143000"/>
                </a:lnTo>
                <a:lnTo>
                  <a:pt x="3959778" y="1181100"/>
                </a:lnTo>
                <a:lnTo>
                  <a:pt x="3992670" y="1219200"/>
                </a:lnTo>
                <a:lnTo>
                  <a:pt x="4024612" y="1257300"/>
                </a:lnTo>
                <a:lnTo>
                  <a:pt x="4055586" y="1295400"/>
                </a:lnTo>
                <a:lnTo>
                  <a:pt x="4085571" y="1333500"/>
                </a:lnTo>
                <a:lnTo>
                  <a:pt x="4114551" y="1371600"/>
                </a:lnTo>
                <a:lnTo>
                  <a:pt x="4142507" y="1409700"/>
                </a:lnTo>
                <a:lnTo>
                  <a:pt x="4169419" y="1447800"/>
                </a:lnTo>
                <a:lnTo>
                  <a:pt x="4195270" y="1498600"/>
                </a:lnTo>
                <a:lnTo>
                  <a:pt x="4220040" y="1536700"/>
                </a:lnTo>
                <a:lnTo>
                  <a:pt x="4243712" y="1574800"/>
                </a:lnTo>
                <a:lnTo>
                  <a:pt x="4266266" y="1625600"/>
                </a:lnTo>
                <a:lnTo>
                  <a:pt x="4287685" y="1663700"/>
                </a:lnTo>
                <a:lnTo>
                  <a:pt x="4307949" y="1714500"/>
                </a:lnTo>
                <a:lnTo>
                  <a:pt x="4327040" y="1765300"/>
                </a:lnTo>
                <a:lnTo>
                  <a:pt x="4344940" y="1803400"/>
                </a:lnTo>
                <a:lnTo>
                  <a:pt x="4361630" y="1854200"/>
                </a:lnTo>
                <a:lnTo>
                  <a:pt x="4377091" y="1905000"/>
                </a:lnTo>
                <a:lnTo>
                  <a:pt x="4391305" y="1943100"/>
                </a:lnTo>
                <a:lnTo>
                  <a:pt x="4404254" y="1993900"/>
                </a:lnTo>
                <a:lnTo>
                  <a:pt x="4415918" y="2044700"/>
                </a:lnTo>
                <a:lnTo>
                  <a:pt x="4426279" y="2095500"/>
                </a:lnTo>
                <a:lnTo>
                  <a:pt x="4435319" y="2146300"/>
                </a:lnTo>
                <a:lnTo>
                  <a:pt x="4443020" y="2197100"/>
                </a:lnTo>
                <a:lnTo>
                  <a:pt x="4449361" y="2247900"/>
                </a:lnTo>
                <a:lnTo>
                  <a:pt x="4454326" y="2298700"/>
                </a:lnTo>
                <a:lnTo>
                  <a:pt x="4457895" y="2349500"/>
                </a:lnTo>
                <a:lnTo>
                  <a:pt x="4460050" y="2400300"/>
                </a:lnTo>
                <a:lnTo>
                  <a:pt x="4460773" y="2451100"/>
                </a:lnTo>
                <a:lnTo>
                  <a:pt x="4460050" y="2501900"/>
                </a:lnTo>
                <a:lnTo>
                  <a:pt x="4457895" y="2552700"/>
                </a:lnTo>
                <a:lnTo>
                  <a:pt x="4454326" y="2603500"/>
                </a:lnTo>
                <a:lnTo>
                  <a:pt x="4449361" y="2654300"/>
                </a:lnTo>
                <a:lnTo>
                  <a:pt x="4443020" y="2705100"/>
                </a:lnTo>
                <a:lnTo>
                  <a:pt x="4435319" y="2755900"/>
                </a:lnTo>
                <a:lnTo>
                  <a:pt x="4426279" y="2806700"/>
                </a:lnTo>
                <a:lnTo>
                  <a:pt x="4415918" y="2857500"/>
                </a:lnTo>
                <a:lnTo>
                  <a:pt x="4404254" y="2908300"/>
                </a:lnTo>
                <a:lnTo>
                  <a:pt x="4391305" y="2959100"/>
                </a:lnTo>
                <a:lnTo>
                  <a:pt x="4377091" y="3009900"/>
                </a:lnTo>
                <a:lnTo>
                  <a:pt x="4361630" y="3048000"/>
                </a:lnTo>
                <a:lnTo>
                  <a:pt x="4344940" y="3098800"/>
                </a:lnTo>
                <a:lnTo>
                  <a:pt x="4327040" y="3149600"/>
                </a:lnTo>
                <a:lnTo>
                  <a:pt x="4307949" y="3187700"/>
                </a:lnTo>
                <a:lnTo>
                  <a:pt x="4287685" y="3238500"/>
                </a:lnTo>
                <a:lnTo>
                  <a:pt x="4266266" y="3276600"/>
                </a:lnTo>
                <a:lnTo>
                  <a:pt x="4243712" y="3327400"/>
                </a:lnTo>
                <a:lnTo>
                  <a:pt x="4220040" y="3365500"/>
                </a:lnTo>
                <a:lnTo>
                  <a:pt x="4195270" y="3416300"/>
                </a:lnTo>
                <a:lnTo>
                  <a:pt x="4169419" y="3454400"/>
                </a:lnTo>
                <a:lnTo>
                  <a:pt x="4142507" y="3492500"/>
                </a:lnTo>
                <a:lnTo>
                  <a:pt x="4114551" y="3530600"/>
                </a:lnTo>
                <a:lnTo>
                  <a:pt x="4085571" y="3568700"/>
                </a:lnTo>
                <a:lnTo>
                  <a:pt x="4055586" y="3606800"/>
                </a:lnTo>
                <a:lnTo>
                  <a:pt x="4024612" y="3644900"/>
                </a:lnTo>
                <a:lnTo>
                  <a:pt x="3992670" y="3683000"/>
                </a:lnTo>
                <a:lnTo>
                  <a:pt x="3959778" y="3721100"/>
                </a:lnTo>
                <a:lnTo>
                  <a:pt x="3925953" y="3759200"/>
                </a:lnTo>
                <a:lnTo>
                  <a:pt x="3891216" y="3797300"/>
                </a:lnTo>
                <a:lnTo>
                  <a:pt x="3856746" y="3822700"/>
                </a:lnTo>
                <a:lnTo>
                  <a:pt x="3821454" y="3860800"/>
                </a:lnTo>
                <a:lnTo>
                  <a:pt x="3785358" y="3886200"/>
                </a:lnTo>
                <a:lnTo>
                  <a:pt x="3748474" y="3924300"/>
                </a:lnTo>
                <a:lnTo>
                  <a:pt x="3710819" y="3949700"/>
                </a:lnTo>
                <a:lnTo>
                  <a:pt x="3672411" y="3975100"/>
                </a:lnTo>
                <a:lnTo>
                  <a:pt x="3633265" y="4000500"/>
                </a:lnTo>
                <a:lnTo>
                  <a:pt x="3593398" y="4025900"/>
                </a:lnTo>
                <a:lnTo>
                  <a:pt x="3552828" y="4064000"/>
                </a:lnTo>
                <a:lnTo>
                  <a:pt x="3511571" y="4076700"/>
                </a:lnTo>
                <a:lnTo>
                  <a:pt x="3469643" y="4102100"/>
                </a:lnTo>
                <a:lnTo>
                  <a:pt x="3383846" y="4152900"/>
                </a:lnTo>
                <a:lnTo>
                  <a:pt x="3340009" y="4165600"/>
                </a:lnTo>
                <a:lnTo>
                  <a:pt x="3295570" y="4191000"/>
                </a:lnTo>
                <a:lnTo>
                  <a:pt x="3250544" y="4203700"/>
                </a:lnTo>
                <a:lnTo>
                  <a:pt x="3204950" y="4229100"/>
                </a:lnTo>
                <a:lnTo>
                  <a:pt x="3158802" y="4241800"/>
                </a:lnTo>
                <a:lnTo>
                  <a:pt x="2821715" y="4330700"/>
                </a:lnTo>
                <a:lnTo>
                  <a:pt x="2771754" y="4330700"/>
                </a:lnTo>
                <a:lnTo>
                  <a:pt x="2721391" y="4343400"/>
                </a:lnTo>
                <a:lnTo>
                  <a:pt x="4111670" y="4343400"/>
                </a:lnTo>
                <a:lnTo>
                  <a:pt x="4148603" y="4318000"/>
                </a:lnTo>
                <a:lnTo>
                  <a:pt x="4184927" y="4292600"/>
                </a:lnTo>
                <a:lnTo>
                  <a:pt x="4220630" y="4254500"/>
                </a:lnTo>
                <a:lnTo>
                  <a:pt x="4255703" y="4229100"/>
                </a:lnTo>
                <a:lnTo>
                  <a:pt x="4324774" y="4152900"/>
                </a:lnTo>
                <a:lnTo>
                  <a:pt x="4358717" y="4114800"/>
                </a:lnTo>
                <a:lnTo>
                  <a:pt x="4391954" y="4089400"/>
                </a:lnTo>
                <a:lnTo>
                  <a:pt x="4424474" y="4051300"/>
                </a:lnTo>
                <a:lnTo>
                  <a:pt x="4456266" y="4013200"/>
                </a:lnTo>
                <a:lnTo>
                  <a:pt x="4487318" y="3975100"/>
                </a:lnTo>
                <a:lnTo>
                  <a:pt x="4517621" y="3937000"/>
                </a:lnTo>
                <a:lnTo>
                  <a:pt x="4547163" y="3898900"/>
                </a:lnTo>
                <a:lnTo>
                  <a:pt x="4575933" y="3860800"/>
                </a:lnTo>
                <a:lnTo>
                  <a:pt x="4603921" y="3822700"/>
                </a:lnTo>
                <a:lnTo>
                  <a:pt x="4631116" y="3771900"/>
                </a:lnTo>
                <a:lnTo>
                  <a:pt x="4657506" y="3733800"/>
                </a:lnTo>
                <a:lnTo>
                  <a:pt x="4683080" y="3695700"/>
                </a:lnTo>
                <a:lnTo>
                  <a:pt x="4707829" y="3657600"/>
                </a:lnTo>
                <a:lnTo>
                  <a:pt x="4731740" y="3606800"/>
                </a:lnTo>
                <a:lnTo>
                  <a:pt x="4754804" y="3568700"/>
                </a:lnTo>
                <a:lnTo>
                  <a:pt x="4777009" y="3517900"/>
                </a:lnTo>
                <a:lnTo>
                  <a:pt x="4798344" y="3479800"/>
                </a:lnTo>
                <a:lnTo>
                  <a:pt x="4818798" y="3429000"/>
                </a:lnTo>
                <a:lnTo>
                  <a:pt x="4838361" y="3390900"/>
                </a:lnTo>
                <a:lnTo>
                  <a:pt x="4857022" y="3340100"/>
                </a:lnTo>
                <a:lnTo>
                  <a:pt x="4874769" y="3302000"/>
                </a:lnTo>
                <a:lnTo>
                  <a:pt x="4891592" y="3251200"/>
                </a:lnTo>
                <a:lnTo>
                  <a:pt x="4907480" y="3200400"/>
                </a:lnTo>
                <a:lnTo>
                  <a:pt x="4922422" y="3149600"/>
                </a:lnTo>
                <a:lnTo>
                  <a:pt x="4936407" y="3111500"/>
                </a:lnTo>
                <a:lnTo>
                  <a:pt x="4949424" y="3060700"/>
                </a:lnTo>
                <a:lnTo>
                  <a:pt x="4961462" y="3009900"/>
                </a:lnTo>
                <a:lnTo>
                  <a:pt x="4972511" y="2959100"/>
                </a:lnTo>
                <a:lnTo>
                  <a:pt x="4982560" y="2908300"/>
                </a:lnTo>
                <a:lnTo>
                  <a:pt x="4991597" y="2857500"/>
                </a:lnTo>
                <a:lnTo>
                  <a:pt x="4999612" y="2819400"/>
                </a:lnTo>
                <a:lnTo>
                  <a:pt x="5006593" y="2768600"/>
                </a:lnTo>
                <a:lnTo>
                  <a:pt x="5012531" y="2717800"/>
                </a:lnTo>
                <a:lnTo>
                  <a:pt x="5017414" y="2667000"/>
                </a:lnTo>
                <a:lnTo>
                  <a:pt x="5021231" y="2616200"/>
                </a:lnTo>
                <a:lnTo>
                  <a:pt x="5023971" y="2565400"/>
                </a:lnTo>
                <a:lnTo>
                  <a:pt x="5025623" y="2501900"/>
                </a:lnTo>
                <a:lnTo>
                  <a:pt x="5026177" y="2451100"/>
                </a:lnTo>
                <a:lnTo>
                  <a:pt x="5025623" y="2400300"/>
                </a:lnTo>
                <a:lnTo>
                  <a:pt x="5023971" y="2349500"/>
                </a:lnTo>
                <a:lnTo>
                  <a:pt x="5021231" y="2298700"/>
                </a:lnTo>
                <a:lnTo>
                  <a:pt x="5017414" y="2247900"/>
                </a:lnTo>
                <a:lnTo>
                  <a:pt x="5012531" y="2197100"/>
                </a:lnTo>
                <a:lnTo>
                  <a:pt x="5006593" y="2146300"/>
                </a:lnTo>
                <a:lnTo>
                  <a:pt x="4999612" y="2095500"/>
                </a:lnTo>
                <a:lnTo>
                  <a:pt x="4991597" y="2044700"/>
                </a:lnTo>
                <a:lnTo>
                  <a:pt x="4982560" y="1993900"/>
                </a:lnTo>
                <a:lnTo>
                  <a:pt x="4972511" y="1943100"/>
                </a:lnTo>
                <a:lnTo>
                  <a:pt x="4961462" y="1905000"/>
                </a:lnTo>
                <a:lnTo>
                  <a:pt x="4949424" y="1854200"/>
                </a:lnTo>
                <a:lnTo>
                  <a:pt x="4936407" y="1803400"/>
                </a:lnTo>
                <a:lnTo>
                  <a:pt x="4922422" y="1752600"/>
                </a:lnTo>
                <a:lnTo>
                  <a:pt x="4907480" y="1714500"/>
                </a:lnTo>
                <a:lnTo>
                  <a:pt x="4891592" y="1663700"/>
                </a:lnTo>
                <a:lnTo>
                  <a:pt x="4874769" y="1612900"/>
                </a:lnTo>
                <a:lnTo>
                  <a:pt x="4857022" y="1574800"/>
                </a:lnTo>
                <a:lnTo>
                  <a:pt x="4838361" y="1524000"/>
                </a:lnTo>
                <a:lnTo>
                  <a:pt x="4818798" y="1473200"/>
                </a:lnTo>
                <a:lnTo>
                  <a:pt x="4798344" y="1435100"/>
                </a:lnTo>
                <a:lnTo>
                  <a:pt x="4777009" y="1384300"/>
                </a:lnTo>
                <a:lnTo>
                  <a:pt x="4754804" y="1346200"/>
                </a:lnTo>
                <a:lnTo>
                  <a:pt x="4731740" y="1308100"/>
                </a:lnTo>
                <a:lnTo>
                  <a:pt x="4707829" y="1257300"/>
                </a:lnTo>
                <a:lnTo>
                  <a:pt x="4683080" y="1219200"/>
                </a:lnTo>
                <a:lnTo>
                  <a:pt x="4657506" y="1181100"/>
                </a:lnTo>
                <a:lnTo>
                  <a:pt x="4631116" y="1130300"/>
                </a:lnTo>
                <a:lnTo>
                  <a:pt x="4603921" y="1092200"/>
                </a:lnTo>
                <a:lnTo>
                  <a:pt x="4575933" y="1054100"/>
                </a:lnTo>
                <a:lnTo>
                  <a:pt x="4547163" y="1016000"/>
                </a:lnTo>
                <a:lnTo>
                  <a:pt x="4517621" y="977900"/>
                </a:lnTo>
                <a:lnTo>
                  <a:pt x="4487318" y="939800"/>
                </a:lnTo>
                <a:lnTo>
                  <a:pt x="4456266" y="901700"/>
                </a:lnTo>
                <a:lnTo>
                  <a:pt x="4424474" y="863600"/>
                </a:lnTo>
                <a:lnTo>
                  <a:pt x="4391954" y="825500"/>
                </a:lnTo>
                <a:lnTo>
                  <a:pt x="4358717" y="787400"/>
                </a:lnTo>
                <a:lnTo>
                  <a:pt x="4324774" y="762000"/>
                </a:lnTo>
                <a:lnTo>
                  <a:pt x="4255703" y="685800"/>
                </a:lnTo>
                <a:lnTo>
                  <a:pt x="4220630" y="660400"/>
                </a:lnTo>
                <a:lnTo>
                  <a:pt x="4184927" y="622300"/>
                </a:lnTo>
                <a:lnTo>
                  <a:pt x="4148603" y="596900"/>
                </a:lnTo>
                <a:lnTo>
                  <a:pt x="4111670" y="558800"/>
                </a:lnTo>
                <a:close/>
              </a:path>
              <a:path w="5026660" h="4902200">
                <a:moveTo>
                  <a:pt x="2870822" y="25400"/>
                </a:moveTo>
                <a:lnTo>
                  <a:pt x="2155354" y="25400"/>
                </a:lnTo>
                <a:lnTo>
                  <a:pt x="2105437" y="38100"/>
                </a:lnTo>
                <a:lnTo>
                  <a:pt x="2920739" y="38100"/>
                </a:lnTo>
                <a:lnTo>
                  <a:pt x="2870822" y="25400"/>
                </a:lnTo>
                <a:close/>
              </a:path>
              <a:path w="5026660" h="4902200">
                <a:moveTo>
                  <a:pt x="2770047" y="12700"/>
                </a:moveTo>
                <a:lnTo>
                  <a:pt x="2256129" y="12700"/>
                </a:lnTo>
                <a:lnTo>
                  <a:pt x="2205588" y="25400"/>
                </a:lnTo>
                <a:lnTo>
                  <a:pt x="2820589" y="25400"/>
                </a:lnTo>
                <a:lnTo>
                  <a:pt x="2770047" y="12700"/>
                </a:lnTo>
                <a:close/>
              </a:path>
              <a:path w="5026660" h="4902200">
                <a:moveTo>
                  <a:pt x="2616682" y="0"/>
                </a:moveTo>
                <a:lnTo>
                  <a:pt x="2409494" y="0"/>
                </a:lnTo>
                <a:lnTo>
                  <a:pt x="2358092" y="12700"/>
                </a:lnTo>
                <a:lnTo>
                  <a:pt x="2668084" y="12700"/>
                </a:lnTo>
                <a:lnTo>
                  <a:pt x="2616682" y="0"/>
                </a:lnTo>
                <a:close/>
              </a:path>
            </a:pathLst>
          </a:custGeom>
          <a:solidFill>
            <a:srgbClr val="CCE7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84603" y="0"/>
            <a:ext cx="4008754" cy="6858000"/>
            <a:chOff x="8184603" y="0"/>
            <a:chExt cx="4008754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4603" y="0"/>
              <a:ext cx="4008589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84603" y="0"/>
              <a:ext cx="4008754" cy="6858000"/>
            </a:xfrm>
            <a:custGeom>
              <a:avLst/>
              <a:gdLst/>
              <a:ahLst/>
              <a:cxnLst/>
              <a:rect l="l" t="t" r="r" b="b"/>
              <a:pathLst>
                <a:path w="4008754" h="6858000">
                  <a:moveTo>
                    <a:pt x="0" y="0"/>
                  </a:moveTo>
                  <a:lnTo>
                    <a:pt x="0" y="6858000"/>
                  </a:lnTo>
                  <a:lnTo>
                    <a:pt x="4008589" y="6858000"/>
                  </a:lnTo>
                  <a:lnTo>
                    <a:pt x="400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93" y="955982"/>
            <a:ext cx="3927602" cy="3785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1213" y="1984787"/>
            <a:ext cx="4166476" cy="40640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976471" y="2469403"/>
            <a:ext cx="1630680" cy="490220"/>
          </a:xfrm>
          <a:custGeom>
            <a:avLst/>
            <a:gdLst/>
            <a:ahLst/>
            <a:cxnLst/>
            <a:rect l="l" t="t" r="r" b="b"/>
            <a:pathLst>
              <a:path w="1630679" h="490219">
                <a:moveTo>
                  <a:pt x="1202250" y="0"/>
                </a:moveTo>
                <a:lnTo>
                  <a:pt x="1156175" y="336"/>
                </a:lnTo>
                <a:lnTo>
                  <a:pt x="1026131" y="2037"/>
                </a:lnTo>
                <a:lnTo>
                  <a:pt x="983200" y="2895"/>
                </a:lnTo>
                <a:lnTo>
                  <a:pt x="944679" y="3309"/>
                </a:lnTo>
                <a:lnTo>
                  <a:pt x="886544" y="3244"/>
                </a:lnTo>
                <a:lnTo>
                  <a:pt x="821400" y="2870"/>
                </a:lnTo>
                <a:lnTo>
                  <a:pt x="614022" y="691"/>
                </a:lnTo>
                <a:lnTo>
                  <a:pt x="454283" y="25"/>
                </a:lnTo>
                <a:lnTo>
                  <a:pt x="404194" y="476"/>
                </a:lnTo>
                <a:lnTo>
                  <a:pt x="354106" y="1574"/>
                </a:lnTo>
                <a:lnTo>
                  <a:pt x="309522" y="2123"/>
                </a:lnTo>
                <a:lnTo>
                  <a:pt x="182014" y="2279"/>
                </a:lnTo>
                <a:lnTo>
                  <a:pt x="88345" y="1841"/>
                </a:lnTo>
                <a:lnTo>
                  <a:pt x="67506" y="1998"/>
                </a:lnTo>
                <a:lnTo>
                  <a:pt x="3929" y="4013"/>
                </a:lnTo>
                <a:lnTo>
                  <a:pt x="1721" y="64757"/>
                </a:lnTo>
                <a:lnTo>
                  <a:pt x="340" y="122647"/>
                </a:lnTo>
                <a:lnTo>
                  <a:pt x="0" y="185913"/>
                </a:lnTo>
                <a:lnTo>
                  <a:pt x="2819" y="290844"/>
                </a:lnTo>
                <a:lnTo>
                  <a:pt x="2865" y="349871"/>
                </a:lnTo>
                <a:lnTo>
                  <a:pt x="2174" y="409208"/>
                </a:lnTo>
                <a:lnTo>
                  <a:pt x="1165" y="456153"/>
                </a:lnTo>
                <a:lnTo>
                  <a:pt x="258" y="478002"/>
                </a:lnTo>
                <a:lnTo>
                  <a:pt x="34510" y="478150"/>
                </a:lnTo>
                <a:lnTo>
                  <a:pt x="126179" y="480275"/>
                </a:lnTo>
                <a:lnTo>
                  <a:pt x="779843" y="484689"/>
                </a:lnTo>
                <a:lnTo>
                  <a:pt x="1187302" y="489648"/>
                </a:lnTo>
                <a:lnTo>
                  <a:pt x="1226864" y="489452"/>
                </a:lnTo>
                <a:lnTo>
                  <a:pt x="1499557" y="486651"/>
                </a:lnTo>
                <a:lnTo>
                  <a:pt x="1589387" y="486684"/>
                </a:lnTo>
                <a:lnTo>
                  <a:pt x="1621130" y="464227"/>
                </a:lnTo>
                <a:lnTo>
                  <a:pt x="1621299" y="343661"/>
                </a:lnTo>
                <a:lnTo>
                  <a:pt x="1624360" y="244830"/>
                </a:lnTo>
                <a:lnTo>
                  <a:pt x="1625087" y="231510"/>
                </a:lnTo>
                <a:lnTo>
                  <a:pt x="1627057" y="206681"/>
                </a:lnTo>
                <a:lnTo>
                  <a:pt x="1629148" y="167347"/>
                </a:lnTo>
                <a:lnTo>
                  <a:pt x="1630240" y="110515"/>
                </a:lnTo>
                <a:lnTo>
                  <a:pt x="1629050" y="70254"/>
                </a:lnTo>
                <a:lnTo>
                  <a:pt x="1623255" y="14260"/>
                </a:lnTo>
                <a:lnTo>
                  <a:pt x="1496895" y="2099"/>
                </a:lnTo>
                <a:lnTo>
                  <a:pt x="1469334" y="1879"/>
                </a:lnTo>
                <a:lnTo>
                  <a:pt x="1414213" y="2006"/>
                </a:lnTo>
                <a:lnTo>
                  <a:pt x="1361205" y="1828"/>
                </a:lnTo>
                <a:lnTo>
                  <a:pt x="1255257" y="320"/>
                </a:lnTo>
                <a:lnTo>
                  <a:pt x="1202250" y="0"/>
                </a:lnTo>
                <a:close/>
              </a:path>
            </a:pathLst>
          </a:custGeom>
          <a:solidFill>
            <a:srgbClr val="00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86538" y="2607430"/>
            <a:ext cx="160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FFFFFF"/>
                </a:solidFill>
                <a:latin typeface="Tahoma"/>
                <a:cs typeface="Tahoma"/>
              </a:rPr>
              <a:t>JONGEREN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76471" y="2469403"/>
            <a:ext cx="1630680" cy="490220"/>
          </a:xfrm>
          <a:custGeom>
            <a:avLst/>
            <a:gdLst/>
            <a:ahLst/>
            <a:cxnLst/>
            <a:rect l="l" t="t" r="r" b="b"/>
            <a:pathLst>
              <a:path w="1630679" h="490219">
                <a:moveTo>
                  <a:pt x="88345" y="1841"/>
                </a:moveTo>
                <a:lnTo>
                  <a:pt x="124577" y="2085"/>
                </a:lnTo>
                <a:lnTo>
                  <a:pt x="182014" y="2279"/>
                </a:lnTo>
                <a:lnTo>
                  <a:pt x="247910" y="2325"/>
                </a:lnTo>
                <a:lnTo>
                  <a:pt x="309522" y="2123"/>
                </a:lnTo>
                <a:lnTo>
                  <a:pt x="354106" y="1574"/>
                </a:lnTo>
                <a:lnTo>
                  <a:pt x="379177" y="989"/>
                </a:lnTo>
                <a:lnTo>
                  <a:pt x="404194" y="476"/>
                </a:lnTo>
                <a:lnTo>
                  <a:pt x="429211" y="124"/>
                </a:lnTo>
                <a:lnTo>
                  <a:pt x="454283" y="25"/>
                </a:lnTo>
                <a:lnTo>
                  <a:pt x="507523" y="160"/>
                </a:lnTo>
                <a:lnTo>
                  <a:pt x="560771" y="368"/>
                </a:lnTo>
                <a:lnTo>
                  <a:pt x="614022" y="691"/>
                </a:lnTo>
                <a:lnTo>
                  <a:pt x="667267" y="1176"/>
                </a:lnTo>
                <a:lnTo>
                  <a:pt x="720501" y="1866"/>
                </a:lnTo>
                <a:lnTo>
                  <a:pt x="761851" y="2355"/>
                </a:lnTo>
                <a:lnTo>
                  <a:pt x="821400" y="2870"/>
                </a:lnTo>
                <a:lnTo>
                  <a:pt x="886544" y="3244"/>
                </a:lnTo>
                <a:lnTo>
                  <a:pt x="944679" y="3309"/>
                </a:lnTo>
                <a:lnTo>
                  <a:pt x="983200" y="2895"/>
                </a:lnTo>
                <a:lnTo>
                  <a:pt x="1026131" y="2037"/>
                </a:lnTo>
                <a:lnTo>
                  <a:pt x="1090629" y="1100"/>
                </a:lnTo>
                <a:lnTo>
                  <a:pt x="1156175" y="336"/>
                </a:lnTo>
                <a:lnTo>
                  <a:pt x="1202250" y="0"/>
                </a:lnTo>
                <a:lnTo>
                  <a:pt x="1255257" y="320"/>
                </a:lnTo>
                <a:lnTo>
                  <a:pt x="1308231" y="1098"/>
                </a:lnTo>
                <a:lnTo>
                  <a:pt x="1361205" y="1828"/>
                </a:lnTo>
                <a:lnTo>
                  <a:pt x="1414213" y="2006"/>
                </a:lnTo>
                <a:lnTo>
                  <a:pt x="1441769" y="1888"/>
                </a:lnTo>
                <a:lnTo>
                  <a:pt x="1469334" y="1879"/>
                </a:lnTo>
                <a:lnTo>
                  <a:pt x="1496895" y="2099"/>
                </a:lnTo>
                <a:lnTo>
                  <a:pt x="1524436" y="2666"/>
                </a:lnTo>
                <a:lnTo>
                  <a:pt x="1546077" y="3037"/>
                </a:lnTo>
                <a:lnTo>
                  <a:pt x="1606461" y="4054"/>
                </a:lnTo>
                <a:lnTo>
                  <a:pt x="1626206" y="37109"/>
                </a:lnTo>
                <a:lnTo>
                  <a:pt x="1630240" y="110515"/>
                </a:lnTo>
                <a:lnTo>
                  <a:pt x="1629148" y="167347"/>
                </a:lnTo>
                <a:lnTo>
                  <a:pt x="1627057" y="206681"/>
                </a:lnTo>
                <a:lnTo>
                  <a:pt x="1625087" y="231510"/>
                </a:lnTo>
                <a:lnTo>
                  <a:pt x="1624360" y="244830"/>
                </a:lnTo>
                <a:lnTo>
                  <a:pt x="1623955" y="262023"/>
                </a:lnTo>
                <a:lnTo>
                  <a:pt x="1622882" y="294236"/>
                </a:lnTo>
                <a:lnTo>
                  <a:pt x="1621783" y="326455"/>
                </a:lnTo>
                <a:lnTo>
                  <a:pt x="1621299" y="343661"/>
                </a:lnTo>
                <a:lnTo>
                  <a:pt x="1621336" y="362422"/>
                </a:lnTo>
                <a:lnTo>
                  <a:pt x="1621245" y="381188"/>
                </a:lnTo>
                <a:lnTo>
                  <a:pt x="1621120" y="399952"/>
                </a:lnTo>
                <a:lnTo>
                  <a:pt x="1621058" y="418706"/>
                </a:lnTo>
                <a:lnTo>
                  <a:pt x="1621052" y="428231"/>
                </a:lnTo>
                <a:lnTo>
                  <a:pt x="1621047" y="437754"/>
                </a:lnTo>
                <a:lnTo>
                  <a:pt x="1621063" y="447275"/>
                </a:lnTo>
                <a:lnTo>
                  <a:pt x="1621121" y="456793"/>
                </a:lnTo>
                <a:lnTo>
                  <a:pt x="1621130" y="464227"/>
                </a:lnTo>
                <a:lnTo>
                  <a:pt x="1620723" y="473732"/>
                </a:lnTo>
                <a:lnTo>
                  <a:pt x="1619737" y="482346"/>
                </a:lnTo>
                <a:lnTo>
                  <a:pt x="1618010" y="487108"/>
                </a:lnTo>
                <a:lnTo>
                  <a:pt x="1603708" y="486770"/>
                </a:lnTo>
                <a:lnTo>
                  <a:pt x="1589387" y="486684"/>
                </a:lnTo>
                <a:lnTo>
                  <a:pt x="1575061" y="486724"/>
                </a:lnTo>
                <a:lnTo>
                  <a:pt x="1560745" y="486765"/>
                </a:lnTo>
                <a:lnTo>
                  <a:pt x="1545450" y="486722"/>
                </a:lnTo>
                <a:lnTo>
                  <a:pt x="1530146" y="486641"/>
                </a:lnTo>
                <a:lnTo>
                  <a:pt x="1514845" y="486594"/>
                </a:lnTo>
                <a:lnTo>
                  <a:pt x="1499557" y="486651"/>
                </a:lnTo>
                <a:lnTo>
                  <a:pt x="1472652" y="486942"/>
                </a:lnTo>
                <a:lnTo>
                  <a:pt x="1420645" y="487521"/>
                </a:lnTo>
                <a:lnTo>
                  <a:pt x="1354821" y="488235"/>
                </a:lnTo>
                <a:lnTo>
                  <a:pt x="1286466" y="488930"/>
                </a:lnTo>
                <a:lnTo>
                  <a:pt x="1226864" y="489452"/>
                </a:lnTo>
                <a:lnTo>
                  <a:pt x="1187302" y="489648"/>
                </a:lnTo>
                <a:lnTo>
                  <a:pt x="1169872" y="489533"/>
                </a:lnTo>
                <a:lnTo>
                  <a:pt x="1143185" y="489225"/>
                </a:lnTo>
                <a:lnTo>
                  <a:pt x="1108224" y="488760"/>
                </a:lnTo>
                <a:lnTo>
                  <a:pt x="1065974" y="488174"/>
                </a:lnTo>
                <a:lnTo>
                  <a:pt x="1017419" y="487504"/>
                </a:lnTo>
                <a:lnTo>
                  <a:pt x="963544" y="486784"/>
                </a:lnTo>
                <a:lnTo>
                  <a:pt x="905334" y="486051"/>
                </a:lnTo>
                <a:lnTo>
                  <a:pt x="843772" y="485340"/>
                </a:lnTo>
                <a:lnTo>
                  <a:pt x="779843" y="484689"/>
                </a:lnTo>
                <a:lnTo>
                  <a:pt x="714531" y="484131"/>
                </a:lnTo>
                <a:lnTo>
                  <a:pt x="648822" y="483704"/>
                </a:lnTo>
                <a:lnTo>
                  <a:pt x="587046" y="483366"/>
                </a:lnTo>
                <a:lnTo>
                  <a:pt x="521972" y="482997"/>
                </a:lnTo>
                <a:lnTo>
                  <a:pt x="455631" y="482608"/>
                </a:lnTo>
                <a:lnTo>
                  <a:pt x="390050" y="482212"/>
                </a:lnTo>
                <a:lnTo>
                  <a:pt x="327259" y="481818"/>
                </a:lnTo>
                <a:lnTo>
                  <a:pt x="269288" y="481439"/>
                </a:lnTo>
                <a:lnTo>
                  <a:pt x="218165" y="481083"/>
                </a:lnTo>
                <a:lnTo>
                  <a:pt x="175920" y="480764"/>
                </a:lnTo>
                <a:lnTo>
                  <a:pt x="126179" y="480275"/>
                </a:lnTo>
                <a:lnTo>
                  <a:pt x="63228" y="478748"/>
                </a:lnTo>
                <a:lnTo>
                  <a:pt x="34510" y="478150"/>
                </a:lnTo>
                <a:lnTo>
                  <a:pt x="258" y="478002"/>
                </a:lnTo>
                <a:lnTo>
                  <a:pt x="1165" y="456153"/>
                </a:lnTo>
                <a:lnTo>
                  <a:pt x="2174" y="409208"/>
                </a:lnTo>
                <a:lnTo>
                  <a:pt x="2865" y="349871"/>
                </a:lnTo>
                <a:lnTo>
                  <a:pt x="2819" y="290844"/>
                </a:lnTo>
                <a:lnTo>
                  <a:pt x="1617" y="244830"/>
                </a:lnTo>
                <a:lnTo>
                  <a:pt x="0" y="185913"/>
                </a:lnTo>
                <a:lnTo>
                  <a:pt x="340" y="122647"/>
                </a:lnTo>
                <a:lnTo>
                  <a:pt x="1721" y="64757"/>
                </a:lnTo>
                <a:lnTo>
                  <a:pt x="3224" y="21970"/>
                </a:lnTo>
                <a:lnTo>
                  <a:pt x="45017" y="2671"/>
                </a:lnTo>
                <a:lnTo>
                  <a:pt x="79311" y="1789"/>
                </a:lnTo>
                <a:lnTo>
                  <a:pt x="88345" y="1841"/>
                </a:lnTo>
                <a:close/>
              </a:path>
            </a:pathLst>
          </a:custGeom>
          <a:ln w="12700">
            <a:solidFill>
              <a:srgbClr val="006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59725" y="3119989"/>
            <a:ext cx="1649730" cy="490220"/>
          </a:xfrm>
          <a:custGeom>
            <a:avLst/>
            <a:gdLst/>
            <a:ahLst/>
            <a:cxnLst/>
            <a:rect l="l" t="t" r="r" b="b"/>
            <a:pathLst>
              <a:path w="1649729" h="490220">
                <a:moveTo>
                  <a:pt x="1218996" y="0"/>
                </a:moveTo>
                <a:lnTo>
                  <a:pt x="1172922" y="336"/>
                </a:lnTo>
                <a:lnTo>
                  <a:pt x="1042878" y="2037"/>
                </a:lnTo>
                <a:lnTo>
                  <a:pt x="999947" y="2895"/>
                </a:lnTo>
                <a:lnTo>
                  <a:pt x="961425" y="3309"/>
                </a:lnTo>
                <a:lnTo>
                  <a:pt x="903290" y="3244"/>
                </a:lnTo>
                <a:lnTo>
                  <a:pt x="838146" y="2870"/>
                </a:lnTo>
                <a:lnTo>
                  <a:pt x="630768" y="691"/>
                </a:lnTo>
                <a:lnTo>
                  <a:pt x="471030" y="25"/>
                </a:lnTo>
                <a:lnTo>
                  <a:pt x="420941" y="476"/>
                </a:lnTo>
                <a:lnTo>
                  <a:pt x="370852" y="1574"/>
                </a:lnTo>
                <a:lnTo>
                  <a:pt x="326269" y="2123"/>
                </a:lnTo>
                <a:lnTo>
                  <a:pt x="198760" y="2279"/>
                </a:lnTo>
                <a:lnTo>
                  <a:pt x="105092" y="1841"/>
                </a:lnTo>
                <a:lnTo>
                  <a:pt x="84253" y="1998"/>
                </a:lnTo>
                <a:lnTo>
                  <a:pt x="20675" y="4013"/>
                </a:lnTo>
                <a:lnTo>
                  <a:pt x="7327" y="144861"/>
                </a:lnTo>
                <a:lnTo>
                  <a:pt x="2194" y="203497"/>
                </a:lnTo>
                <a:lnTo>
                  <a:pt x="0" y="238074"/>
                </a:lnTo>
                <a:lnTo>
                  <a:pt x="1814" y="277031"/>
                </a:lnTo>
                <a:lnTo>
                  <a:pt x="6252" y="336764"/>
                </a:lnTo>
                <a:lnTo>
                  <a:pt x="15678" y="453510"/>
                </a:lnTo>
                <a:lnTo>
                  <a:pt x="17005" y="478002"/>
                </a:lnTo>
                <a:lnTo>
                  <a:pt x="51257" y="478150"/>
                </a:lnTo>
                <a:lnTo>
                  <a:pt x="142925" y="480275"/>
                </a:lnTo>
                <a:lnTo>
                  <a:pt x="796589" y="484689"/>
                </a:lnTo>
                <a:lnTo>
                  <a:pt x="1204048" y="489648"/>
                </a:lnTo>
                <a:lnTo>
                  <a:pt x="1243611" y="489452"/>
                </a:lnTo>
                <a:lnTo>
                  <a:pt x="1516303" y="486651"/>
                </a:lnTo>
                <a:lnTo>
                  <a:pt x="1606134" y="486684"/>
                </a:lnTo>
                <a:lnTo>
                  <a:pt x="1634756" y="487108"/>
                </a:lnTo>
                <a:lnTo>
                  <a:pt x="1636484" y="482346"/>
                </a:lnTo>
                <a:lnTo>
                  <a:pt x="1637469" y="473732"/>
                </a:lnTo>
                <a:lnTo>
                  <a:pt x="1637876" y="464227"/>
                </a:lnTo>
                <a:lnTo>
                  <a:pt x="1637804" y="418706"/>
                </a:lnTo>
                <a:lnTo>
                  <a:pt x="1639179" y="399952"/>
                </a:lnTo>
                <a:lnTo>
                  <a:pt x="1645166" y="362422"/>
                </a:lnTo>
                <a:lnTo>
                  <a:pt x="1646440" y="343661"/>
                </a:lnTo>
                <a:lnTo>
                  <a:pt x="1649501" y="244830"/>
                </a:lnTo>
                <a:lnTo>
                  <a:pt x="1643803" y="206681"/>
                </a:lnTo>
                <a:lnTo>
                  <a:pt x="1640123" y="167347"/>
                </a:lnTo>
                <a:lnTo>
                  <a:pt x="1638592" y="110515"/>
                </a:lnTo>
                <a:lnTo>
                  <a:pt x="1638755" y="37109"/>
                </a:lnTo>
                <a:lnTo>
                  <a:pt x="1638490" y="4889"/>
                </a:lnTo>
                <a:lnTo>
                  <a:pt x="1623207" y="4054"/>
                </a:lnTo>
                <a:lnTo>
                  <a:pt x="1513641" y="2099"/>
                </a:lnTo>
                <a:lnTo>
                  <a:pt x="1486080" y="1879"/>
                </a:lnTo>
                <a:lnTo>
                  <a:pt x="1430959" y="2006"/>
                </a:lnTo>
                <a:lnTo>
                  <a:pt x="1377952" y="1828"/>
                </a:lnTo>
                <a:lnTo>
                  <a:pt x="1272004" y="320"/>
                </a:lnTo>
                <a:lnTo>
                  <a:pt x="1218996" y="0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84858" y="3258017"/>
            <a:ext cx="1594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FFFFFF"/>
                </a:solidFill>
                <a:latin typeface="Tahoma"/>
                <a:cs typeface="Tahoma"/>
              </a:rPr>
              <a:t>OUDERS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53375" y="3113639"/>
            <a:ext cx="1662430" cy="1146810"/>
            <a:chOff x="5953375" y="3113639"/>
            <a:chExt cx="1662430" cy="1146810"/>
          </a:xfrm>
        </p:grpSpPr>
        <p:sp>
          <p:nvSpPr>
            <p:cNvPr id="14" name="object 14"/>
            <p:cNvSpPr/>
            <p:nvPr/>
          </p:nvSpPr>
          <p:spPr>
            <a:xfrm>
              <a:off x="5959725" y="3119989"/>
              <a:ext cx="1649730" cy="490220"/>
            </a:xfrm>
            <a:custGeom>
              <a:avLst/>
              <a:gdLst/>
              <a:ahLst/>
              <a:cxnLst/>
              <a:rect l="l" t="t" r="r" b="b"/>
              <a:pathLst>
                <a:path w="1649729" h="490220">
                  <a:moveTo>
                    <a:pt x="105092" y="1841"/>
                  </a:moveTo>
                  <a:lnTo>
                    <a:pt x="141324" y="2085"/>
                  </a:lnTo>
                  <a:lnTo>
                    <a:pt x="198760" y="2279"/>
                  </a:lnTo>
                  <a:lnTo>
                    <a:pt x="264657" y="2325"/>
                  </a:lnTo>
                  <a:lnTo>
                    <a:pt x="326269" y="2123"/>
                  </a:lnTo>
                  <a:lnTo>
                    <a:pt x="370852" y="1574"/>
                  </a:lnTo>
                  <a:lnTo>
                    <a:pt x="395924" y="989"/>
                  </a:lnTo>
                  <a:lnTo>
                    <a:pt x="420941" y="476"/>
                  </a:lnTo>
                  <a:lnTo>
                    <a:pt x="445958" y="124"/>
                  </a:lnTo>
                  <a:lnTo>
                    <a:pt x="471030" y="25"/>
                  </a:lnTo>
                  <a:lnTo>
                    <a:pt x="524270" y="160"/>
                  </a:lnTo>
                  <a:lnTo>
                    <a:pt x="577518" y="368"/>
                  </a:lnTo>
                  <a:lnTo>
                    <a:pt x="630768" y="691"/>
                  </a:lnTo>
                  <a:lnTo>
                    <a:pt x="684013" y="1176"/>
                  </a:lnTo>
                  <a:lnTo>
                    <a:pt x="737247" y="1866"/>
                  </a:lnTo>
                  <a:lnTo>
                    <a:pt x="778597" y="2355"/>
                  </a:lnTo>
                  <a:lnTo>
                    <a:pt x="838146" y="2870"/>
                  </a:lnTo>
                  <a:lnTo>
                    <a:pt x="903290" y="3244"/>
                  </a:lnTo>
                  <a:lnTo>
                    <a:pt x="961425" y="3309"/>
                  </a:lnTo>
                  <a:lnTo>
                    <a:pt x="999947" y="2895"/>
                  </a:lnTo>
                  <a:lnTo>
                    <a:pt x="1042878" y="2037"/>
                  </a:lnTo>
                  <a:lnTo>
                    <a:pt x="1107376" y="1100"/>
                  </a:lnTo>
                  <a:lnTo>
                    <a:pt x="1172922" y="336"/>
                  </a:lnTo>
                  <a:lnTo>
                    <a:pt x="1218996" y="0"/>
                  </a:lnTo>
                  <a:lnTo>
                    <a:pt x="1272004" y="320"/>
                  </a:lnTo>
                  <a:lnTo>
                    <a:pt x="1324978" y="1098"/>
                  </a:lnTo>
                  <a:lnTo>
                    <a:pt x="1377952" y="1828"/>
                  </a:lnTo>
                  <a:lnTo>
                    <a:pt x="1430959" y="2006"/>
                  </a:lnTo>
                  <a:lnTo>
                    <a:pt x="1458515" y="1888"/>
                  </a:lnTo>
                  <a:lnTo>
                    <a:pt x="1486080" y="1879"/>
                  </a:lnTo>
                  <a:lnTo>
                    <a:pt x="1513641" y="2099"/>
                  </a:lnTo>
                  <a:lnTo>
                    <a:pt x="1541183" y="2666"/>
                  </a:lnTo>
                  <a:lnTo>
                    <a:pt x="1562823" y="3037"/>
                  </a:lnTo>
                  <a:lnTo>
                    <a:pt x="1623207" y="4054"/>
                  </a:lnTo>
                  <a:lnTo>
                    <a:pt x="1638755" y="37109"/>
                  </a:lnTo>
                  <a:lnTo>
                    <a:pt x="1638713" y="70254"/>
                  </a:lnTo>
                  <a:lnTo>
                    <a:pt x="1638592" y="110515"/>
                  </a:lnTo>
                  <a:lnTo>
                    <a:pt x="1640123" y="167347"/>
                  </a:lnTo>
                  <a:lnTo>
                    <a:pt x="1643803" y="206681"/>
                  </a:lnTo>
                  <a:lnTo>
                    <a:pt x="1647605" y="231510"/>
                  </a:lnTo>
                  <a:lnTo>
                    <a:pt x="1649501" y="244830"/>
                  </a:lnTo>
                  <a:lnTo>
                    <a:pt x="1649096" y="262023"/>
                  </a:lnTo>
                  <a:lnTo>
                    <a:pt x="1648023" y="294236"/>
                  </a:lnTo>
                  <a:lnTo>
                    <a:pt x="1646924" y="326455"/>
                  </a:lnTo>
                  <a:lnTo>
                    <a:pt x="1646440" y="343661"/>
                  </a:lnTo>
                  <a:lnTo>
                    <a:pt x="1645166" y="362422"/>
                  </a:lnTo>
                  <a:lnTo>
                    <a:pt x="1642189" y="381188"/>
                  </a:lnTo>
                  <a:lnTo>
                    <a:pt x="1639179" y="399952"/>
                  </a:lnTo>
                  <a:lnTo>
                    <a:pt x="1637804" y="418706"/>
                  </a:lnTo>
                  <a:lnTo>
                    <a:pt x="1637798" y="428231"/>
                  </a:lnTo>
                  <a:lnTo>
                    <a:pt x="1637793" y="437754"/>
                  </a:lnTo>
                  <a:lnTo>
                    <a:pt x="1637810" y="447275"/>
                  </a:lnTo>
                  <a:lnTo>
                    <a:pt x="1637868" y="456793"/>
                  </a:lnTo>
                  <a:lnTo>
                    <a:pt x="1637876" y="464227"/>
                  </a:lnTo>
                  <a:lnTo>
                    <a:pt x="1637469" y="473732"/>
                  </a:lnTo>
                  <a:lnTo>
                    <a:pt x="1636484" y="482346"/>
                  </a:lnTo>
                  <a:lnTo>
                    <a:pt x="1634756" y="487108"/>
                  </a:lnTo>
                  <a:lnTo>
                    <a:pt x="1620454" y="486770"/>
                  </a:lnTo>
                  <a:lnTo>
                    <a:pt x="1606134" y="486684"/>
                  </a:lnTo>
                  <a:lnTo>
                    <a:pt x="1591808" y="486724"/>
                  </a:lnTo>
                  <a:lnTo>
                    <a:pt x="1577492" y="486765"/>
                  </a:lnTo>
                  <a:lnTo>
                    <a:pt x="1562197" y="486722"/>
                  </a:lnTo>
                  <a:lnTo>
                    <a:pt x="1546893" y="486641"/>
                  </a:lnTo>
                  <a:lnTo>
                    <a:pt x="1531592" y="486594"/>
                  </a:lnTo>
                  <a:lnTo>
                    <a:pt x="1516303" y="486651"/>
                  </a:lnTo>
                  <a:lnTo>
                    <a:pt x="1489399" y="486942"/>
                  </a:lnTo>
                  <a:lnTo>
                    <a:pt x="1437392" y="487521"/>
                  </a:lnTo>
                  <a:lnTo>
                    <a:pt x="1371568" y="488235"/>
                  </a:lnTo>
                  <a:lnTo>
                    <a:pt x="1303212" y="488930"/>
                  </a:lnTo>
                  <a:lnTo>
                    <a:pt x="1243611" y="489452"/>
                  </a:lnTo>
                  <a:lnTo>
                    <a:pt x="1204048" y="489648"/>
                  </a:lnTo>
                  <a:lnTo>
                    <a:pt x="1186619" y="489533"/>
                  </a:lnTo>
                  <a:lnTo>
                    <a:pt x="1159931" y="489225"/>
                  </a:lnTo>
                  <a:lnTo>
                    <a:pt x="1124970" y="488760"/>
                  </a:lnTo>
                  <a:lnTo>
                    <a:pt x="1082720" y="488174"/>
                  </a:lnTo>
                  <a:lnTo>
                    <a:pt x="1034166" y="487504"/>
                  </a:lnTo>
                  <a:lnTo>
                    <a:pt x="980291" y="486784"/>
                  </a:lnTo>
                  <a:lnTo>
                    <a:pt x="922080" y="486051"/>
                  </a:lnTo>
                  <a:lnTo>
                    <a:pt x="860518" y="485340"/>
                  </a:lnTo>
                  <a:lnTo>
                    <a:pt x="796589" y="484689"/>
                  </a:lnTo>
                  <a:lnTo>
                    <a:pt x="731278" y="484131"/>
                  </a:lnTo>
                  <a:lnTo>
                    <a:pt x="665568" y="483704"/>
                  </a:lnTo>
                  <a:lnTo>
                    <a:pt x="603792" y="483366"/>
                  </a:lnTo>
                  <a:lnTo>
                    <a:pt x="538719" y="482997"/>
                  </a:lnTo>
                  <a:lnTo>
                    <a:pt x="472377" y="482608"/>
                  </a:lnTo>
                  <a:lnTo>
                    <a:pt x="406796" y="482212"/>
                  </a:lnTo>
                  <a:lnTo>
                    <a:pt x="344006" y="481818"/>
                  </a:lnTo>
                  <a:lnTo>
                    <a:pt x="286035" y="481439"/>
                  </a:lnTo>
                  <a:lnTo>
                    <a:pt x="234912" y="481083"/>
                  </a:lnTo>
                  <a:lnTo>
                    <a:pt x="192667" y="480764"/>
                  </a:lnTo>
                  <a:lnTo>
                    <a:pt x="142925" y="480275"/>
                  </a:lnTo>
                  <a:lnTo>
                    <a:pt x="79975" y="478748"/>
                  </a:lnTo>
                  <a:lnTo>
                    <a:pt x="51257" y="478150"/>
                  </a:lnTo>
                  <a:lnTo>
                    <a:pt x="17005" y="478002"/>
                  </a:lnTo>
                  <a:lnTo>
                    <a:pt x="15678" y="453510"/>
                  </a:lnTo>
                  <a:lnTo>
                    <a:pt x="11483" y="401011"/>
                  </a:lnTo>
                  <a:lnTo>
                    <a:pt x="6252" y="336764"/>
                  </a:lnTo>
                  <a:lnTo>
                    <a:pt x="1814" y="277031"/>
                  </a:lnTo>
                  <a:lnTo>
                    <a:pt x="0" y="238074"/>
                  </a:lnTo>
                  <a:lnTo>
                    <a:pt x="2194" y="203497"/>
                  </a:lnTo>
                  <a:lnTo>
                    <a:pt x="7327" y="144861"/>
                  </a:lnTo>
                  <a:lnTo>
                    <a:pt x="13430" y="80107"/>
                  </a:lnTo>
                  <a:lnTo>
                    <a:pt x="18536" y="27177"/>
                  </a:lnTo>
                  <a:lnTo>
                    <a:pt x="20675" y="4013"/>
                  </a:lnTo>
                  <a:lnTo>
                    <a:pt x="61763" y="2671"/>
                  </a:lnTo>
                  <a:lnTo>
                    <a:pt x="84253" y="1998"/>
                  </a:lnTo>
                  <a:lnTo>
                    <a:pt x="96058" y="1789"/>
                  </a:lnTo>
                  <a:lnTo>
                    <a:pt x="105092" y="1841"/>
                  </a:lnTo>
                  <a:close/>
                </a:path>
              </a:pathLst>
            </a:custGeom>
            <a:ln w="12700">
              <a:solidFill>
                <a:srgbClr val="008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59725" y="3770577"/>
              <a:ext cx="1649730" cy="490220"/>
            </a:xfrm>
            <a:custGeom>
              <a:avLst/>
              <a:gdLst/>
              <a:ahLst/>
              <a:cxnLst/>
              <a:rect l="l" t="t" r="r" b="b"/>
              <a:pathLst>
                <a:path w="1649729" h="490220">
                  <a:moveTo>
                    <a:pt x="1218996" y="0"/>
                  </a:moveTo>
                  <a:lnTo>
                    <a:pt x="1172922" y="336"/>
                  </a:lnTo>
                  <a:lnTo>
                    <a:pt x="1042878" y="2037"/>
                  </a:lnTo>
                  <a:lnTo>
                    <a:pt x="999947" y="2895"/>
                  </a:lnTo>
                  <a:lnTo>
                    <a:pt x="961425" y="3309"/>
                  </a:lnTo>
                  <a:lnTo>
                    <a:pt x="903290" y="3244"/>
                  </a:lnTo>
                  <a:lnTo>
                    <a:pt x="838146" y="2870"/>
                  </a:lnTo>
                  <a:lnTo>
                    <a:pt x="630768" y="691"/>
                  </a:lnTo>
                  <a:lnTo>
                    <a:pt x="471030" y="25"/>
                  </a:lnTo>
                  <a:lnTo>
                    <a:pt x="420941" y="476"/>
                  </a:lnTo>
                  <a:lnTo>
                    <a:pt x="370852" y="1574"/>
                  </a:lnTo>
                  <a:lnTo>
                    <a:pt x="326269" y="2123"/>
                  </a:lnTo>
                  <a:lnTo>
                    <a:pt x="198760" y="2279"/>
                  </a:lnTo>
                  <a:lnTo>
                    <a:pt x="105092" y="1841"/>
                  </a:lnTo>
                  <a:lnTo>
                    <a:pt x="84253" y="1998"/>
                  </a:lnTo>
                  <a:lnTo>
                    <a:pt x="20675" y="4013"/>
                  </a:lnTo>
                  <a:lnTo>
                    <a:pt x="7327" y="144861"/>
                  </a:lnTo>
                  <a:lnTo>
                    <a:pt x="2194" y="203497"/>
                  </a:lnTo>
                  <a:lnTo>
                    <a:pt x="0" y="238074"/>
                  </a:lnTo>
                  <a:lnTo>
                    <a:pt x="1814" y="277031"/>
                  </a:lnTo>
                  <a:lnTo>
                    <a:pt x="6252" y="336764"/>
                  </a:lnTo>
                  <a:lnTo>
                    <a:pt x="15678" y="453510"/>
                  </a:lnTo>
                  <a:lnTo>
                    <a:pt x="17005" y="478002"/>
                  </a:lnTo>
                  <a:lnTo>
                    <a:pt x="51257" y="478150"/>
                  </a:lnTo>
                  <a:lnTo>
                    <a:pt x="142925" y="480275"/>
                  </a:lnTo>
                  <a:lnTo>
                    <a:pt x="796589" y="484689"/>
                  </a:lnTo>
                  <a:lnTo>
                    <a:pt x="1204048" y="489648"/>
                  </a:lnTo>
                  <a:lnTo>
                    <a:pt x="1243611" y="489452"/>
                  </a:lnTo>
                  <a:lnTo>
                    <a:pt x="1516303" y="486651"/>
                  </a:lnTo>
                  <a:lnTo>
                    <a:pt x="1606134" y="486684"/>
                  </a:lnTo>
                  <a:lnTo>
                    <a:pt x="1634756" y="487108"/>
                  </a:lnTo>
                  <a:lnTo>
                    <a:pt x="1636484" y="482346"/>
                  </a:lnTo>
                  <a:lnTo>
                    <a:pt x="1637469" y="473732"/>
                  </a:lnTo>
                  <a:lnTo>
                    <a:pt x="1637876" y="464227"/>
                  </a:lnTo>
                  <a:lnTo>
                    <a:pt x="1637804" y="418706"/>
                  </a:lnTo>
                  <a:lnTo>
                    <a:pt x="1639179" y="399952"/>
                  </a:lnTo>
                  <a:lnTo>
                    <a:pt x="1645166" y="362422"/>
                  </a:lnTo>
                  <a:lnTo>
                    <a:pt x="1646440" y="343662"/>
                  </a:lnTo>
                  <a:lnTo>
                    <a:pt x="1649501" y="244830"/>
                  </a:lnTo>
                  <a:lnTo>
                    <a:pt x="1643803" y="206681"/>
                  </a:lnTo>
                  <a:lnTo>
                    <a:pt x="1640123" y="167347"/>
                  </a:lnTo>
                  <a:lnTo>
                    <a:pt x="1638592" y="110515"/>
                  </a:lnTo>
                  <a:lnTo>
                    <a:pt x="1638755" y="37109"/>
                  </a:lnTo>
                  <a:lnTo>
                    <a:pt x="1638490" y="4889"/>
                  </a:lnTo>
                  <a:lnTo>
                    <a:pt x="1623207" y="4054"/>
                  </a:lnTo>
                  <a:lnTo>
                    <a:pt x="1513641" y="2099"/>
                  </a:lnTo>
                  <a:lnTo>
                    <a:pt x="1486080" y="1879"/>
                  </a:lnTo>
                  <a:lnTo>
                    <a:pt x="1430959" y="2006"/>
                  </a:lnTo>
                  <a:lnTo>
                    <a:pt x="1377952" y="1828"/>
                  </a:lnTo>
                  <a:lnTo>
                    <a:pt x="1272004" y="320"/>
                  </a:lnTo>
                  <a:lnTo>
                    <a:pt x="1218996" y="0"/>
                  </a:lnTo>
                  <a:close/>
                </a:path>
              </a:pathLst>
            </a:custGeom>
            <a:solidFill>
              <a:srgbClr val="33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84858" y="3908606"/>
            <a:ext cx="1594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FFFFFF"/>
                </a:solidFill>
                <a:latin typeface="Tahoma"/>
                <a:cs typeface="Tahoma"/>
              </a:rPr>
              <a:t>VRIJWILLIG</a:t>
            </a:r>
            <a:r>
              <a:rPr sz="1200" b="1" spc="-1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COACH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53375" y="3764227"/>
            <a:ext cx="1662430" cy="1146810"/>
            <a:chOff x="5953375" y="3764227"/>
            <a:chExt cx="1662430" cy="1146810"/>
          </a:xfrm>
        </p:grpSpPr>
        <p:sp>
          <p:nvSpPr>
            <p:cNvPr id="18" name="object 18"/>
            <p:cNvSpPr/>
            <p:nvPr/>
          </p:nvSpPr>
          <p:spPr>
            <a:xfrm>
              <a:off x="5959725" y="3770577"/>
              <a:ext cx="1649730" cy="490220"/>
            </a:xfrm>
            <a:custGeom>
              <a:avLst/>
              <a:gdLst/>
              <a:ahLst/>
              <a:cxnLst/>
              <a:rect l="l" t="t" r="r" b="b"/>
              <a:pathLst>
                <a:path w="1649729" h="490220">
                  <a:moveTo>
                    <a:pt x="105092" y="1841"/>
                  </a:moveTo>
                  <a:lnTo>
                    <a:pt x="141324" y="2085"/>
                  </a:lnTo>
                  <a:lnTo>
                    <a:pt x="198760" y="2279"/>
                  </a:lnTo>
                  <a:lnTo>
                    <a:pt x="264657" y="2325"/>
                  </a:lnTo>
                  <a:lnTo>
                    <a:pt x="326269" y="2123"/>
                  </a:lnTo>
                  <a:lnTo>
                    <a:pt x="370852" y="1574"/>
                  </a:lnTo>
                  <a:lnTo>
                    <a:pt x="395924" y="989"/>
                  </a:lnTo>
                  <a:lnTo>
                    <a:pt x="420941" y="476"/>
                  </a:lnTo>
                  <a:lnTo>
                    <a:pt x="445958" y="124"/>
                  </a:lnTo>
                  <a:lnTo>
                    <a:pt x="471030" y="25"/>
                  </a:lnTo>
                  <a:lnTo>
                    <a:pt x="524270" y="160"/>
                  </a:lnTo>
                  <a:lnTo>
                    <a:pt x="577518" y="368"/>
                  </a:lnTo>
                  <a:lnTo>
                    <a:pt x="630768" y="691"/>
                  </a:lnTo>
                  <a:lnTo>
                    <a:pt x="684013" y="1176"/>
                  </a:lnTo>
                  <a:lnTo>
                    <a:pt x="737247" y="1866"/>
                  </a:lnTo>
                  <a:lnTo>
                    <a:pt x="778597" y="2355"/>
                  </a:lnTo>
                  <a:lnTo>
                    <a:pt x="838146" y="2870"/>
                  </a:lnTo>
                  <a:lnTo>
                    <a:pt x="903290" y="3244"/>
                  </a:lnTo>
                  <a:lnTo>
                    <a:pt x="961425" y="3309"/>
                  </a:lnTo>
                  <a:lnTo>
                    <a:pt x="999947" y="2895"/>
                  </a:lnTo>
                  <a:lnTo>
                    <a:pt x="1042878" y="2037"/>
                  </a:lnTo>
                  <a:lnTo>
                    <a:pt x="1107376" y="1100"/>
                  </a:lnTo>
                  <a:lnTo>
                    <a:pt x="1172922" y="336"/>
                  </a:lnTo>
                  <a:lnTo>
                    <a:pt x="1218996" y="0"/>
                  </a:lnTo>
                  <a:lnTo>
                    <a:pt x="1272004" y="320"/>
                  </a:lnTo>
                  <a:lnTo>
                    <a:pt x="1324978" y="1098"/>
                  </a:lnTo>
                  <a:lnTo>
                    <a:pt x="1377952" y="1828"/>
                  </a:lnTo>
                  <a:lnTo>
                    <a:pt x="1430959" y="2006"/>
                  </a:lnTo>
                  <a:lnTo>
                    <a:pt x="1458515" y="1888"/>
                  </a:lnTo>
                  <a:lnTo>
                    <a:pt x="1486080" y="1879"/>
                  </a:lnTo>
                  <a:lnTo>
                    <a:pt x="1513641" y="2099"/>
                  </a:lnTo>
                  <a:lnTo>
                    <a:pt x="1541183" y="2667"/>
                  </a:lnTo>
                  <a:lnTo>
                    <a:pt x="1562823" y="3037"/>
                  </a:lnTo>
                  <a:lnTo>
                    <a:pt x="1623207" y="4054"/>
                  </a:lnTo>
                  <a:lnTo>
                    <a:pt x="1638755" y="37109"/>
                  </a:lnTo>
                  <a:lnTo>
                    <a:pt x="1638713" y="70254"/>
                  </a:lnTo>
                  <a:lnTo>
                    <a:pt x="1638592" y="110515"/>
                  </a:lnTo>
                  <a:lnTo>
                    <a:pt x="1640123" y="167347"/>
                  </a:lnTo>
                  <a:lnTo>
                    <a:pt x="1643803" y="206681"/>
                  </a:lnTo>
                  <a:lnTo>
                    <a:pt x="1647605" y="231510"/>
                  </a:lnTo>
                  <a:lnTo>
                    <a:pt x="1649501" y="244830"/>
                  </a:lnTo>
                  <a:lnTo>
                    <a:pt x="1649096" y="262023"/>
                  </a:lnTo>
                  <a:lnTo>
                    <a:pt x="1648023" y="294236"/>
                  </a:lnTo>
                  <a:lnTo>
                    <a:pt x="1646924" y="326455"/>
                  </a:lnTo>
                  <a:lnTo>
                    <a:pt x="1646440" y="343662"/>
                  </a:lnTo>
                  <a:lnTo>
                    <a:pt x="1645166" y="362422"/>
                  </a:lnTo>
                  <a:lnTo>
                    <a:pt x="1642189" y="381188"/>
                  </a:lnTo>
                  <a:lnTo>
                    <a:pt x="1639179" y="399952"/>
                  </a:lnTo>
                  <a:lnTo>
                    <a:pt x="1637804" y="418706"/>
                  </a:lnTo>
                  <a:lnTo>
                    <a:pt x="1637798" y="428231"/>
                  </a:lnTo>
                  <a:lnTo>
                    <a:pt x="1637793" y="437754"/>
                  </a:lnTo>
                  <a:lnTo>
                    <a:pt x="1637810" y="447275"/>
                  </a:lnTo>
                  <a:lnTo>
                    <a:pt x="1637868" y="456793"/>
                  </a:lnTo>
                  <a:lnTo>
                    <a:pt x="1637876" y="464227"/>
                  </a:lnTo>
                  <a:lnTo>
                    <a:pt x="1637469" y="473732"/>
                  </a:lnTo>
                  <a:lnTo>
                    <a:pt x="1636484" y="482346"/>
                  </a:lnTo>
                  <a:lnTo>
                    <a:pt x="1634756" y="487108"/>
                  </a:lnTo>
                  <a:lnTo>
                    <a:pt x="1620454" y="486770"/>
                  </a:lnTo>
                  <a:lnTo>
                    <a:pt x="1606134" y="486684"/>
                  </a:lnTo>
                  <a:lnTo>
                    <a:pt x="1591808" y="486724"/>
                  </a:lnTo>
                  <a:lnTo>
                    <a:pt x="1577492" y="486765"/>
                  </a:lnTo>
                  <a:lnTo>
                    <a:pt x="1562197" y="486722"/>
                  </a:lnTo>
                  <a:lnTo>
                    <a:pt x="1546893" y="486641"/>
                  </a:lnTo>
                  <a:lnTo>
                    <a:pt x="1531592" y="486594"/>
                  </a:lnTo>
                  <a:lnTo>
                    <a:pt x="1516303" y="486651"/>
                  </a:lnTo>
                  <a:lnTo>
                    <a:pt x="1489399" y="486942"/>
                  </a:lnTo>
                  <a:lnTo>
                    <a:pt x="1437392" y="487521"/>
                  </a:lnTo>
                  <a:lnTo>
                    <a:pt x="1371568" y="488235"/>
                  </a:lnTo>
                  <a:lnTo>
                    <a:pt x="1303212" y="488930"/>
                  </a:lnTo>
                  <a:lnTo>
                    <a:pt x="1243611" y="489452"/>
                  </a:lnTo>
                  <a:lnTo>
                    <a:pt x="1204048" y="489648"/>
                  </a:lnTo>
                  <a:lnTo>
                    <a:pt x="1186619" y="489533"/>
                  </a:lnTo>
                  <a:lnTo>
                    <a:pt x="1159931" y="489225"/>
                  </a:lnTo>
                  <a:lnTo>
                    <a:pt x="1124970" y="488760"/>
                  </a:lnTo>
                  <a:lnTo>
                    <a:pt x="1082720" y="488174"/>
                  </a:lnTo>
                  <a:lnTo>
                    <a:pt x="1034166" y="487504"/>
                  </a:lnTo>
                  <a:lnTo>
                    <a:pt x="980291" y="486784"/>
                  </a:lnTo>
                  <a:lnTo>
                    <a:pt x="922080" y="486051"/>
                  </a:lnTo>
                  <a:lnTo>
                    <a:pt x="860518" y="485340"/>
                  </a:lnTo>
                  <a:lnTo>
                    <a:pt x="796589" y="484689"/>
                  </a:lnTo>
                  <a:lnTo>
                    <a:pt x="731278" y="484131"/>
                  </a:lnTo>
                  <a:lnTo>
                    <a:pt x="665568" y="483704"/>
                  </a:lnTo>
                  <a:lnTo>
                    <a:pt x="603792" y="483366"/>
                  </a:lnTo>
                  <a:lnTo>
                    <a:pt x="538719" y="482997"/>
                  </a:lnTo>
                  <a:lnTo>
                    <a:pt x="472377" y="482608"/>
                  </a:lnTo>
                  <a:lnTo>
                    <a:pt x="406796" y="482212"/>
                  </a:lnTo>
                  <a:lnTo>
                    <a:pt x="344006" y="481818"/>
                  </a:lnTo>
                  <a:lnTo>
                    <a:pt x="286035" y="481439"/>
                  </a:lnTo>
                  <a:lnTo>
                    <a:pt x="234912" y="481083"/>
                  </a:lnTo>
                  <a:lnTo>
                    <a:pt x="192667" y="480764"/>
                  </a:lnTo>
                  <a:lnTo>
                    <a:pt x="142925" y="480275"/>
                  </a:lnTo>
                  <a:lnTo>
                    <a:pt x="79975" y="478748"/>
                  </a:lnTo>
                  <a:lnTo>
                    <a:pt x="51257" y="478150"/>
                  </a:lnTo>
                  <a:lnTo>
                    <a:pt x="17005" y="478002"/>
                  </a:lnTo>
                  <a:lnTo>
                    <a:pt x="15678" y="453510"/>
                  </a:lnTo>
                  <a:lnTo>
                    <a:pt x="11483" y="401011"/>
                  </a:lnTo>
                  <a:lnTo>
                    <a:pt x="6252" y="336764"/>
                  </a:lnTo>
                  <a:lnTo>
                    <a:pt x="1814" y="277031"/>
                  </a:lnTo>
                  <a:lnTo>
                    <a:pt x="0" y="238074"/>
                  </a:lnTo>
                  <a:lnTo>
                    <a:pt x="2194" y="203497"/>
                  </a:lnTo>
                  <a:lnTo>
                    <a:pt x="7327" y="144861"/>
                  </a:lnTo>
                  <a:lnTo>
                    <a:pt x="13430" y="80107"/>
                  </a:lnTo>
                  <a:lnTo>
                    <a:pt x="18536" y="27177"/>
                  </a:lnTo>
                  <a:lnTo>
                    <a:pt x="20675" y="4013"/>
                  </a:lnTo>
                  <a:lnTo>
                    <a:pt x="61763" y="2671"/>
                  </a:lnTo>
                  <a:lnTo>
                    <a:pt x="84253" y="1998"/>
                  </a:lnTo>
                  <a:lnTo>
                    <a:pt x="96058" y="1789"/>
                  </a:lnTo>
                  <a:lnTo>
                    <a:pt x="105092" y="1841"/>
                  </a:lnTo>
                  <a:close/>
                </a:path>
              </a:pathLst>
            </a:custGeom>
            <a:ln w="12700">
              <a:solidFill>
                <a:srgbClr val="339D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59725" y="4421165"/>
              <a:ext cx="1649730" cy="490220"/>
            </a:xfrm>
            <a:custGeom>
              <a:avLst/>
              <a:gdLst/>
              <a:ahLst/>
              <a:cxnLst/>
              <a:rect l="l" t="t" r="r" b="b"/>
              <a:pathLst>
                <a:path w="1649729" h="490220">
                  <a:moveTo>
                    <a:pt x="1218996" y="0"/>
                  </a:moveTo>
                  <a:lnTo>
                    <a:pt x="1172922" y="336"/>
                  </a:lnTo>
                  <a:lnTo>
                    <a:pt x="1042878" y="2037"/>
                  </a:lnTo>
                  <a:lnTo>
                    <a:pt x="999947" y="2895"/>
                  </a:lnTo>
                  <a:lnTo>
                    <a:pt x="961425" y="3309"/>
                  </a:lnTo>
                  <a:lnTo>
                    <a:pt x="903290" y="3244"/>
                  </a:lnTo>
                  <a:lnTo>
                    <a:pt x="838146" y="2870"/>
                  </a:lnTo>
                  <a:lnTo>
                    <a:pt x="630768" y="691"/>
                  </a:lnTo>
                  <a:lnTo>
                    <a:pt x="471030" y="25"/>
                  </a:lnTo>
                  <a:lnTo>
                    <a:pt x="420941" y="476"/>
                  </a:lnTo>
                  <a:lnTo>
                    <a:pt x="370852" y="1574"/>
                  </a:lnTo>
                  <a:lnTo>
                    <a:pt x="326269" y="2123"/>
                  </a:lnTo>
                  <a:lnTo>
                    <a:pt x="198760" y="2279"/>
                  </a:lnTo>
                  <a:lnTo>
                    <a:pt x="105092" y="1841"/>
                  </a:lnTo>
                  <a:lnTo>
                    <a:pt x="84253" y="1998"/>
                  </a:lnTo>
                  <a:lnTo>
                    <a:pt x="20675" y="4013"/>
                  </a:lnTo>
                  <a:lnTo>
                    <a:pt x="7327" y="144861"/>
                  </a:lnTo>
                  <a:lnTo>
                    <a:pt x="2194" y="203497"/>
                  </a:lnTo>
                  <a:lnTo>
                    <a:pt x="0" y="238074"/>
                  </a:lnTo>
                  <a:lnTo>
                    <a:pt x="1814" y="277031"/>
                  </a:lnTo>
                  <a:lnTo>
                    <a:pt x="6252" y="336764"/>
                  </a:lnTo>
                  <a:lnTo>
                    <a:pt x="15678" y="453510"/>
                  </a:lnTo>
                  <a:lnTo>
                    <a:pt x="17005" y="478002"/>
                  </a:lnTo>
                  <a:lnTo>
                    <a:pt x="51257" y="478150"/>
                  </a:lnTo>
                  <a:lnTo>
                    <a:pt x="142925" y="480275"/>
                  </a:lnTo>
                  <a:lnTo>
                    <a:pt x="796589" y="484689"/>
                  </a:lnTo>
                  <a:lnTo>
                    <a:pt x="1204048" y="489648"/>
                  </a:lnTo>
                  <a:lnTo>
                    <a:pt x="1243611" y="489452"/>
                  </a:lnTo>
                  <a:lnTo>
                    <a:pt x="1516303" y="486651"/>
                  </a:lnTo>
                  <a:lnTo>
                    <a:pt x="1606134" y="486684"/>
                  </a:lnTo>
                  <a:lnTo>
                    <a:pt x="1634756" y="487108"/>
                  </a:lnTo>
                  <a:lnTo>
                    <a:pt x="1636484" y="482346"/>
                  </a:lnTo>
                  <a:lnTo>
                    <a:pt x="1637469" y="473732"/>
                  </a:lnTo>
                  <a:lnTo>
                    <a:pt x="1637876" y="464227"/>
                  </a:lnTo>
                  <a:lnTo>
                    <a:pt x="1637804" y="418706"/>
                  </a:lnTo>
                  <a:lnTo>
                    <a:pt x="1639179" y="399952"/>
                  </a:lnTo>
                  <a:lnTo>
                    <a:pt x="1645166" y="362422"/>
                  </a:lnTo>
                  <a:lnTo>
                    <a:pt x="1646440" y="343662"/>
                  </a:lnTo>
                  <a:lnTo>
                    <a:pt x="1649501" y="244830"/>
                  </a:lnTo>
                  <a:lnTo>
                    <a:pt x="1643803" y="206681"/>
                  </a:lnTo>
                  <a:lnTo>
                    <a:pt x="1640123" y="167347"/>
                  </a:lnTo>
                  <a:lnTo>
                    <a:pt x="1638592" y="110515"/>
                  </a:lnTo>
                  <a:lnTo>
                    <a:pt x="1638755" y="37109"/>
                  </a:lnTo>
                  <a:lnTo>
                    <a:pt x="1638490" y="4889"/>
                  </a:lnTo>
                  <a:lnTo>
                    <a:pt x="1623207" y="4054"/>
                  </a:lnTo>
                  <a:lnTo>
                    <a:pt x="1513641" y="2099"/>
                  </a:lnTo>
                  <a:lnTo>
                    <a:pt x="1486080" y="1879"/>
                  </a:lnTo>
                  <a:lnTo>
                    <a:pt x="1430959" y="2006"/>
                  </a:lnTo>
                  <a:lnTo>
                    <a:pt x="1377952" y="1828"/>
                  </a:lnTo>
                  <a:lnTo>
                    <a:pt x="1272004" y="320"/>
                  </a:lnTo>
                  <a:lnTo>
                    <a:pt x="1218996" y="0"/>
                  </a:lnTo>
                  <a:close/>
                </a:path>
              </a:pathLst>
            </a:custGeom>
            <a:solidFill>
              <a:srgbClr val="66B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84858" y="4467754"/>
            <a:ext cx="159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169545" indent="-7747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PROFESSIONELE  MEDEWERKER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53375" y="4414815"/>
            <a:ext cx="1662430" cy="1146810"/>
            <a:chOff x="5953375" y="4414815"/>
            <a:chExt cx="1662430" cy="1146810"/>
          </a:xfrm>
        </p:grpSpPr>
        <p:sp>
          <p:nvSpPr>
            <p:cNvPr id="22" name="object 22"/>
            <p:cNvSpPr/>
            <p:nvPr/>
          </p:nvSpPr>
          <p:spPr>
            <a:xfrm>
              <a:off x="5959725" y="4421165"/>
              <a:ext cx="1649730" cy="490220"/>
            </a:xfrm>
            <a:custGeom>
              <a:avLst/>
              <a:gdLst/>
              <a:ahLst/>
              <a:cxnLst/>
              <a:rect l="l" t="t" r="r" b="b"/>
              <a:pathLst>
                <a:path w="1649729" h="490220">
                  <a:moveTo>
                    <a:pt x="105092" y="1841"/>
                  </a:moveTo>
                  <a:lnTo>
                    <a:pt x="141324" y="2085"/>
                  </a:lnTo>
                  <a:lnTo>
                    <a:pt x="198760" y="2279"/>
                  </a:lnTo>
                  <a:lnTo>
                    <a:pt x="264657" y="2325"/>
                  </a:lnTo>
                  <a:lnTo>
                    <a:pt x="326269" y="2123"/>
                  </a:lnTo>
                  <a:lnTo>
                    <a:pt x="370852" y="1574"/>
                  </a:lnTo>
                  <a:lnTo>
                    <a:pt x="395924" y="989"/>
                  </a:lnTo>
                  <a:lnTo>
                    <a:pt x="420941" y="476"/>
                  </a:lnTo>
                  <a:lnTo>
                    <a:pt x="445958" y="124"/>
                  </a:lnTo>
                  <a:lnTo>
                    <a:pt x="471030" y="25"/>
                  </a:lnTo>
                  <a:lnTo>
                    <a:pt x="524270" y="160"/>
                  </a:lnTo>
                  <a:lnTo>
                    <a:pt x="577518" y="368"/>
                  </a:lnTo>
                  <a:lnTo>
                    <a:pt x="630768" y="691"/>
                  </a:lnTo>
                  <a:lnTo>
                    <a:pt x="684013" y="1176"/>
                  </a:lnTo>
                  <a:lnTo>
                    <a:pt x="737247" y="1866"/>
                  </a:lnTo>
                  <a:lnTo>
                    <a:pt x="778597" y="2355"/>
                  </a:lnTo>
                  <a:lnTo>
                    <a:pt x="838146" y="2870"/>
                  </a:lnTo>
                  <a:lnTo>
                    <a:pt x="903290" y="3244"/>
                  </a:lnTo>
                  <a:lnTo>
                    <a:pt x="961425" y="3309"/>
                  </a:lnTo>
                  <a:lnTo>
                    <a:pt x="999947" y="2895"/>
                  </a:lnTo>
                  <a:lnTo>
                    <a:pt x="1042878" y="2037"/>
                  </a:lnTo>
                  <a:lnTo>
                    <a:pt x="1107376" y="1100"/>
                  </a:lnTo>
                  <a:lnTo>
                    <a:pt x="1172922" y="336"/>
                  </a:lnTo>
                  <a:lnTo>
                    <a:pt x="1218996" y="0"/>
                  </a:lnTo>
                  <a:lnTo>
                    <a:pt x="1272004" y="320"/>
                  </a:lnTo>
                  <a:lnTo>
                    <a:pt x="1324978" y="1098"/>
                  </a:lnTo>
                  <a:lnTo>
                    <a:pt x="1377952" y="1828"/>
                  </a:lnTo>
                  <a:lnTo>
                    <a:pt x="1430959" y="2006"/>
                  </a:lnTo>
                  <a:lnTo>
                    <a:pt x="1458515" y="1888"/>
                  </a:lnTo>
                  <a:lnTo>
                    <a:pt x="1486080" y="1879"/>
                  </a:lnTo>
                  <a:lnTo>
                    <a:pt x="1513641" y="2099"/>
                  </a:lnTo>
                  <a:lnTo>
                    <a:pt x="1541183" y="2667"/>
                  </a:lnTo>
                  <a:lnTo>
                    <a:pt x="1562823" y="3037"/>
                  </a:lnTo>
                  <a:lnTo>
                    <a:pt x="1623207" y="4054"/>
                  </a:lnTo>
                  <a:lnTo>
                    <a:pt x="1638755" y="37109"/>
                  </a:lnTo>
                  <a:lnTo>
                    <a:pt x="1638713" y="70254"/>
                  </a:lnTo>
                  <a:lnTo>
                    <a:pt x="1638592" y="110515"/>
                  </a:lnTo>
                  <a:lnTo>
                    <a:pt x="1640123" y="167347"/>
                  </a:lnTo>
                  <a:lnTo>
                    <a:pt x="1643803" y="206681"/>
                  </a:lnTo>
                  <a:lnTo>
                    <a:pt x="1647605" y="231510"/>
                  </a:lnTo>
                  <a:lnTo>
                    <a:pt x="1649501" y="244830"/>
                  </a:lnTo>
                  <a:lnTo>
                    <a:pt x="1649096" y="262023"/>
                  </a:lnTo>
                  <a:lnTo>
                    <a:pt x="1648023" y="294236"/>
                  </a:lnTo>
                  <a:lnTo>
                    <a:pt x="1646924" y="326455"/>
                  </a:lnTo>
                  <a:lnTo>
                    <a:pt x="1646440" y="343662"/>
                  </a:lnTo>
                  <a:lnTo>
                    <a:pt x="1645166" y="362422"/>
                  </a:lnTo>
                  <a:lnTo>
                    <a:pt x="1642189" y="381188"/>
                  </a:lnTo>
                  <a:lnTo>
                    <a:pt x="1639179" y="399952"/>
                  </a:lnTo>
                  <a:lnTo>
                    <a:pt x="1637804" y="418706"/>
                  </a:lnTo>
                  <a:lnTo>
                    <a:pt x="1637798" y="428231"/>
                  </a:lnTo>
                  <a:lnTo>
                    <a:pt x="1637793" y="437754"/>
                  </a:lnTo>
                  <a:lnTo>
                    <a:pt x="1637810" y="447275"/>
                  </a:lnTo>
                  <a:lnTo>
                    <a:pt x="1637868" y="456793"/>
                  </a:lnTo>
                  <a:lnTo>
                    <a:pt x="1637876" y="464227"/>
                  </a:lnTo>
                  <a:lnTo>
                    <a:pt x="1637469" y="473732"/>
                  </a:lnTo>
                  <a:lnTo>
                    <a:pt x="1636484" y="482346"/>
                  </a:lnTo>
                  <a:lnTo>
                    <a:pt x="1634756" y="487108"/>
                  </a:lnTo>
                  <a:lnTo>
                    <a:pt x="1620454" y="486770"/>
                  </a:lnTo>
                  <a:lnTo>
                    <a:pt x="1606134" y="486684"/>
                  </a:lnTo>
                  <a:lnTo>
                    <a:pt x="1591808" y="486724"/>
                  </a:lnTo>
                  <a:lnTo>
                    <a:pt x="1577492" y="486765"/>
                  </a:lnTo>
                  <a:lnTo>
                    <a:pt x="1562197" y="486722"/>
                  </a:lnTo>
                  <a:lnTo>
                    <a:pt x="1546893" y="486641"/>
                  </a:lnTo>
                  <a:lnTo>
                    <a:pt x="1531592" y="486594"/>
                  </a:lnTo>
                  <a:lnTo>
                    <a:pt x="1516303" y="486651"/>
                  </a:lnTo>
                  <a:lnTo>
                    <a:pt x="1489399" y="486942"/>
                  </a:lnTo>
                  <a:lnTo>
                    <a:pt x="1437392" y="487521"/>
                  </a:lnTo>
                  <a:lnTo>
                    <a:pt x="1371568" y="488235"/>
                  </a:lnTo>
                  <a:lnTo>
                    <a:pt x="1303212" y="488930"/>
                  </a:lnTo>
                  <a:lnTo>
                    <a:pt x="1243611" y="489452"/>
                  </a:lnTo>
                  <a:lnTo>
                    <a:pt x="1204048" y="489648"/>
                  </a:lnTo>
                  <a:lnTo>
                    <a:pt x="1186619" y="489533"/>
                  </a:lnTo>
                  <a:lnTo>
                    <a:pt x="1159931" y="489225"/>
                  </a:lnTo>
                  <a:lnTo>
                    <a:pt x="1124970" y="488760"/>
                  </a:lnTo>
                  <a:lnTo>
                    <a:pt x="1082720" y="488174"/>
                  </a:lnTo>
                  <a:lnTo>
                    <a:pt x="1034166" y="487504"/>
                  </a:lnTo>
                  <a:lnTo>
                    <a:pt x="980291" y="486784"/>
                  </a:lnTo>
                  <a:lnTo>
                    <a:pt x="922080" y="486051"/>
                  </a:lnTo>
                  <a:lnTo>
                    <a:pt x="860518" y="485340"/>
                  </a:lnTo>
                  <a:lnTo>
                    <a:pt x="796589" y="484689"/>
                  </a:lnTo>
                  <a:lnTo>
                    <a:pt x="731278" y="484131"/>
                  </a:lnTo>
                  <a:lnTo>
                    <a:pt x="665568" y="483704"/>
                  </a:lnTo>
                  <a:lnTo>
                    <a:pt x="603792" y="483366"/>
                  </a:lnTo>
                  <a:lnTo>
                    <a:pt x="538719" y="482997"/>
                  </a:lnTo>
                  <a:lnTo>
                    <a:pt x="472377" y="482608"/>
                  </a:lnTo>
                  <a:lnTo>
                    <a:pt x="406796" y="482212"/>
                  </a:lnTo>
                  <a:lnTo>
                    <a:pt x="344006" y="481818"/>
                  </a:lnTo>
                  <a:lnTo>
                    <a:pt x="286035" y="481439"/>
                  </a:lnTo>
                  <a:lnTo>
                    <a:pt x="234912" y="481083"/>
                  </a:lnTo>
                  <a:lnTo>
                    <a:pt x="192667" y="480764"/>
                  </a:lnTo>
                  <a:lnTo>
                    <a:pt x="142925" y="480275"/>
                  </a:lnTo>
                  <a:lnTo>
                    <a:pt x="79975" y="478748"/>
                  </a:lnTo>
                  <a:lnTo>
                    <a:pt x="51257" y="478150"/>
                  </a:lnTo>
                  <a:lnTo>
                    <a:pt x="17005" y="478002"/>
                  </a:lnTo>
                  <a:lnTo>
                    <a:pt x="15678" y="453510"/>
                  </a:lnTo>
                  <a:lnTo>
                    <a:pt x="11483" y="401011"/>
                  </a:lnTo>
                  <a:lnTo>
                    <a:pt x="6252" y="336764"/>
                  </a:lnTo>
                  <a:lnTo>
                    <a:pt x="1814" y="277031"/>
                  </a:lnTo>
                  <a:lnTo>
                    <a:pt x="0" y="238074"/>
                  </a:lnTo>
                  <a:lnTo>
                    <a:pt x="2194" y="203497"/>
                  </a:lnTo>
                  <a:lnTo>
                    <a:pt x="7327" y="144861"/>
                  </a:lnTo>
                  <a:lnTo>
                    <a:pt x="13430" y="80107"/>
                  </a:lnTo>
                  <a:lnTo>
                    <a:pt x="18536" y="27177"/>
                  </a:lnTo>
                  <a:lnTo>
                    <a:pt x="20675" y="4013"/>
                  </a:lnTo>
                  <a:lnTo>
                    <a:pt x="61763" y="2671"/>
                  </a:lnTo>
                  <a:lnTo>
                    <a:pt x="84253" y="1998"/>
                  </a:lnTo>
                  <a:lnTo>
                    <a:pt x="96058" y="1789"/>
                  </a:lnTo>
                  <a:lnTo>
                    <a:pt x="105092" y="1841"/>
                  </a:lnTo>
                  <a:close/>
                </a:path>
              </a:pathLst>
            </a:custGeom>
            <a:ln w="12700">
              <a:solidFill>
                <a:srgbClr val="66B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59725" y="5071752"/>
              <a:ext cx="1649730" cy="490220"/>
            </a:xfrm>
            <a:custGeom>
              <a:avLst/>
              <a:gdLst/>
              <a:ahLst/>
              <a:cxnLst/>
              <a:rect l="l" t="t" r="r" b="b"/>
              <a:pathLst>
                <a:path w="1649729" h="490220">
                  <a:moveTo>
                    <a:pt x="1218996" y="0"/>
                  </a:moveTo>
                  <a:lnTo>
                    <a:pt x="1172922" y="336"/>
                  </a:lnTo>
                  <a:lnTo>
                    <a:pt x="1042878" y="2037"/>
                  </a:lnTo>
                  <a:lnTo>
                    <a:pt x="999947" y="2895"/>
                  </a:lnTo>
                  <a:lnTo>
                    <a:pt x="961425" y="3309"/>
                  </a:lnTo>
                  <a:lnTo>
                    <a:pt x="903290" y="3244"/>
                  </a:lnTo>
                  <a:lnTo>
                    <a:pt x="838146" y="2870"/>
                  </a:lnTo>
                  <a:lnTo>
                    <a:pt x="630768" y="691"/>
                  </a:lnTo>
                  <a:lnTo>
                    <a:pt x="471030" y="25"/>
                  </a:lnTo>
                  <a:lnTo>
                    <a:pt x="420941" y="476"/>
                  </a:lnTo>
                  <a:lnTo>
                    <a:pt x="370852" y="1574"/>
                  </a:lnTo>
                  <a:lnTo>
                    <a:pt x="326269" y="2123"/>
                  </a:lnTo>
                  <a:lnTo>
                    <a:pt x="198760" y="2279"/>
                  </a:lnTo>
                  <a:lnTo>
                    <a:pt x="105092" y="1841"/>
                  </a:lnTo>
                  <a:lnTo>
                    <a:pt x="84253" y="1998"/>
                  </a:lnTo>
                  <a:lnTo>
                    <a:pt x="20675" y="4013"/>
                  </a:lnTo>
                  <a:lnTo>
                    <a:pt x="7327" y="144861"/>
                  </a:lnTo>
                  <a:lnTo>
                    <a:pt x="2194" y="203497"/>
                  </a:lnTo>
                  <a:lnTo>
                    <a:pt x="0" y="238074"/>
                  </a:lnTo>
                  <a:lnTo>
                    <a:pt x="1814" y="277031"/>
                  </a:lnTo>
                  <a:lnTo>
                    <a:pt x="6252" y="336764"/>
                  </a:lnTo>
                  <a:lnTo>
                    <a:pt x="15678" y="453510"/>
                  </a:lnTo>
                  <a:lnTo>
                    <a:pt x="17005" y="478002"/>
                  </a:lnTo>
                  <a:lnTo>
                    <a:pt x="51257" y="478150"/>
                  </a:lnTo>
                  <a:lnTo>
                    <a:pt x="142925" y="480275"/>
                  </a:lnTo>
                  <a:lnTo>
                    <a:pt x="796589" y="484689"/>
                  </a:lnTo>
                  <a:lnTo>
                    <a:pt x="1204048" y="489648"/>
                  </a:lnTo>
                  <a:lnTo>
                    <a:pt x="1243611" y="489452"/>
                  </a:lnTo>
                  <a:lnTo>
                    <a:pt x="1516303" y="486651"/>
                  </a:lnTo>
                  <a:lnTo>
                    <a:pt x="1606134" y="486684"/>
                  </a:lnTo>
                  <a:lnTo>
                    <a:pt x="1634756" y="487108"/>
                  </a:lnTo>
                  <a:lnTo>
                    <a:pt x="1636484" y="482346"/>
                  </a:lnTo>
                  <a:lnTo>
                    <a:pt x="1637469" y="473732"/>
                  </a:lnTo>
                  <a:lnTo>
                    <a:pt x="1637876" y="464227"/>
                  </a:lnTo>
                  <a:lnTo>
                    <a:pt x="1637804" y="418706"/>
                  </a:lnTo>
                  <a:lnTo>
                    <a:pt x="1639179" y="399952"/>
                  </a:lnTo>
                  <a:lnTo>
                    <a:pt x="1645166" y="362422"/>
                  </a:lnTo>
                  <a:lnTo>
                    <a:pt x="1646440" y="343662"/>
                  </a:lnTo>
                  <a:lnTo>
                    <a:pt x="1649501" y="244830"/>
                  </a:lnTo>
                  <a:lnTo>
                    <a:pt x="1643803" y="206681"/>
                  </a:lnTo>
                  <a:lnTo>
                    <a:pt x="1640123" y="167347"/>
                  </a:lnTo>
                  <a:lnTo>
                    <a:pt x="1638592" y="110515"/>
                  </a:lnTo>
                  <a:lnTo>
                    <a:pt x="1638755" y="37109"/>
                  </a:lnTo>
                  <a:lnTo>
                    <a:pt x="1638490" y="4889"/>
                  </a:lnTo>
                  <a:lnTo>
                    <a:pt x="1623207" y="4054"/>
                  </a:lnTo>
                  <a:lnTo>
                    <a:pt x="1513641" y="2099"/>
                  </a:lnTo>
                  <a:lnTo>
                    <a:pt x="1486080" y="1879"/>
                  </a:lnTo>
                  <a:lnTo>
                    <a:pt x="1430959" y="2006"/>
                  </a:lnTo>
                  <a:lnTo>
                    <a:pt x="1377952" y="1828"/>
                  </a:lnTo>
                  <a:lnTo>
                    <a:pt x="1272004" y="320"/>
                  </a:lnTo>
                  <a:lnTo>
                    <a:pt x="1218996" y="0"/>
                  </a:lnTo>
                  <a:close/>
                </a:path>
              </a:pathLst>
            </a:custGeom>
            <a:solidFill>
              <a:srgbClr val="99C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84858" y="5118341"/>
            <a:ext cx="159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220345" indent="17526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FFFFFF"/>
                </a:solidFill>
                <a:latin typeface="Tahoma"/>
                <a:cs typeface="Tahoma"/>
              </a:rPr>
              <a:t>PARTNER- </a:t>
            </a: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Tahoma"/>
                <a:cs typeface="Tahoma"/>
              </a:rPr>
              <a:t>ORGANISATIES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53375" y="5065402"/>
            <a:ext cx="1662430" cy="1156970"/>
            <a:chOff x="5953375" y="5065402"/>
            <a:chExt cx="1662430" cy="1156970"/>
          </a:xfrm>
        </p:grpSpPr>
        <p:sp>
          <p:nvSpPr>
            <p:cNvPr id="26" name="object 26"/>
            <p:cNvSpPr/>
            <p:nvPr/>
          </p:nvSpPr>
          <p:spPr>
            <a:xfrm>
              <a:off x="5959725" y="5071752"/>
              <a:ext cx="1649730" cy="490220"/>
            </a:xfrm>
            <a:custGeom>
              <a:avLst/>
              <a:gdLst/>
              <a:ahLst/>
              <a:cxnLst/>
              <a:rect l="l" t="t" r="r" b="b"/>
              <a:pathLst>
                <a:path w="1649729" h="490220">
                  <a:moveTo>
                    <a:pt x="105092" y="1841"/>
                  </a:moveTo>
                  <a:lnTo>
                    <a:pt x="141324" y="2085"/>
                  </a:lnTo>
                  <a:lnTo>
                    <a:pt x="198760" y="2279"/>
                  </a:lnTo>
                  <a:lnTo>
                    <a:pt x="264657" y="2325"/>
                  </a:lnTo>
                  <a:lnTo>
                    <a:pt x="326269" y="2123"/>
                  </a:lnTo>
                  <a:lnTo>
                    <a:pt x="370852" y="1574"/>
                  </a:lnTo>
                  <a:lnTo>
                    <a:pt x="395924" y="989"/>
                  </a:lnTo>
                  <a:lnTo>
                    <a:pt x="420941" y="476"/>
                  </a:lnTo>
                  <a:lnTo>
                    <a:pt x="445958" y="124"/>
                  </a:lnTo>
                  <a:lnTo>
                    <a:pt x="471030" y="25"/>
                  </a:lnTo>
                  <a:lnTo>
                    <a:pt x="524270" y="160"/>
                  </a:lnTo>
                  <a:lnTo>
                    <a:pt x="577518" y="368"/>
                  </a:lnTo>
                  <a:lnTo>
                    <a:pt x="630768" y="691"/>
                  </a:lnTo>
                  <a:lnTo>
                    <a:pt x="684013" y="1176"/>
                  </a:lnTo>
                  <a:lnTo>
                    <a:pt x="737247" y="1866"/>
                  </a:lnTo>
                  <a:lnTo>
                    <a:pt x="778597" y="2355"/>
                  </a:lnTo>
                  <a:lnTo>
                    <a:pt x="838146" y="2870"/>
                  </a:lnTo>
                  <a:lnTo>
                    <a:pt x="903290" y="3244"/>
                  </a:lnTo>
                  <a:lnTo>
                    <a:pt x="961425" y="3309"/>
                  </a:lnTo>
                  <a:lnTo>
                    <a:pt x="999947" y="2895"/>
                  </a:lnTo>
                  <a:lnTo>
                    <a:pt x="1042878" y="2037"/>
                  </a:lnTo>
                  <a:lnTo>
                    <a:pt x="1107376" y="1100"/>
                  </a:lnTo>
                  <a:lnTo>
                    <a:pt x="1172922" y="336"/>
                  </a:lnTo>
                  <a:lnTo>
                    <a:pt x="1218996" y="0"/>
                  </a:lnTo>
                  <a:lnTo>
                    <a:pt x="1272004" y="320"/>
                  </a:lnTo>
                  <a:lnTo>
                    <a:pt x="1324978" y="1098"/>
                  </a:lnTo>
                  <a:lnTo>
                    <a:pt x="1377952" y="1828"/>
                  </a:lnTo>
                  <a:lnTo>
                    <a:pt x="1430959" y="2006"/>
                  </a:lnTo>
                  <a:lnTo>
                    <a:pt x="1458515" y="1888"/>
                  </a:lnTo>
                  <a:lnTo>
                    <a:pt x="1486080" y="1879"/>
                  </a:lnTo>
                  <a:lnTo>
                    <a:pt x="1513641" y="2099"/>
                  </a:lnTo>
                  <a:lnTo>
                    <a:pt x="1541183" y="2667"/>
                  </a:lnTo>
                  <a:lnTo>
                    <a:pt x="1562823" y="3037"/>
                  </a:lnTo>
                  <a:lnTo>
                    <a:pt x="1623207" y="4054"/>
                  </a:lnTo>
                  <a:lnTo>
                    <a:pt x="1638755" y="37109"/>
                  </a:lnTo>
                  <a:lnTo>
                    <a:pt x="1638713" y="70254"/>
                  </a:lnTo>
                  <a:lnTo>
                    <a:pt x="1638592" y="110515"/>
                  </a:lnTo>
                  <a:lnTo>
                    <a:pt x="1640123" y="167347"/>
                  </a:lnTo>
                  <a:lnTo>
                    <a:pt x="1643803" y="206681"/>
                  </a:lnTo>
                  <a:lnTo>
                    <a:pt x="1647605" y="231510"/>
                  </a:lnTo>
                  <a:lnTo>
                    <a:pt x="1649501" y="244830"/>
                  </a:lnTo>
                  <a:lnTo>
                    <a:pt x="1649096" y="262023"/>
                  </a:lnTo>
                  <a:lnTo>
                    <a:pt x="1648023" y="294236"/>
                  </a:lnTo>
                  <a:lnTo>
                    <a:pt x="1646924" y="326455"/>
                  </a:lnTo>
                  <a:lnTo>
                    <a:pt x="1646440" y="343662"/>
                  </a:lnTo>
                  <a:lnTo>
                    <a:pt x="1645166" y="362422"/>
                  </a:lnTo>
                  <a:lnTo>
                    <a:pt x="1642189" y="381188"/>
                  </a:lnTo>
                  <a:lnTo>
                    <a:pt x="1639179" y="399952"/>
                  </a:lnTo>
                  <a:lnTo>
                    <a:pt x="1637804" y="418706"/>
                  </a:lnTo>
                  <a:lnTo>
                    <a:pt x="1637798" y="428231"/>
                  </a:lnTo>
                  <a:lnTo>
                    <a:pt x="1637793" y="437754"/>
                  </a:lnTo>
                  <a:lnTo>
                    <a:pt x="1637810" y="447275"/>
                  </a:lnTo>
                  <a:lnTo>
                    <a:pt x="1637868" y="456793"/>
                  </a:lnTo>
                  <a:lnTo>
                    <a:pt x="1637876" y="464227"/>
                  </a:lnTo>
                  <a:lnTo>
                    <a:pt x="1637469" y="473732"/>
                  </a:lnTo>
                  <a:lnTo>
                    <a:pt x="1636484" y="482346"/>
                  </a:lnTo>
                  <a:lnTo>
                    <a:pt x="1634756" y="487108"/>
                  </a:lnTo>
                  <a:lnTo>
                    <a:pt x="1620454" y="486770"/>
                  </a:lnTo>
                  <a:lnTo>
                    <a:pt x="1606134" y="486684"/>
                  </a:lnTo>
                  <a:lnTo>
                    <a:pt x="1591808" y="486724"/>
                  </a:lnTo>
                  <a:lnTo>
                    <a:pt x="1577492" y="486765"/>
                  </a:lnTo>
                  <a:lnTo>
                    <a:pt x="1562197" y="486722"/>
                  </a:lnTo>
                  <a:lnTo>
                    <a:pt x="1546893" y="486641"/>
                  </a:lnTo>
                  <a:lnTo>
                    <a:pt x="1531592" y="486594"/>
                  </a:lnTo>
                  <a:lnTo>
                    <a:pt x="1516303" y="486651"/>
                  </a:lnTo>
                  <a:lnTo>
                    <a:pt x="1489399" y="486942"/>
                  </a:lnTo>
                  <a:lnTo>
                    <a:pt x="1437392" y="487521"/>
                  </a:lnTo>
                  <a:lnTo>
                    <a:pt x="1371568" y="488235"/>
                  </a:lnTo>
                  <a:lnTo>
                    <a:pt x="1303212" y="488930"/>
                  </a:lnTo>
                  <a:lnTo>
                    <a:pt x="1243611" y="489452"/>
                  </a:lnTo>
                  <a:lnTo>
                    <a:pt x="1204048" y="489648"/>
                  </a:lnTo>
                  <a:lnTo>
                    <a:pt x="1186619" y="489533"/>
                  </a:lnTo>
                  <a:lnTo>
                    <a:pt x="1159931" y="489225"/>
                  </a:lnTo>
                  <a:lnTo>
                    <a:pt x="1124970" y="488760"/>
                  </a:lnTo>
                  <a:lnTo>
                    <a:pt x="1082720" y="488174"/>
                  </a:lnTo>
                  <a:lnTo>
                    <a:pt x="1034166" y="487504"/>
                  </a:lnTo>
                  <a:lnTo>
                    <a:pt x="980291" y="486784"/>
                  </a:lnTo>
                  <a:lnTo>
                    <a:pt x="922080" y="486051"/>
                  </a:lnTo>
                  <a:lnTo>
                    <a:pt x="860518" y="485340"/>
                  </a:lnTo>
                  <a:lnTo>
                    <a:pt x="796589" y="484689"/>
                  </a:lnTo>
                  <a:lnTo>
                    <a:pt x="731278" y="484131"/>
                  </a:lnTo>
                  <a:lnTo>
                    <a:pt x="665568" y="483704"/>
                  </a:lnTo>
                  <a:lnTo>
                    <a:pt x="603792" y="483366"/>
                  </a:lnTo>
                  <a:lnTo>
                    <a:pt x="538719" y="482997"/>
                  </a:lnTo>
                  <a:lnTo>
                    <a:pt x="472377" y="482608"/>
                  </a:lnTo>
                  <a:lnTo>
                    <a:pt x="406796" y="482212"/>
                  </a:lnTo>
                  <a:lnTo>
                    <a:pt x="344006" y="481818"/>
                  </a:lnTo>
                  <a:lnTo>
                    <a:pt x="286035" y="481439"/>
                  </a:lnTo>
                  <a:lnTo>
                    <a:pt x="234912" y="481083"/>
                  </a:lnTo>
                  <a:lnTo>
                    <a:pt x="192667" y="480764"/>
                  </a:lnTo>
                  <a:lnTo>
                    <a:pt x="142925" y="480275"/>
                  </a:lnTo>
                  <a:lnTo>
                    <a:pt x="79975" y="478748"/>
                  </a:lnTo>
                  <a:lnTo>
                    <a:pt x="51257" y="478150"/>
                  </a:lnTo>
                  <a:lnTo>
                    <a:pt x="17005" y="478002"/>
                  </a:lnTo>
                  <a:lnTo>
                    <a:pt x="15678" y="453510"/>
                  </a:lnTo>
                  <a:lnTo>
                    <a:pt x="11483" y="401011"/>
                  </a:lnTo>
                  <a:lnTo>
                    <a:pt x="6252" y="336764"/>
                  </a:lnTo>
                  <a:lnTo>
                    <a:pt x="1814" y="277031"/>
                  </a:lnTo>
                  <a:lnTo>
                    <a:pt x="0" y="238074"/>
                  </a:lnTo>
                  <a:lnTo>
                    <a:pt x="2194" y="203497"/>
                  </a:lnTo>
                  <a:lnTo>
                    <a:pt x="7327" y="144861"/>
                  </a:lnTo>
                  <a:lnTo>
                    <a:pt x="13430" y="80107"/>
                  </a:lnTo>
                  <a:lnTo>
                    <a:pt x="18536" y="27177"/>
                  </a:lnTo>
                  <a:lnTo>
                    <a:pt x="20675" y="4013"/>
                  </a:lnTo>
                  <a:lnTo>
                    <a:pt x="61763" y="2671"/>
                  </a:lnTo>
                  <a:lnTo>
                    <a:pt x="84253" y="1998"/>
                  </a:lnTo>
                  <a:lnTo>
                    <a:pt x="96058" y="1789"/>
                  </a:lnTo>
                  <a:lnTo>
                    <a:pt x="105092" y="1841"/>
                  </a:lnTo>
                  <a:close/>
                </a:path>
              </a:pathLst>
            </a:custGeom>
            <a:ln w="12700">
              <a:solidFill>
                <a:srgbClr val="99CE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59725" y="5732421"/>
              <a:ext cx="1649730" cy="490220"/>
            </a:xfrm>
            <a:custGeom>
              <a:avLst/>
              <a:gdLst/>
              <a:ahLst/>
              <a:cxnLst/>
              <a:rect l="l" t="t" r="r" b="b"/>
              <a:pathLst>
                <a:path w="1649729" h="490220">
                  <a:moveTo>
                    <a:pt x="1218996" y="0"/>
                  </a:moveTo>
                  <a:lnTo>
                    <a:pt x="1172922" y="336"/>
                  </a:lnTo>
                  <a:lnTo>
                    <a:pt x="1042878" y="2037"/>
                  </a:lnTo>
                  <a:lnTo>
                    <a:pt x="999947" y="2895"/>
                  </a:lnTo>
                  <a:lnTo>
                    <a:pt x="961425" y="3309"/>
                  </a:lnTo>
                  <a:lnTo>
                    <a:pt x="903290" y="3244"/>
                  </a:lnTo>
                  <a:lnTo>
                    <a:pt x="838146" y="2870"/>
                  </a:lnTo>
                  <a:lnTo>
                    <a:pt x="630768" y="691"/>
                  </a:lnTo>
                  <a:lnTo>
                    <a:pt x="471030" y="25"/>
                  </a:lnTo>
                  <a:lnTo>
                    <a:pt x="420941" y="476"/>
                  </a:lnTo>
                  <a:lnTo>
                    <a:pt x="370852" y="1574"/>
                  </a:lnTo>
                  <a:lnTo>
                    <a:pt x="326269" y="2123"/>
                  </a:lnTo>
                  <a:lnTo>
                    <a:pt x="198760" y="2279"/>
                  </a:lnTo>
                  <a:lnTo>
                    <a:pt x="105092" y="1841"/>
                  </a:lnTo>
                  <a:lnTo>
                    <a:pt x="84253" y="1998"/>
                  </a:lnTo>
                  <a:lnTo>
                    <a:pt x="20675" y="4013"/>
                  </a:lnTo>
                  <a:lnTo>
                    <a:pt x="7327" y="144861"/>
                  </a:lnTo>
                  <a:lnTo>
                    <a:pt x="2194" y="203497"/>
                  </a:lnTo>
                  <a:lnTo>
                    <a:pt x="0" y="238074"/>
                  </a:lnTo>
                  <a:lnTo>
                    <a:pt x="1814" y="277031"/>
                  </a:lnTo>
                  <a:lnTo>
                    <a:pt x="6252" y="336764"/>
                  </a:lnTo>
                  <a:lnTo>
                    <a:pt x="15678" y="453510"/>
                  </a:lnTo>
                  <a:lnTo>
                    <a:pt x="17005" y="478002"/>
                  </a:lnTo>
                  <a:lnTo>
                    <a:pt x="51257" y="478150"/>
                  </a:lnTo>
                  <a:lnTo>
                    <a:pt x="142925" y="480275"/>
                  </a:lnTo>
                  <a:lnTo>
                    <a:pt x="796589" y="484689"/>
                  </a:lnTo>
                  <a:lnTo>
                    <a:pt x="1204048" y="489648"/>
                  </a:lnTo>
                  <a:lnTo>
                    <a:pt x="1243611" y="489452"/>
                  </a:lnTo>
                  <a:lnTo>
                    <a:pt x="1516303" y="486651"/>
                  </a:lnTo>
                  <a:lnTo>
                    <a:pt x="1606134" y="486684"/>
                  </a:lnTo>
                  <a:lnTo>
                    <a:pt x="1634756" y="487108"/>
                  </a:lnTo>
                  <a:lnTo>
                    <a:pt x="1636484" y="482346"/>
                  </a:lnTo>
                  <a:lnTo>
                    <a:pt x="1637469" y="473732"/>
                  </a:lnTo>
                  <a:lnTo>
                    <a:pt x="1637876" y="464227"/>
                  </a:lnTo>
                  <a:lnTo>
                    <a:pt x="1637804" y="418706"/>
                  </a:lnTo>
                  <a:lnTo>
                    <a:pt x="1639179" y="399952"/>
                  </a:lnTo>
                  <a:lnTo>
                    <a:pt x="1645166" y="362422"/>
                  </a:lnTo>
                  <a:lnTo>
                    <a:pt x="1646440" y="343661"/>
                  </a:lnTo>
                  <a:lnTo>
                    <a:pt x="1649501" y="244830"/>
                  </a:lnTo>
                  <a:lnTo>
                    <a:pt x="1643803" y="206681"/>
                  </a:lnTo>
                  <a:lnTo>
                    <a:pt x="1640123" y="167347"/>
                  </a:lnTo>
                  <a:lnTo>
                    <a:pt x="1638592" y="110515"/>
                  </a:lnTo>
                  <a:lnTo>
                    <a:pt x="1638755" y="37109"/>
                  </a:lnTo>
                  <a:lnTo>
                    <a:pt x="1638490" y="4889"/>
                  </a:lnTo>
                  <a:lnTo>
                    <a:pt x="1623207" y="4054"/>
                  </a:lnTo>
                  <a:lnTo>
                    <a:pt x="1513641" y="2099"/>
                  </a:lnTo>
                  <a:lnTo>
                    <a:pt x="1486080" y="1879"/>
                  </a:lnTo>
                  <a:lnTo>
                    <a:pt x="1430959" y="2006"/>
                  </a:lnTo>
                  <a:lnTo>
                    <a:pt x="1377952" y="1828"/>
                  </a:lnTo>
                  <a:lnTo>
                    <a:pt x="1272004" y="320"/>
                  </a:lnTo>
                  <a:lnTo>
                    <a:pt x="1218996" y="0"/>
                  </a:lnTo>
                  <a:close/>
                </a:path>
              </a:pathLst>
            </a:custGeom>
            <a:solidFill>
              <a:srgbClr val="CCE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84858" y="5870450"/>
            <a:ext cx="1594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085A3"/>
                </a:solidFill>
                <a:latin typeface="Tahoma"/>
                <a:cs typeface="Tahoma"/>
              </a:rPr>
              <a:t>SAMENLEVING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85784" y="2655093"/>
            <a:ext cx="4430395" cy="3573779"/>
            <a:chOff x="3185784" y="2655093"/>
            <a:chExt cx="4430395" cy="3573779"/>
          </a:xfrm>
        </p:grpSpPr>
        <p:sp>
          <p:nvSpPr>
            <p:cNvPr id="30" name="object 30"/>
            <p:cNvSpPr/>
            <p:nvPr/>
          </p:nvSpPr>
          <p:spPr>
            <a:xfrm>
              <a:off x="3192134" y="2661443"/>
              <a:ext cx="2724785" cy="1365250"/>
            </a:xfrm>
            <a:custGeom>
              <a:avLst/>
              <a:gdLst/>
              <a:ahLst/>
              <a:cxnLst/>
              <a:rect l="l" t="t" r="r" b="b"/>
              <a:pathLst>
                <a:path w="2724785" h="1365250">
                  <a:moveTo>
                    <a:pt x="2724289" y="0"/>
                  </a:moveTo>
                  <a:lnTo>
                    <a:pt x="0" y="1365211"/>
                  </a:lnTo>
                </a:path>
              </a:pathLst>
            </a:custGeom>
            <a:ln w="12700">
              <a:solidFill>
                <a:srgbClr val="005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72237" y="3364816"/>
              <a:ext cx="2218690" cy="645160"/>
            </a:xfrm>
            <a:custGeom>
              <a:avLst/>
              <a:gdLst/>
              <a:ahLst/>
              <a:cxnLst/>
              <a:rect l="l" t="t" r="r" b="b"/>
              <a:pathLst>
                <a:path w="2218690" h="645160">
                  <a:moveTo>
                    <a:pt x="0" y="644588"/>
                  </a:moveTo>
                  <a:lnTo>
                    <a:pt x="2218512" y="0"/>
                  </a:lnTo>
                </a:path>
              </a:pathLst>
            </a:custGeom>
            <a:ln w="12700">
              <a:solidFill>
                <a:srgbClr val="005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63064" y="4018034"/>
              <a:ext cx="1836420" cy="4445"/>
            </a:xfrm>
            <a:custGeom>
              <a:avLst/>
              <a:gdLst/>
              <a:ahLst/>
              <a:cxnLst/>
              <a:rect l="l" t="t" r="r" b="b"/>
              <a:pathLst>
                <a:path w="1836420" h="4445">
                  <a:moveTo>
                    <a:pt x="0" y="4305"/>
                  </a:moveTo>
                  <a:lnTo>
                    <a:pt x="1836305" y="0"/>
                  </a:lnTo>
                </a:path>
              </a:pathLst>
            </a:custGeom>
            <a:ln w="12700">
              <a:solidFill>
                <a:srgbClr val="005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99869" y="4217367"/>
              <a:ext cx="1408430" cy="448945"/>
            </a:xfrm>
            <a:custGeom>
              <a:avLst/>
              <a:gdLst/>
              <a:ahLst/>
              <a:cxnLst/>
              <a:rect l="l" t="t" r="r" b="b"/>
              <a:pathLst>
                <a:path w="1408429" h="448945">
                  <a:moveTo>
                    <a:pt x="0" y="0"/>
                  </a:moveTo>
                  <a:lnTo>
                    <a:pt x="1408125" y="448627"/>
                  </a:lnTo>
                </a:path>
              </a:pathLst>
            </a:custGeom>
            <a:ln w="12700">
              <a:solidFill>
                <a:srgbClr val="005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13684" y="4619693"/>
              <a:ext cx="1012825" cy="701040"/>
            </a:xfrm>
            <a:custGeom>
              <a:avLst/>
              <a:gdLst/>
              <a:ahLst/>
              <a:cxnLst/>
              <a:rect l="l" t="t" r="r" b="b"/>
              <a:pathLst>
                <a:path w="1012825" h="701039">
                  <a:moveTo>
                    <a:pt x="0" y="0"/>
                  </a:moveTo>
                  <a:lnTo>
                    <a:pt x="1012748" y="700951"/>
                  </a:lnTo>
                </a:path>
              </a:pathLst>
            </a:custGeom>
            <a:ln w="12700">
              <a:solidFill>
                <a:srgbClr val="005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59725" y="5732421"/>
              <a:ext cx="1649730" cy="490220"/>
            </a:xfrm>
            <a:custGeom>
              <a:avLst/>
              <a:gdLst/>
              <a:ahLst/>
              <a:cxnLst/>
              <a:rect l="l" t="t" r="r" b="b"/>
              <a:pathLst>
                <a:path w="1649729" h="490220">
                  <a:moveTo>
                    <a:pt x="105092" y="1841"/>
                  </a:moveTo>
                  <a:lnTo>
                    <a:pt x="141324" y="2085"/>
                  </a:lnTo>
                  <a:lnTo>
                    <a:pt x="198760" y="2279"/>
                  </a:lnTo>
                  <a:lnTo>
                    <a:pt x="264657" y="2325"/>
                  </a:lnTo>
                  <a:lnTo>
                    <a:pt x="326269" y="2123"/>
                  </a:lnTo>
                  <a:lnTo>
                    <a:pt x="370852" y="1574"/>
                  </a:lnTo>
                  <a:lnTo>
                    <a:pt x="395924" y="989"/>
                  </a:lnTo>
                  <a:lnTo>
                    <a:pt x="420941" y="476"/>
                  </a:lnTo>
                  <a:lnTo>
                    <a:pt x="445958" y="124"/>
                  </a:lnTo>
                  <a:lnTo>
                    <a:pt x="471030" y="25"/>
                  </a:lnTo>
                  <a:lnTo>
                    <a:pt x="524270" y="160"/>
                  </a:lnTo>
                  <a:lnTo>
                    <a:pt x="577518" y="368"/>
                  </a:lnTo>
                  <a:lnTo>
                    <a:pt x="630768" y="691"/>
                  </a:lnTo>
                  <a:lnTo>
                    <a:pt x="684013" y="1176"/>
                  </a:lnTo>
                  <a:lnTo>
                    <a:pt x="737247" y="1866"/>
                  </a:lnTo>
                  <a:lnTo>
                    <a:pt x="778597" y="2355"/>
                  </a:lnTo>
                  <a:lnTo>
                    <a:pt x="838146" y="2870"/>
                  </a:lnTo>
                  <a:lnTo>
                    <a:pt x="903290" y="3244"/>
                  </a:lnTo>
                  <a:lnTo>
                    <a:pt x="961425" y="3309"/>
                  </a:lnTo>
                  <a:lnTo>
                    <a:pt x="999947" y="2895"/>
                  </a:lnTo>
                  <a:lnTo>
                    <a:pt x="1042878" y="2037"/>
                  </a:lnTo>
                  <a:lnTo>
                    <a:pt x="1107376" y="1100"/>
                  </a:lnTo>
                  <a:lnTo>
                    <a:pt x="1172922" y="336"/>
                  </a:lnTo>
                  <a:lnTo>
                    <a:pt x="1218996" y="0"/>
                  </a:lnTo>
                  <a:lnTo>
                    <a:pt x="1272004" y="320"/>
                  </a:lnTo>
                  <a:lnTo>
                    <a:pt x="1324978" y="1098"/>
                  </a:lnTo>
                  <a:lnTo>
                    <a:pt x="1377952" y="1828"/>
                  </a:lnTo>
                  <a:lnTo>
                    <a:pt x="1430959" y="2006"/>
                  </a:lnTo>
                  <a:lnTo>
                    <a:pt x="1458515" y="1888"/>
                  </a:lnTo>
                  <a:lnTo>
                    <a:pt x="1486080" y="1879"/>
                  </a:lnTo>
                  <a:lnTo>
                    <a:pt x="1513641" y="2099"/>
                  </a:lnTo>
                  <a:lnTo>
                    <a:pt x="1541183" y="2666"/>
                  </a:lnTo>
                  <a:lnTo>
                    <a:pt x="1562823" y="3037"/>
                  </a:lnTo>
                  <a:lnTo>
                    <a:pt x="1623207" y="4054"/>
                  </a:lnTo>
                  <a:lnTo>
                    <a:pt x="1638755" y="37109"/>
                  </a:lnTo>
                  <a:lnTo>
                    <a:pt x="1638713" y="70254"/>
                  </a:lnTo>
                  <a:lnTo>
                    <a:pt x="1638592" y="110515"/>
                  </a:lnTo>
                  <a:lnTo>
                    <a:pt x="1640123" y="167347"/>
                  </a:lnTo>
                  <a:lnTo>
                    <a:pt x="1643803" y="206681"/>
                  </a:lnTo>
                  <a:lnTo>
                    <a:pt x="1647605" y="231510"/>
                  </a:lnTo>
                  <a:lnTo>
                    <a:pt x="1649501" y="244830"/>
                  </a:lnTo>
                  <a:lnTo>
                    <a:pt x="1649096" y="262023"/>
                  </a:lnTo>
                  <a:lnTo>
                    <a:pt x="1648023" y="294236"/>
                  </a:lnTo>
                  <a:lnTo>
                    <a:pt x="1646924" y="326455"/>
                  </a:lnTo>
                  <a:lnTo>
                    <a:pt x="1646440" y="343661"/>
                  </a:lnTo>
                  <a:lnTo>
                    <a:pt x="1645166" y="362422"/>
                  </a:lnTo>
                  <a:lnTo>
                    <a:pt x="1642189" y="381188"/>
                  </a:lnTo>
                  <a:lnTo>
                    <a:pt x="1639179" y="399952"/>
                  </a:lnTo>
                  <a:lnTo>
                    <a:pt x="1637804" y="418706"/>
                  </a:lnTo>
                  <a:lnTo>
                    <a:pt x="1637798" y="428231"/>
                  </a:lnTo>
                  <a:lnTo>
                    <a:pt x="1637793" y="437754"/>
                  </a:lnTo>
                  <a:lnTo>
                    <a:pt x="1637810" y="447275"/>
                  </a:lnTo>
                  <a:lnTo>
                    <a:pt x="1637868" y="456793"/>
                  </a:lnTo>
                  <a:lnTo>
                    <a:pt x="1637876" y="464227"/>
                  </a:lnTo>
                  <a:lnTo>
                    <a:pt x="1637469" y="473732"/>
                  </a:lnTo>
                  <a:lnTo>
                    <a:pt x="1636484" y="482346"/>
                  </a:lnTo>
                  <a:lnTo>
                    <a:pt x="1634756" y="487108"/>
                  </a:lnTo>
                  <a:lnTo>
                    <a:pt x="1620454" y="486770"/>
                  </a:lnTo>
                  <a:lnTo>
                    <a:pt x="1606134" y="486684"/>
                  </a:lnTo>
                  <a:lnTo>
                    <a:pt x="1591808" y="486724"/>
                  </a:lnTo>
                  <a:lnTo>
                    <a:pt x="1577492" y="486765"/>
                  </a:lnTo>
                  <a:lnTo>
                    <a:pt x="1562197" y="486722"/>
                  </a:lnTo>
                  <a:lnTo>
                    <a:pt x="1546893" y="486641"/>
                  </a:lnTo>
                  <a:lnTo>
                    <a:pt x="1531592" y="486594"/>
                  </a:lnTo>
                  <a:lnTo>
                    <a:pt x="1516303" y="486651"/>
                  </a:lnTo>
                  <a:lnTo>
                    <a:pt x="1489399" y="486942"/>
                  </a:lnTo>
                  <a:lnTo>
                    <a:pt x="1437392" y="487521"/>
                  </a:lnTo>
                  <a:lnTo>
                    <a:pt x="1371568" y="488235"/>
                  </a:lnTo>
                  <a:lnTo>
                    <a:pt x="1303212" y="488930"/>
                  </a:lnTo>
                  <a:lnTo>
                    <a:pt x="1243611" y="489452"/>
                  </a:lnTo>
                  <a:lnTo>
                    <a:pt x="1204048" y="489648"/>
                  </a:lnTo>
                  <a:lnTo>
                    <a:pt x="1186619" y="489533"/>
                  </a:lnTo>
                  <a:lnTo>
                    <a:pt x="1159931" y="489225"/>
                  </a:lnTo>
                  <a:lnTo>
                    <a:pt x="1124970" y="488760"/>
                  </a:lnTo>
                  <a:lnTo>
                    <a:pt x="1082720" y="488174"/>
                  </a:lnTo>
                  <a:lnTo>
                    <a:pt x="1034166" y="487504"/>
                  </a:lnTo>
                  <a:lnTo>
                    <a:pt x="980291" y="486784"/>
                  </a:lnTo>
                  <a:lnTo>
                    <a:pt x="922080" y="486051"/>
                  </a:lnTo>
                  <a:lnTo>
                    <a:pt x="860518" y="485340"/>
                  </a:lnTo>
                  <a:lnTo>
                    <a:pt x="796589" y="484689"/>
                  </a:lnTo>
                  <a:lnTo>
                    <a:pt x="731278" y="484131"/>
                  </a:lnTo>
                  <a:lnTo>
                    <a:pt x="665568" y="483704"/>
                  </a:lnTo>
                  <a:lnTo>
                    <a:pt x="603792" y="483366"/>
                  </a:lnTo>
                  <a:lnTo>
                    <a:pt x="538719" y="482997"/>
                  </a:lnTo>
                  <a:lnTo>
                    <a:pt x="472377" y="482608"/>
                  </a:lnTo>
                  <a:lnTo>
                    <a:pt x="406796" y="482212"/>
                  </a:lnTo>
                  <a:lnTo>
                    <a:pt x="344006" y="481818"/>
                  </a:lnTo>
                  <a:lnTo>
                    <a:pt x="286035" y="481439"/>
                  </a:lnTo>
                  <a:lnTo>
                    <a:pt x="234912" y="481083"/>
                  </a:lnTo>
                  <a:lnTo>
                    <a:pt x="192667" y="480764"/>
                  </a:lnTo>
                  <a:lnTo>
                    <a:pt x="142925" y="480275"/>
                  </a:lnTo>
                  <a:lnTo>
                    <a:pt x="79975" y="478748"/>
                  </a:lnTo>
                  <a:lnTo>
                    <a:pt x="51257" y="478150"/>
                  </a:lnTo>
                  <a:lnTo>
                    <a:pt x="17005" y="478002"/>
                  </a:lnTo>
                  <a:lnTo>
                    <a:pt x="15678" y="453510"/>
                  </a:lnTo>
                  <a:lnTo>
                    <a:pt x="11483" y="401011"/>
                  </a:lnTo>
                  <a:lnTo>
                    <a:pt x="6252" y="336764"/>
                  </a:lnTo>
                  <a:lnTo>
                    <a:pt x="1814" y="277031"/>
                  </a:lnTo>
                  <a:lnTo>
                    <a:pt x="0" y="238074"/>
                  </a:lnTo>
                  <a:lnTo>
                    <a:pt x="2194" y="203497"/>
                  </a:lnTo>
                  <a:lnTo>
                    <a:pt x="7327" y="144861"/>
                  </a:lnTo>
                  <a:lnTo>
                    <a:pt x="13430" y="80107"/>
                  </a:lnTo>
                  <a:lnTo>
                    <a:pt x="18536" y="27177"/>
                  </a:lnTo>
                  <a:lnTo>
                    <a:pt x="20675" y="4013"/>
                  </a:lnTo>
                  <a:lnTo>
                    <a:pt x="61763" y="2671"/>
                  </a:lnTo>
                  <a:lnTo>
                    <a:pt x="84253" y="1998"/>
                  </a:lnTo>
                  <a:lnTo>
                    <a:pt x="96058" y="1789"/>
                  </a:lnTo>
                  <a:lnTo>
                    <a:pt x="105092" y="1841"/>
                  </a:lnTo>
                  <a:close/>
                </a:path>
              </a:pathLst>
            </a:custGeom>
            <a:ln w="12700">
              <a:solidFill>
                <a:srgbClr val="CCE7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60599" y="5077674"/>
              <a:ext cx="766445" cy="904240"/>
            </a:xfrm>
            <a:custGeom>
              <a:avLst/>
              <a:gdLst/>
              <a:ahLst/>
              <a:cxnLst/>
              <a:rect l="l" t="t" r="r" b="b"/>
              <a:pathLst>
                <a:path w="766445" h="904239">
                  <a:moveTo>
                    <a:pt x="0" y="0"/>
                  </a:moveTo>
                  <a:lnTo>
                    <a:pt x="765835" y="903643"/>
                  </a:lnTo>
                </a:path>
              </a:pathLst>
            </a:custGeom>
            <a:ln w="12699">
              <a:solidFill>
                <a:srgbClr val="005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8683000" y="2517903"/>
            <a:ext cx="2532380" cy="3380104"/>
          </a:xfrm>
          <a:custGeom>
            <a:avLst/>
            <a:gdLst/>
            <a:ahLst/>
            <a:cxnLst/>
            <a:rect l="l" t="t" r="r" b="b"/>
            <a:pathLst>
              <a:path w="2532379" h="3380104">
                <a:moveTo>
                  <a:pt x="137515" y="13953"/>
                </a:moveTo>
                <a:lnTo>
                  <a:pt x="167921" y="15020"/>
                </a:lnTo>
                <a:lnTo>
                  <a:pt x="214171" y="16052"/>
                </a:lnTo>
                <a:lnTo>
                  <a:pt x="271408" y="16881"/>
                </a:lnTo>
                <a:lnTo>
                  <a:pt x="334776" y="17341"/>
                </a:lnTo>
                <a:lnTo>
                  <a:pt x="399418" y="17263"/>
                </a:lnTo>
                <a:lnTo>
                  <a:pt x="460475" y="16482"/>
                </a:lnTo>
                <a:lnTo>
                  <a:pt x="513092" y="14829"/>
                </a:lnTo>
                <a:lnTo>
                  <a:pt x="552411" y="12137"/>
                </a:lnTo>
                <a:lnTo>
                  <a:pt x="591554" y="8050"/>
                </a:lnTo>
                <a:lnTo>
                  <a:pt x="630612" y="4471"/>
                </a:lnTo>
                <a:lnTo>
                  <a:pt x="669669" y="2023"/>
                </a:lnTo>
                <a:lnTo>
                  <a:pt x="708812" y="1329"/>
                </a:lnTo>
                <a:lnTo>
                  <a:pt x="760760" y="1886"/>
                </a:lnTo>
                <a:lnTo>
                  <a:pt x="812715" y="2590"/>
                </a:lnTo>
                <a:lnTo>
                  <a:pt x="864672" y="3514"/>
                </a:lnTo>
                <a:lnTo>
                  <a:pt x="916632" y="4736"/>
                </a:lnTo>
                <a:lnTo>
                  <a:pt x="968589" y="6330"/>
                </a:lnTo>
                <a:lnTo>
                  <a:pt x="1020544" y="8373"/>
                </a:lnTo>
                <a:lnTo>
                  <a:pt x="1072492" y="10939"/>
                </a:lnTo>
                <a:lnTo>
                  <a:pt x="1124432" y="14105"/>
                </a:lnTo>
                <a:lnTo>
                  <a:pt x="1152917" y="14933"/>
                </a:lnTo>
                <a:lnTo>
                  <a:pt x="1196288" y="14846"/>
                </a:lnTo>
                <a:lnTo>
                  <a:pt x="1251126" y="14013"/>
                </a:lnTo>
                <a:lnTo>
                  <a:pt x="1314011" y="12601"/>
                </a:lnTo>
                <a:lnTo>
                  <a:pt x="1381524" y="10778"/>
                </a:lnTo>
                <a:lnTo>
                  <a:pt x="1450246" y="8712"/>
                </a:lnTo>
                <a:lnTo>
                  <a:pt x="1516757" y="6571"/>
                </a:lnTo>
                <a:lnTo>
                  <a:pt x="1577637" y="4521"/>
                </a:lnTo>
                <a:lnTo>
                  <a:pt x="1629467" y="2732"/>
                </a:lnTo>
                <a:lnTo>
                  <a:pt x="1668828" y="1371"/>
                </a:lnTo>
                <a:lnTo>
                  <a:pt x="1692300" y="605"/>
                </a:lnTo>
                <a:lnTo>
                  <a:pt x="1738346" y="0"/>
                </a:lnTo>
                <a:lnTo>
                  <a:pt x="1784408" y="370"/>
                </a:lnTo>
                <a:lnTo>
                  <a:pt x="1830473" y="998"/>
                </a:lnTo>
                <a:lnTo>
                  <a:pt x="1876526" y="1164"/>
                </a:lnTo>
                <a:lnTo>
                  <a:pt x="1923821" y="1836"/>
                </a:lnTo>
                <a:lnTo>
                  <a:pt x="1971092" y="4036"/>
                </a:lnTo>
                <a:lnTo>
                  <a:pt x="2018350" y="7112"/>
                </a:lnTo>
                <a:lnTo>
                  <a:pt x="2065604" y="10411"/>
                </a:lnTo>
                <a:lnTo>
                  <a:pt x="2112863" y="13278"/>
                </a:lnTo>
                <a:lnTo>
                  <a:pt x="2160138" y="15062"/>
                </a:lnTo>
                <a:lnTo>
                  <a:pt x="2207437" y="15109"/>
                </a:lnTo>
                <a:lnTo>
                  <a:pt x="2253185" y="16500"/>
                </a:lnTo>
                <a:lnTo>
                  <a:pt x="2313506" y="20952"/>
                </a:lnTo>
                <a:lnTo>
                  <a:pt x="2376249" y="26591"/>
                </a:lnTo>
                <a:lnTo>
                  <a:pt x="2429267" y="31545"/>
                </a:lnTo>
                <a:lnTo>
                  <a:pt x="2460409" y="33943"/>
                </a:lnTo>
                <a:lnTo>
                  <a:pt x="2473691" y="32941"/>
                </a:lnTo>
                <a:lnTo>
                  <a:pt x="2495548" y="31176"/>
                </a:lnTo>
                <a:lnTo>
                  <a:pt x="2517593" y="31080"/>
                </a:lnTo>
                <a:lnTo>
                  <a:pt x="2531680" y="69540"/>
                </a:lnTo>
                <a:lnTo>
                  <a:pt x="2531779" y="120042"/>
                </a:lnTo>
                <a:lnTo>
                  <a:pt x="2531833" y="189981"/>
                </a:lnTo>
                <a:lnTo>
                  <a:pt x="2531845" y="231545"/>
                </a:lnTo>
                <a:lnTo>
                  <a:pt x="2531847" y="277137"/>
                </a:lnTo>
                <a:lnTo>
                  <a:pt x="2531841" y="326478"/>
                </a:lnTo>
                <a:lnTo>
                  <a:pt x="2531827" y="379292"/>
                </a:lnTo>
                <a:lnTo>
                  <a:pt x="2531806" y="435301"/>
                </a:lnTo>
                <a:lnTo>
                  <a:pt x="2531777" y="494227"/>
                </a:lnTo>
                <a:lnTo>
                  <a:pt x="2531743" y="555793"/>
                </a:lnTo>
                <a:lnTo>
                  <a:pt x="2531702" y="619723"/>
                </a:lnTo>
                <a:lnTo>
                  <a:pt x="2531657" y="685737"/>
                </a:lnTo>
                <a:lnTo>
                  <a:pt x="2531607" y="753560"/>
                </a:lnTo>
                <a:lnTo>
                  <a:pt x="2531553" y="822914"/>
                </a:lnTo>
                <a:lnTo>
                  <a:pt x="2531496" y="893521"/>
                </a:lnTo>
                <a:lnTo>
                  <a:pt x="2531436" y="965104"/>
                </a:lnTo>
                <a:lnTo>
                  <a:pt x="2531374" y="1037385"/>
                </a:lnTo>
                <a:lnTo>
                  <a:pt x="2531311" y="1110088"/>
                </a:lnTo>
                <a:lnTo>
                  <a:pt x="2531247" y="1182935"/>
                </a:lnTo>
                <a:lnTo>
                  <a:pt x="2531182" y="1255648"/>
                </a:lnTo>
                <a:lnTo>
                  <a:pt x="2531118" y="1327951"/>
                </a:lnTo>
                <a:lnTo>
                  <a:pt x="2531055" y="1399565"/>
                </a:lnTo>
                <a:lnTo>
                  <a:pt x="2530993" y="1470213"/>
                </a:lnTo>
                <a:lnTo>
                  <a:pt x="2530934" y="1539619"/>
                </a:lnTo>
                <a:lnTo>
                  <a:pt x="2530877" y="1607504"/>
                </a:lnTo>
                <a:lnTo>
                  <a:pt x="2530823" y="1673591"/>
                </a:lnTo>
                <a:lnTo>
                  <a:pt x="2530773" y="1737604"/>
                </a:lnTo>
                <a:lnTo>
                  <a:pt x="2530728" y="1799264"/>
                </a:lnTo>
                <a:lnTo>
                  <a:pt x="2530688" y="1858294"/>
                </a:lnTo>
                <a:lnTo>
                  <a:pt x="2530653" y="1914417"/>
                </a:lnTo>
                <a:lnTo>
                  <a:pt x="2530625" y="1967355"/>
                </a:lnTo>
                <a:lnTo>
                  <a:pt x="2530604" y="2016831"/>
                </a:lnTo>
                <a:lnTo>
                  <a:pt x="2530590" y="2062569"/>
                </a:lnTo>
                <a:lnTo>
                  <a:pt x="2530585" y="2104289"/>
                </a:lnTo>
                <a:lnTo>
                  <a:pt x="2530588" y="2141715"/>
                </a:lnTo>
                <a:lnTo>
                  <a:pt x="2530622" y="2202576"/>
                </a:lnTo>
                <a:lnTo>
                  <a:pt x="2530698" y="2242933"/>
                </a:lnTo>
                <a:lnTo>
                  <a:pt x="2531042" y="2304722"/>
                </a:lnTo>
                <a:lnTo>
                  <a:pt x="2531225" y="2354738"/>
                </a:lnTo>
                <a:lnTo>
                  <a:pt x="2531316" y="2404773"/>
                </a:lnTo>
                <a:lnTo>
                  <a:pt x="2531331" y="2454823"/>
                </a:lnTo>
                <a:lnTo>
                  <a:pt x="2531283" y="2504884"/>
                </a:lnTo>
                <a:lnTo>
                  <a:pt x="2531187" y="2554953"/>
                </a:lnTo>
                <a:lnTo>
                  <a:pt x="2531057" y="2605026"/>
                </a:lnTo>
                <a:lnTo>
                  <a:pt x="2530908" y="2655099"/>
                </a:lnTo>
                <a:lnTo>
                  <a:pt x="2530754" y="2705168"/>
                </a:lnTo>
                <a:lnTo>
                  <a:pt x="2530609" y="2755231"/>
                </a:lnTo>
                <a:lnTo>
                  <a:pt x="2530487" y="2805282"/>
                </a:lnTo>
                <a:lnTo>
                  <a:pt x="2530404" y="2855318"/>
                </a:lnTo>
                <a:lnTo>
                  <a:pt x="2530373" y="2905336"/>
                </a:lnTo>
                <a:lnTo>
                  <a:pt x="2530365" y="2958166"/>
                </a:lnTo>
                <a:lnTo>
                  <a:pt x="2530353" y="3010995"/>
                </a:lnTo>
                <a:lnTo>
                  <a:pt x="2530354" y="3063825"/>
                </a:lnTo>
                <a:lnTo>
                  <a:pt x="2530384" y="3116654"/>
                </a:lnTo>
                <a:lnTo>
                  <a:pt x="2530462" y="3169484"/>
                </a:lnTo>
                <a:lnTo>
                  <a:pt x="2530474" y="3221043"/>
                </a:lnTo>
                <a:lnTo>
                  <a:pt x="2529841" y="3286959"/>
                </a:lnTo>
                <a:lnTo>
                  <a:pt x="2528306" y="3346702"/>
                </a:lnTo>
                <a:lnTo>
                  <a:pt x="2525610" y="3379745"/>
                </a:lnTo>
                <a:lnTo>
                  <a:pt x="2503279" y="3377415"/>
                </a:lnTo>
                <a:lnTo>
                  <a:pt x="2480916" y="3376821"/>
                </a:lnTo>
                <a:lnTo>
                  <a:pt x="2458548" y="3377098"/>
                </a:lnTo>
                <a:lnTo>
                  <a:pt x="2436202" y="3377383"/>
                </a:lnTo>
                <a:lnTo>
                  <a:pt x="2412328" y="3377081"/>
                </a:lnTo>
                <a:lnTo>
                  <a:pt x="2388438" y="3376511"/>
                </a:lnTo>
                <a:lnTo>
                  <a:pt x="2364547" y="3376177"/>
                </a:lnTo>
                <a:lnTo>
                  <a:pt x="2340673" y="3376583"/>
                </a:lnTo>
                <a:lnTo>
                  <a:pt x="2333004" y="3376672"/>
                </a:lnTo>
                <a:lnTo>
                  <a:pt x="2267666" y="3376247"/>
                </a:lnTo>
                <a:lnTo>
                  <a:pt x="2193716" y="3375448"/>
                </a:lnTo>
                <a:lnTo>
                  <a:pt x="2149089" y="3374912"/>
                </a:lnTo>
                <a:lnTo>
                  <a:pt x="2100013" y="3374294"/>
                </a:lnTo>
                <a:lnTo>
                  <a:pt x="2046974" y="3373600"/>
                </a:lnTo>
                <a:lnTo>
                  <a:pt x="1990463" y="3372835"/>
                </a:lnTo>
                <a:lnTo>
                  <a:pt x="1930967" y="3372007"/>
                </a:lnTo>
                <a:lnTo>
                  <a:pt x="1868974" y="3371120"/>
                </a:lnTo>
                <a:lnTo>
                  <a:pt x="1804974" y="3370182"/>
                </a:lnTo>
                <a:lnTo>
                  <a:pt x="1739455" y="3369198"/>
                </a:lnTo>
                <a:lnTo>
                  <a:pt x="1672905" y="3368175"/>
                </a:lnTo>
                <a:lnTo>
                  <a:pt x="1605812" y="3367119"/>
                </a:lnTo>
                <a:lnTo>
                  <a:pt x="1538666" y="3366035"/>
                </a:lnTo>
                <a:lnTo>
                  <a:pt x="1471954" y="3364931"/>
                </a:lnTo>
                <a:lnTo>
                  <a:pt x="1406166" y="3363812"/>
                </a:lnTo>
                <a:lnTo>
                  <a:pt x="1341788" y="3362684"/>
                </a:lnTo>
                <a:lnTo>
                  <a:pt x="1279311" y="3361554"/>
                </a:lnTo>
                <a:lnTo>
                  <a:pt x="1219222" y="3360428"/>
                </a:lnTo>
                <a:lnTo>
                  <a:pt x="1162010" y="3359312"/>
                </a:lnTo>
                <a:lnTo>
                  <a:pt x="1108163" y="3358212"/>
                </a:lnTo>
                <a:lnTo>
                  <a:pt x="1058170" y="3357134"/>
                </a:lnTo>
                <a:lnTo>
                  <a:pt x="1012520" y="3356085"/>
                </a:lnTo>
                <a:lnTo>
                  <a:pt x="963874" y="3355181"/>
                </a:lnTo>
                <a:lnTo>
                  <a:pt x="911176" y="3354661"/>
                </a:lnTo>
                <a:lnTo>
                  <a:pt x="855065" y="3354492"/>
                </a:lnTo>
                <a:lnTo>
                  <a:pt x="796184" y="3354637"/>
                </a:lnTo>
                <a:lnTo>
                  <a:pt x="735172" y="3355061"/>
                </a:lnTo>
                <a:lnTo>
                  <a:pt x="672670" y="3355729"/>
                </a:lnTo>
                <a:lnTo>
                  <a:pt x="609319" y="3356605"/>
                </a:lnTo>
                <a:lnTo>
                  <a:pt x="545759" y="3357653"/>
                </a:lnTo>
                <a:lnTo>
                  <a:pt x="482632" y="3358839"/>
                </a:lnTo>
                <a:lnTo>
                  <a:pt x="420577" y="3360127"/>
                </a:lnTo>
                <a:lnTo>
                  <a:pt x="360237" y="3361481"/>
                </a:lnTo>
                <a:lnTo>
                  <a:pt x="302250" y="3362866"/>
                </a:lnTo>
                <a:lnTo>
                  <a:pt x="247259" y="3364247"/>
                </a:lnTo>
                <a:lnTo>
                  <a:pt x="195903" y="3365588"/>
                </a:lnTo>
                <a:lnTo>
                  <a:pt x="148824" y="3366854"/>
                </a:lnTo>
                <a:lnTo>
                  <a:pt x="106662" y="3368009"/>
                </a:lnTo>
                <a:lnTo>
                  <a:pt x="70058" y="3369019"/>
                </a:lnTo>
                <a:lnTo>
                  <a:pt x="39652" y="3369847"/>
                </a:lnTo>
                <a:lnTo>
                  <a:pt x="16086" y="3370458"/>
                </a:lnTo>
                <a:lnTo>
                  <a:pt x="0" y="3370817"/>
                </a:lnTo>
                <a:lnTo>
                  <a:pt x="153" y="3362659"/>
                </a:lnTo>
                <a:lnTo>
                  <a:pt x="306" y="3348176"/>
                </a:lnTo>
                <a:lnTo>
                  <a:pt x="607" y="3301610"/>
                </a:lnTo>
                <a:lnTo>
                  <a:pt x="900" y="3233868"/>
                </a:lnTo>
                <a:lnTo>
                  <a:pt x="1044" y="3192914"/>
                </a:lnTo>
                <a:lnTo>
                  <a:pt x="1186" y="3147698"/>
                </a:lnTo>
                <a:lnTo>
                  <a:pt x="1326" y="3098561"/>
                </a:lnTo>
                <a:lnTo>
                  <a:pt x="1463" y="3045849"/>
                </a:lnTo>
                <a:lnTo>
                  <a:pt x="1597" y="2989903"/>
                </a:lnTo>
                <a:lnTo>
                  <a:pt x="1729" y="2931069"/>
                </a:lnTo>
                <a:lnTo>
                  <a:pt x="1858" y="2869689"/>
                </a:lnTo>
                <a:lnTo>
                  <a:pt x="1984" y="2806108"/>
                </a:lnTo>
                <a:lnTo>
                  <a:pt x="2107" y="2740668"/>
                </a:lnTo>
                <a:lnTo>
                  <a:pt x="2226" y="2673713"/>
                </a:lnTo>
                <a:lnTo>
                  <a:pt x="2343" y="2605588"/>
                </a:lnTo>
                <a:lnTo>
                  <a:pt x="2455" y="2536635"/>
                </a:lnTo>
                <a:lnTo>
                  <a:pt x="2564" y="2467198"/>
                </a:lnTo>
                <a:lnTo>
                  <a:pt x="2670" y="2397620"/>
                </a:lnTo>
                <a:lnTo>
                  <a:pt x="2771" y="2328246"/>
                </a:lnTo>
                <a:lnTo>
                  <a:pt x="2868" y="2259419"/>
                </a:lnTo>
                <a:lnTo>
                  <a:pt x="2961" y="2191482"/>
                </a:lnTo>
                <a:lnTo>
                  <a:pt x="3049" y="2124779"/>
                </a:lnTo>
                <a:lnTo>
                  <a:pt x="3133" y="2059654"/>
                </a:lnTo>
                <a:lnTo>
                  <a:pt x="3213" y="1996450"/>
                </a:lnTo>
                <a:lnTo>
                  <a:pt x="3287" y="1935511"/>
                </a:lnTo>
                <a:lnTo>
                  <a:pt x="3357" y="1877180"/>
                </a:lnTo>
                <a:lnTo>
                  <a:pt x="3422" y="1821801"/>
                </a:lnTo>
                <a:lnTo>
                  <a:pt x="3481" y="1769717"/>
                </a:lnTo>
                <a:lnTo>
                  <a:pt x="3535" y="1721272"/>
                </a:lnTo>
                <a:lnTo>
                  <a:pt x="3584" y="1676811"/>
                </a:lnTo>
                <a:lnTo>
                  <a:pt x="3627" y="1636675"/>
                </a:lnTo>
                <a:lnTo>
                  <a:pt x="3695" y="1570757"/>
                </a:lnTo>
                <a:lnTo>
                  <a:pt x="3721" y="1545662"/>
                </a:lnTo>
                <a:lnTo>
                  <a:pt x="3745" y="1522915"/>
                </a:lnTo>
                <a:lnTo>
                  <a:pt x="3823" y="1457394"/>
                </a:lnTo>
                <a:lnTo>
                  <a:pt x="3875" y="1415676"/>
                </a:lnTo>
                <a:lnTo>
                  <a:pt x="3935" y="1368692"/>
                </a:lnTo>
                <a:lnTo>
                  <a:pt x="4002" y="1316970"/>
                </a:lnTo>
                <a:lnTo>
                  <a:pt x="4076" y="1261040"/>
                </a:lnTo>
                <a:lnTo>
                  <a:pt x="4155" y="1201429"/>
                </a:lnTo>
                <a:lnTo>
                  <a:pt x="4238" y="1138667"/>
                </a:lnTo>
                <a:lnTo>
                  <a:pt x="4325" y="1073281"/>
                </a:lnTo>
                <a:lnTo>
                  <a:pt x="4416" y="1005802"/>
                </a:lnTo>
                <a:lnTo>
                  <a:pt x="4509" y="936757"/>
                </a:lnTo>
                <a:lnTo>
                  <a:pt x="4604" y="866676"/>
                </a:lnTo>
                <a:lnTo>
                  <a:pt x="4700" y="796087"/>
                </a:lnTo>
                <a:lnTo>
                  <a:pt x="4795" y="725518"/>
                </a:lnTo>
                <a:lnTo>
                  <a:pt x="4890" y="655499"/>
                </a:lnTo>
                <a:lnTo>
                  <a:pt x="4984" y="586557"/>
                </a:lnTo>
                <a:lnTo>
                  <a:pt x="5076" y="519223"/>
                </a:lnTo>
                <a:lnTo>
                  <a:pt x="5164" y="454024"/>
                </a:lnTo>
                <a:lnTo>
                  <a:pt x="5249" y="391489"/>
                </a:lnTo>
                <a:lnTo>
                  <a:pt x="5330" y="332148"/>
                </a:lnTo>
                <a:lnTo>
                  <a:pt x="5405" y="276528"/>
                </a:lnTo>
                <a:lnTo>
                  <a:pt x="5474" y="225158"/>
                </a:lnTo>
                <a:lnTo>
                  <a:pt x="5537" y="178567"/>
                </a:lnTo>
                <a:lnTo>
                  <a:pt x="5592" y="137284"/>
                </a:lnTo>
                <a:lnTo>
                  <a:pt x="5676" y="72756"/>
                </a:lnTo>
                <a:lnTo>
                  <a:pt x="5727" y="28990"/>
                </a:lnTo>
                <a:lnTo>
                  <a:pt x="69873" y="19704"/>
                </a:lnTo>
                <a:lnTo>
                  <a:pt x="104982" y="15042"/>
                </a:lnTo>
                <a:lnTo>
                  <a:pt x="123412" y="13595"/>
                </a:lnTo>
                <a:lnTo>
                  <a:pt x="137515" y="139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697822" y="2694680"/>
            <a:ext cx="2503805" cy="29603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19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21970" algn="l"/>
                <a:tab pos="522605" algn="l"/>
              </a:tabLst>
            </a:pP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integrale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visie</a:t>
            </a:r>
            <a:endParaRPr sz="1350">
              <a:latin typeface="Lucida Sans Unicode"/>
              <a:cs typeface="Lucida Sans Unicode"/>
            </a:endParaRPr>
          </a:p>
          <a:p>
            <a:pPr marL="52197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521970" algn="l"/>
                <a:tab pos="522605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gelijkwaardigheid</a:t>
            </a:r>
            <a:endParaRPr sz="1350">
              <a:latin typeface="Lucida Sans Unicode"/>
              <a:cs typeface="Lucida Sans Unicode"/>
            </a:endParaRPr>
          </a:p>
          <a:p>
            <a:pPr marL="52197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521970" algn="l"/>
                <a:tab pos="522605" algn="l"/>
              </a:tabLst>
            </a:pP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voorbeeldfunctie</a:t>
            </a:r>
            <a:endParaRPr sz="1350">
              <a:latin typeface="Lucida Sans Unicode"/>
              <a:cs typeface="Lucida Sans Unicode"/>
            </a:endParaRPr>
          </a:p>
          <a:p>
            <a:pPr marL="52197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521970" algn="l"/>
                <a:tab pos="522605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toewijding</a:t>
            </a:r>
            <a:endParaRPr sz="1350">
              <a:latin typeface="Lucida Sans Unicode"/>
              <a:cs typeface="Lucida Sans Unicode"/>
            </a:endParaRPr>
          </a:p>
          <a:p>
            <a:pPr marL="52197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521970" algn="l"/>
                <a:tab pos="522605" algn="l"/>
              </a:tabLst>
            </a:pP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bekrachtigen</a:t>
            </a:r>
            <a:endParaRPr sz="1350">
              <a:latin typeface="Lucida Sans Unicode"/>
              <a:cs typeface="Lucida Sans Unicode"/>
            </a:endParaRPr>
          </a:p>
          <a:p>
            <a:pPr marL="52197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521970" algn="l"/>
                <a:tab pos="522605" algn="l"/>
              </a:tabLst>
            </a:pP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netwerk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opbouwen</a:t>
            </a:r>
            <a:endParaRPr sz="1350">
              <a:latin typeface="Lucida Sans Unicode"/>
              <a:cs typeface="Lucida Sans Unicode"/>
            </a:endParaRPr>
          </a:p>
          <a:p>
            <a:pPr marL="521970" marR="604520" indent="-216535">
              <a:lnSpc>
                <a:spcPct val="129700"/>
              </a:lnSpc>
              <a:buChar char="•"/>
              <a:tabLst>
                <a:tab pos="521970" algn="l"/>
                <a:tab pos="522605" algn="l"/>
              </a:tabLst>
            </a:pP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wederzijdse 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maatschappelijke  beïnvloeding</a:t>
            </a:r>
            <a:endParaRPr sz="1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Lucida Sans Unicode"/>
              <a:buChar char="•"/>
            </a:pPr>
            <a:endParaRPr sz="1650">
              <a:latin typeface="Lucida Sans Unicode"/>
              <a:cs typeface="Lucida Sans Unicode"/>
            </a:endParaRPr>
          </a:p>
          <a:p>
            <a:pPr marL="521970" indent="-216535">
              <a:lnSpc>
                <a:spcPct val="100000"/>
              </a:lnSpc>
              <a:buChar char="•"/>
              <a:tabLst>
                <a:tab pos="521970" algn="l"/>
                <a:tab pos="522605" algn="l"/>
              </a:tabLst>
            </a:pP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gratis|ambulant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40" name="object 40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0091" y="955241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08" y="3900415"/>
            <a:ext cx="6260465" cy="1491615"/>
          </a:xfrm>
          <a:custGeom>
            <a:avLst/>
            <a:gdLst/>
            <a:ahLst/>
            <a:cxnLst/>
            <a:rect l="l" t="t" r="r" b="b"/>
            <a:pathLst>
              <a:path w="6260465" h="1491614">
                <a:moveTo>
                  <a:pt x="340080" y="6078"/>
                </a:moveTo>
                <a:lnTo>
                  <a:pt x="391651" y="6593"/>
                </a:lnTo>
                <a:lnTo>
                  <a:pt x="443180" y="7211"/>
                </a:lnTo>
                <a:lnTo>
                  <a:pt x="494684" y="7877"/>
                </a:lnTo>
                <a:lnTo>
                  <a:pt x="546177" y="8541"/>
                </a:lnTo>
                <a:lnTo>
                  <a:pt x="597676" y="9151"/>
                </a:lnTo>
                <a:lnTo>
                  <a:pt x="649196" y="9653"/>
                </a:lnTo>
                <a:lnTo>
                  <a:pt x="700752" y="9996"/>
                </a:lnTo>
                <a:lnTo>
                  <a:pt x="752360" y="10129"/>
                </a:lnTo>
                <a:lnTo>
                  <a:pt x="803559" y="10114"/>
                </a:lnTo>
                <a:lnTo>
                  <a:pt x="854732" y="10047"/>
                </a:lnTo>
                <a:lnTo>
                  <a:pt x="905884" y="9923"/>
                </a:lnTo>
                <a:lnTo>
                  <a:pt x="957020" y="9735"/>
                </a:lnTo>
                <a:lnTo>
                  <a:pt x="1008144" y="9479"/>
                </a:lnTo>
                <a:lnTo>
                  <a:pt x="1059262" y="9148"/>
                </a:lnTo>
                <a:lnTo>
                  <a:pt x="1110378" y="8737"/>
                </a:lnTo>
                <a:lnTo>
                  <a:pt x="1161496" y="8241"/>
                </a:lnTo>
                <a:lnTo>
                  <a:pt x="1212621" y="7654"/>
                </a:lnTo>
                <a:lnTo>
                  <a:pt x="1263759" y="6970"/>
                </a:lnTo>
                <a:lnTo>
                  <a:pt x="1314913" y="6184"/>
                </a:lnTo>
                <a:lnTo>
                  <a:pt x="1366088" y="5290"/>
                </a:lnTo>
                <a:lnTo>
                  <a:pt x="1414533" y="4389"/>
                </a:lnTo>
                <a:lnTo>
                  <a:pt x="1462896" y="3509"/>
                </a:lnTo>
                <a:lnTo>
                  <a:pt x="1511203" y="2684"/>
                </a:lnTo>
                <a:lnTo>
                  <a:pt x="1559482" y="1947"/>
                </a:lnTo>
                <a:lnTo>
                  <a:pt x="1607760" y="1333"/>
                </a:lnTo>
                <a:lnTo>
                  <a:pt x="1656065" y="875"/>
                </a:lnTo>
                <a:lnTo>
                  <a:pt x="1704425" y="608"/>
                </a:lnTo>
                <a:lnTo>
                  <a:pt x="1752866" y="566"/>
                </a:lnTo>
                <a:lnTo>
                  <a:pt x="1804253" y="658"/>
                </a:lnTo>
                <a:lnTo>
                  <a:pt x="1855642" y="757"/>
                </a:lnTo>
                <a:lnTo>
                  <a:pt x="1907034" y="865"/>
                </a:lnTo>
                <a:lnTo>
                  <a:pt x="1958427" y="985"/>
                </a:lnTo>
                <a:lnTo>
                  <a:pt x="2009822" y="1117"/>
                </a:lnTo>
                <a:lnTo>
                  <a:pt x="2061218" y="1265"/>
                </a:lnTo>
                <a:lnTo>
                  <a:pt x="2112614" y="1431"/>
                </a:lnTo>
                <a:lnTo>
                  <a:pt x="2164011" y="1616"/>
                </a:lnTo>
                <a:lnTo>
                  <a:pt x="2215408" y="1823"/>
                </a:lnTo>
                <a:lnTo>
                  <a:pt x="2266805" y="2053"/>
                </a:lnTo>
                <a:lnTo>
                  <a:pt x="2318201" y="2310"/>
                </a:lnTo>
                <a:lnTo>
                  <a:pt x="2369596" y="2595"/>
                </a:lnTo>
                <a:lnTo>
                  <a:pt x="2420990" y="2910"/>
                </a:lnTo>
                <a:lnTo>
                  <a:pt x="2472382" y="3257"/>
                </a:lnTo>
                <a:lnTo>
                  <a:pt x="2523771" y="3639"/>
                </a:lnTo>
                <a:lnTo>
                  <a:pt x="2575159" y="4058"/>
                </a:lnTo>
                <a:lnTo>
                  <a:pt x="2626544" y="4515"/>
                </a:lnTo>
                <a:lnTo>
                  <a:pt x="2677925" y="5014"/>
                </a:lnTo>
                <a:lnTo>
                  <a:pt x="2729303" y="5555"/>
                </a:lnTo>
                <a:lnTo>
                  <a:pt x="2780677" y="6141"/>
                </a:lnTo>
                <a:lnTo>
                  <a:pt x="2829881" y="6820"/>
                </a:lnTo>
                <a:lnTo>
                  <a:pt x="2879060" y="7658"/>
                </a:lnTo>
                <a:lnTo>
                  <a:pt x="2928221" y="8611"/>
                </a:lnTo>
                <a:lnTo>
                  <a:pt x="2977370" y="9633"/>
                </a:lnTo>
                <a:lnTo>
                  <a:pt x="3026513" y="10681"/>
                </a:lnTo>
                <a:lnTo>
                  <a:pt x="3075656" y="11710"/>
                </a:lnTo>
                <a:lnTo>
                  <a:pt x="3124806" y="12677"/>
                </a:lnTo>
                <a:lnTo>
                  <a:pt x="3173968" y="13537"/>
                </a:lnTo>
                <a:lnTo>
                  <a:pt x="3223150" y="14245"/>
                </a:lnTo>
                <a:lnTo>
                  <a:pt x="3272357" y="14758"/>
                </a:lnTo>
                <a:lnTo>
                  <a:pt x="3321596" y="15031"/>
                </a:lnTo>
                <a:lnTo>
                  <a:pt x="3374233" y="15068"/>
                </a:lnTo>
                <a:lnTo>
                  <a:pt x="3426849" y="14894"/>
                </a:lnTo>
                <a:lnTo>
                  <a:pt x="3479446" y="14527"/>
                </a:lnTo>
                <a:lnTo>
                  <a:pt x="3532030" y="13984"/>
                </a:lnTo>
                <a:lnTo>
                  <a:pt x="3584605" y="13285"/>
                </a:lnTo>
                <a:lnTo>
                  <a:pt x="3637176" y="12445"/>
                </a:lnTo>
                <a:lnTo>
                  <a:pt x="3689745" y="11483"/>
                </a:lnTo>
                <a:lnTo>
                  <a:pt x="3742318" y="10418"/>
                </a:lnTo>
                <a:lnTo>
                  <a:pt x="3794899" y="9265"/>
                </a:lnTo>
                <a:lnTo>
                  <a:pt x="3843706" y="8060"/>
                </a:lnTo>
                <a:lnTo>
                  <a:pt x="3892454" y="6708"/>
                </a:lnTo>
                <a:lnTo>
                  <a:pt x="3941166" y="5296"/>
                </a:lnTo>
                <a:lnTo>
                  <a:pt x="3989865" y="3906"/>
                </a:lnTo>
                <a:lnTo>
                  <a:pt x="4038574" y="2623"/>
                </a:lnTo>
                <a:lnTo>
                  <a:pt x="4087316" y="1532"/>
                </a:lnTo>
                <a:lnTo>
                  <a:pt x="4136115" y="717"/>
                </a:lnTo>
                <a:lnTo>
                  <a:pt x="4184992" y="261"/>
                </a:lnTo>
                <a:lnTo>
                  <a:pt x="4235599" y="71"/>
                </a:lnTo>
                <a:lnTo>
                  <a:pt x="4286214" y="0"/>
                </a:lnTo>
                <a:lnTo>
                  <a:pt x="4336836" y="19"/>
                </a:lnTo>
                <a:lnTo>
                  <a:pt x="4387462" y="101"/>
                </a:lnTo>
                <a:lnTo>
                  <a:pt x="4438091" y="220"/>
                </a:lnTo>
                <a:lnTo>
                  <a:pt x="4488719" y="347"/>
                </a:lnTo>
                <a:lnTo>
                  <a:pt x="4539345" y="454"/>
                </a:lnTo>
                <a:lnTo>
                  <a:pt x="4589966" y="515"/>
                </a:lnTo>
                <a:lnTo>
                  <a:pt x="4640580" y="502"/>
                </a:lnTo>
                <a:lnTo>
                  <a:pt x="4691757" y="530"/>
                </a:lnTo>
                <a:lnTo>
                  <a:pt x="4742921" y="716"/>
                </a:lnTo>
                <a:lnTo>
                  <a:pt x="4794074" y="1036"/>
                </a:lnTo>
                <a:lnTo>
                  <a:pt x="4845217" y="1467"/>
                </a:lnTo>
                <a:lnTo>
                  <a:pt x="4896352" y="1984"/>
                </a:lnTo>
                <a:lnTo>
                  <a:pt x="4947482" y="2565"/>
                </a:lnTo>
                <a:lnTo>
                  <a:pt x="4998609" y="3184"/>
                </a:lnTo>
                <a:lnTo>
                  <a:pt x="5049734" y="3819"/>
                </a:lnTo>
                <a:lnTo>
                  <a:pt x="5100859" y="4444"/>
                </a:lnTo>
                <a:lnTo>
                  <a:pt x="5151987" y="5037"/>
                </a:lnTo>
                <a:lnTo>
                  <a:pt x="5203119" y="5574"/>
                </a:lnTo>
                <a:lnTo>
                  <a:pt x="5254258" y="6030"/>
                </a:lnTo>
                <a:lnTo>
                  <a:pt x="5305405" y="6382"/>
                </a:lnTo>
                <a:lnTo>
                  <a:pt x="5356563" y="6605"/>
                </a:lnTo>
                <a:lnTo>
                  <a:pt x="5407732" y="6677"/>
                </a:lnTo>
                <a:lnTo>
                  <a:pt x="5458917" y="6573"/>
                </a:lnTo>
                <a:lnTo>
                  <a:pt x="5512107" y="6374"/>
                </a:lnTo>
                <a:lnTo>
                  <a:pt x="5565309" y="6215"/>
                </a:lnTo>
                <a:lnTo>
                  <a:pt x="5618518" y="6141"/>
                </a:lnTo>
                <a:lnTo>
                  <a:pt x="5671729" y="6197"/>
                </a:lnTo>
                <a:lnTo>
                  <a:pt x="5724937" y="6425"/>
                </a:lnTo>
                <a:lnTo>
                  <a:pt x="5778137" y="6871"/>
                </a:lnTo>
                <a:lnTo>
                  <a:pt x="5831324" y="7579"/>
                </a:lnTo>
                <a:lnTo>
                  <a:pt x="5884494" y="8592"/>
                </a:lnTo>
                <a:lnTo>
                  <a:pt x="5934435" y="10132"/>
                </a:lnTo>
                <a:lnTo>
                  <a:pt x="5984467" y="12112"/>
                </a:lnTo>
                <a:lnTo>
                  <a:pt x="6034514" y="13884"/>
                </a:lnTo>
                <a:lnTo>
                  <a:pt x="6084506" y="14802"/>
                </a:lnTo>
                <a:lnTo>
                  <a:pt x="6099869" y="14808"/>
                </a:lnTo>
                <a:lnTo>
                  <a:pt x="6115253" y="14722"/>
                </a:lnTo>
                <a:lnTo>
                  <a:pt x="6130637" y="14619"/>
                </a:lnTo>
                <a:lnTo>
                  <a:pt x="6145999" y="14574"/>
                </a:lnTo>
                <a:lnTo>
                  <a:pt x="6165550" y="14130"/>
                </a:lnTo>
                <a:lnTo>
                  <a:pt x="6187559" y="13439"/>
                </a:lnTo>
                <a:lnTo>
                  <a:pt x="6209498" y="13493"/>
                </a:lnTo>
                <a:lnTo>
                  <a:pt x="6228842" y="15285"/>
                </a:lnTo>
                <a:lnTo>
                  <a:pt x="6232248" y="27506"/>
                </a:lnTo>
                <a:lnTo>
                  <a:pt x="6236642" y="39804"/>
                </a:lnTo>
                <a:lnTo>
                  <a:pt x="6250731" y="84402"/>
                </a:lnTo>
                <a:lnTo>
                  <a:pt x="6256687" y="141683"/>
                </a:lnTo>
                <a:lnTo>
                  <a:pt x="6257493" y="161233"/>
                </a:lnTo>
                <a:lnTo>
                  <a:pt x="6256610" y="187242"/>
                </a:lnTo>
                <a:lnTo>
                  <a:pt x="6254481" y="229203"/>
                </a:lnTo>
                <a:lnTo>
                  <a:pt x="6251527" y="282481"/>
                </a:lnTo>
                <a:lnTo>
                  <a:pt x="6248166" y="342445"/>
                </a:lnTo>
                <a:lnTo>
                  <a:pt x="6244821" y="404459"/>
                </a:lnTo>
                <a:lnTo>
                  <a:pt x="6241910" y="463891"/>
                </a:lnTo>
                <a:lnTo>
                  <a:pt x="6239856" y="516106"/>
                </a:lnTo>
                <a:lnTo>
                  <a:pt x="6239078" y="556470"/>
                </a:lnTo>
                <a:lnTo>
                  <a:pt x="6239078" y="718624"/>
                </a:lnTo>
                <a:lnTo>
                  <a:pt x="6240881" y="752861"/>
                </a:lnTo>
                <a:lnTo>
                  <a:pt x="6245265" y="809123"/>
                </a:lnTo>
                <a:lnTo>
                  <a:pt x="6250687" y="874728"/>
                </a:lnTo>
                <a:lnTo>
                  <a:pt x="6255607" y="936995"/>
                </a:lnTo>
                <a:lnTo>
                  <a:pt x="6258483" y="983241"/>
                </a:lnTo>
                <a:lnTo>
                  <a:pt x="6259699" y="1030491"/>
                </a:lnTo>
                <a:lnTo>
                  <a:pt x="6259881" y="1077778"/>
                </a:lnTo>
                <a:lnTo>
                  <a:pt x="6259391" y="1125086"/>
                </a:lnTo>
                <a:lnTo>
                  <a:pt x="6258592" y="1172397"/>
                </a:lnTo>
                <a:lnTo>
                  <a:pt x="6257847" y="1219694"/>
                </a:lnTo>
                <a:lnTo>
                  <a:pt x="6257518" y="1266959"/>
                </a:lnTo>
                <a:lnTo>
                  <a:pt x="6257495" y="1295760"/>
                </a:lnTo>
                <a:lnTo>
                  <a:pt x="6257474" y="1324558"/>
                </a:lnTo>
                <a:lnTo>
                  <a:pt x="6257529" y="1353354"/>
                </a:lnTo>
                <a:lnTo>
                  <a:pt x="6257734" y="1382148"/>
                </a:lnTo>
                <a:lnTo>
                  <a:pt x="6257773" y="1404635"/>
                </a:lnTo>
                <a:lnTo>
                  <a:pt x="6256212" y="1433381"/>
                </a:lnTo>
                <a:lnTo>
                  <a:pt x="6252414" y="1459434"/>
                </a:lnTo>
                <a:lnTo>
                  <a:pt x="6245745" y="1473842"/>
                </a:lnTo>
                <a:lnTo>
                  <a:pt x="6190520" y="1472829"/>
                </a:lnTo>
                <a:lnTo>
                  <a:pt x="6135222" y="1472570"/>
                </a:lnTo>
                <a:lnTo>
                  <a:pt x="6079912" y="1472690"/>
                </a:lnTo>
                <a:lnTo>
                  <a:pt x="6024651" y="1472813"/>
                </a:lnTo>
                <a:lnTo>
                  <a:pt x="5977416" y="1472725"/>
                </a:lnTo>
                <a:lnTo>
                  <a:pt x="5930154" y="1472535"/>
                </a:lnTo>
                <a:lnTo>
                  <a:pt x="5882884" y="1472355"/>
                </a:lnTo>
                <a:lnTo>
                  <a:pt x="5835628" y="1472296"/>
                </a:lnTo>
                <a:lnTo>
                  <a:pt x="5788406" y="1472470"/>
                </a:lnTo>
                <a:lnTo>
                  <a:pt x="5739497" y="1473589"/>
                </a:lnTo>
                <a:lnTo>
                  <a:pt x="5690816" y="1475799"/>
                </a:lnTo>
                <a:lnTo>
                  <a:pt x="5642213" y="1478412"/>
                </a:lnTo>
                <a:lnTo>
                  <a:pt x="5593538" y="1480741"/>
                </a:lnTo>
                <a:lnTo>
                  <a:pt x="5544642" y="1482097"/>
                </a:lnTo>
                <a:lnTo>
                  <a:pt x="5492415" y="1482998"/>
                </a:lnTo>
                <a:lnTo>
                  <a:pt x="5440229" y="1484241"/>
                </a:lnTo>
                <a:lnTo>
                  <a:pt x="5388069" y="1485693"/>
                </a:lnTo>
                <a:lnTo>
                  <a:pt x="5335922" y="1487222"/>
                </a:lnTo>
                <a:lnTo>
                  <a:pt x="5283773" y="1488696"/>
                </a:lnTo>
                <a:lnTo>
                  <a:pt x="5231609" y="1489983"/>
                </a:lnTo>
                <a:lnTo>
                  <a:pt x="5179415" y="1490949"/>
                </a:lnTo>
                <a:lnTo>
                  <a:pt x="5129687" y="1491371"/>
                </a:lnTo>
                <a:lnTo>
                  <a:pt x="5079972" y="1491260"/>
                </a:lnTo>
                <a:lnTo>
                  <a:pt x="5030268" y="1490709"/>
                </a:lnTo>
                <a:lnTo>
                  <a:pt x="4980571" y="1489813"/>
                </a:lnTo>
                <a:lnTo>
                  <a:pt x="4930879" y="1488666"/>
                </a:lnTo>
                <a:lnTo>
                  <a:pt x="4881187" y="1487363"/>
                </a:lnTo>
                <a:lnTo>
                  <a:pt x="4831494" y="1485997"/>
                </a:lnTo>
                <a:lnTo>
                  <a:pt x="4781795" y="1484664"/>
                </a:lnTo>
                <a:lnTo>
                  <a:pt x="4732088" y="1483457"/>
                </a:lnTo>
                <a:lnTo>
                  <a:pt x="4682369" y="1482471"/>
                </a:lnTo>
                <a:lnTo>
                  <a:pt x="4632635" y="1481800"/>
                </a:lnTo>
                <a:lnTo>
                  <a:pt x="4582883" y="1481538"/>
                </a:lnTo>
                <a:lnTo>
                  <a:pt x="4568553" y="1481507"/>
                </a:lnTo>
                <a:lnTo>
                  <a:pt x="4551449" y="1481429"/>
                </a:lnTo>
                <a:lnTo>
                  <a:pt x="4509217" y="1481137"/>
                </a:lnTo>
                <a:lnTo>
                  <a:pt x="4456774" y="1480679"/>
                </a:lnTo>
                <a:lnTo>
                  <a:pt x="4394707" y="1480074"/>
                </a:lnTo>
                <a:lnTo>
                  <a:pt x="4323604" y="1479336"/>
                </a:lnTo>
                <a:lnTo>
                  <a:pt x="4284847" y="1478923"/>
                </a:lnTo>
                <a:lnTo>
                  <a:pt x="4244051" y="1478483"/>
                </a:lnTo>
                <a:lnTo>
                  <a:pt x="4201289" y="1478018"/>
                </a:lnTo>
                <a:lnTo>
                  <a:pt x="4156635" y="1477532"/>
                </a:lnTo>
                <a:lnTo>
                  <a:pt x="4110163" y="1477024"/>
                </a:lnTo>
                <a:lnTo>
                  <a:pt x="4061945" y="1476499"/>
                </a:lnTo>
                <a:lnTo>
                  <a:pt x="4012055" y="1475957"/>
                </a:lnTo>
                <a:lnTo>
                  <a:pt x="3960567" y="1475401"/>
                </a:lnTo>
                <a:lnTo>
                  <a:pt x="3907553" y="1474833"/>
                </a:lnTo>
                <a:lnTo>
                  <a:pt x="3853087" y="1474255"/>
                </a:lnTo>
                <a:lnTo>
                  <a:pt x="3797244" y="1473669"/>
                </a:lnTo>
                <a:lnTo>
                  <a:pt x="3740095" y="1473077"/>
                </a:lnTo>
                <a:lnTo>
                  <a:pt x="3681714" y="1472482"/>
                </a:lnTo>
                <a:lnTo>
                  <a:pt x="3622175" y="1471885"/>
                </a:lnTo>
                <a:lnTo>
                  <a:pt x="3561552" y="1471289"/>
                </a:lnTo>
                <a:lnTo>
                  <a:pt x="3499917" y="1470695"/>
                </a:lnTo>
                <a:lnTo>
                  <a:pt x="3437344" y="1470106"/>
                </a:lnTo>
                <a:lnTo>
                  <a:pt x="3373906" y="1469524"/>
                </a:lnTo>
                <a:lnTo>
                  <a:pt x="3309678" y="1468951"/>
                </a:lnTo>
                <a:lnTo>
                  <a:pt x="3244731" y="1468389"/>
                </a:lnTo>
                <a:lnTo>
                  <a:pt x="3179140" y="1467840"/>
                </a:lnTo>
                <a:lnTo>
                  <a:pt x="3112978" y="1467306"/>
                </a:lnTo>
                <a:lnTo>
                  <a:pt x="3046318" y="1466789"/>
                </a:lnTo>
                <a:lnTo>
                  <a:pt x="2979234" y="1466292"/>
                </a:lnTo>
                <a:lnTo>
                  <a:pt x="2911799" y="1465816"/>
                </a:lnTo>
                <a:lnTo>
                  <a:pt x="2844086" y="1465364"/>
                </a:lnTo>
                <a:lnTo>
                  <a:pt x="2776170" y="1464937"/>
                </a:lnTo>
                <a:lnTo>
                  <a:pt x="2708123" y="1464539"/>
                </a:lnTo>
                <a:lnTo>
                  <a:pt x="2640018" y="1464170"/>
                </a:lnTo>
                <a:lnTo>
                  <a:pt x="2571930" y="1463833"/>
                </a:lnTo>
                <a:lnTo>
                  <a:pt x="2503932" y="1463530"/>
                </a:lnTo>
                <a:lnTo>
                  <a:pt x="2429947" y="1463249"/>
                </a:lnTo>
                <a:lnTo>
                  <a:pt x="2356159" y="1463030"/>
                </a:lnTo>
                <a:lnTo>
                  <a:pt x="2282706" y="1462867"/>
                </a:lnTo>
                <a:lnTo>
                  <a:pt x="2209723" y="1462756"/>
                </a:lnTo>
                <a:lnTo>
                  <a:pt x="2137348" y="1462693"/>
                </a:lnTo>
                <a:lnTo>
                  <a:pt x="2065716" y="1462675"/>
                </a:lnTo>
                <a:lnTo>
                  <a:pt x="1994966" y="1462696"/>
                </a:lnTo>
                <a:lnTo>
                  <a:pt x="1925232" y="1462752"/>
                </a:lnTo>
                <a:lnTo>
                  <a:pt x="1856653" y="1462839"/>
                </a:lnTo>
                <a:lnTo>
                  <a:pt x="1789364" y="1462954"/>
                </a:lnTo>
                <a:lnTo>
                  <a:pt x="1723502" y="1463091"/>
                </a:lnTo>
                <a:lnTo>
                  <a:pt x="1659204" y="1463247"/>
                </a:lnTo>
                <a:lnTo>
                  <a:pt x="1596606" y="1463416"/>
                </a:lnTo>
                <a:lnTo>
                  <a:pt x="1535846" y="1463596"/>
                </a:lnTo>
                <a:lnTo>
                  <a:pt x="1477059" y="1463782"/>
                </a:lnTo>
                <a:lnTo>
                  <a:pt x="1420383" y="1463969"/>
                </a:lnTo>
                <a:lnTo>
                  <a:pt x="1365954" y="1464154"/>
                </a:lnTo>
                <a:lnTo>
                  <a:pt x="1313908" y="1464331"/>
                </a:lnTo>
                <a:lnTo>
                  <a:pt x="1264382" y="1464498"/>
                </a:lnTo>
                <a:lnTo>
                  <a:pt x="1217514" y="1464649"/>
                </a:lnTo>
                <a:lnTo>
                  <a:pt x="1173439" y="1464781"/>
                </a:lnTo>
                <a:lnTo>
                  <a:pt x="1132294" y="1464889"/>
                </a:lnTo>
                <a:lnTo>
                  <a:pt x="1059341" y="1465016"/>
                </a:lnTo>
                <a:lnTo>
                  <a:pt x="1027807" y="1465027"/>
                </a:lnTo>
                <a:lnTo>
                  <a:pt x="999749" y="1464997"/>
                </a:lnTo>
                <a:lnTo>
                  <a:pt x="954610" y="1464798"/>
                </a:lnTo>
                <a:lnTo>
                  <a:pt x="916393" y="1464088"/>
                </a:lnTo>
                <a:lnTo>
                  <a:pt x="862399" y="1461595"/>
                </a:lnTo>
                <a:lnTo>
                  <a:pt x="808637" y="1459557"/>
                </a:lnTo>
                <a:lnTo>
                  <a:pt x="755023" y="1457908"/>
                </a:lnTo>
                <a:lnTo>
                  <a:pt x="701470" y="1456583"/>
                </a:lnTo>
                <a:lnTo>
                  <a:pt x="647892" y="1455514"/>
                </a:lnTo>
                <a:lnTo>
                  <a:pt x="594205" y="1454637"/>
                </a:lnTo>
                <a:lnTo>
                  <a:pt x="540321" y="1453885"/>
                </a:lnTo>
                <a:lnTo>
                  <a:pt x="486156" y="1453192"/>
                </a:lnTo>
                <a:lnTo>
                  <a:pt x="429360" y="1452367"/>
                </a:lnTo>
                <a:lnTo>
                  <a:pt x="378025" y="1451443"/>
                </a:lnTo>
                <a:lnTo>
                  <a:pt x="330784" y="1450468"/>
                </a:lnTo>
                <a:lnTo>
                  <a:pt x="286271" y="1449491"/>
                </a:lnTo>
                <a:lnTo>
                  <a:pt x="243120" y="1448559"/>
                </a:lnTo>
                <a:lnTo>
                  <a:pt x="199967" y="1447724"/>
                </a:lnTo>
                <a:lnTo>
                  <a:pt x="155443" y="1447032"/>
                </a:lnTo>
                <a:lnTo>
                  <a:pt x="108185" y="1446533"/>
                </a:lnTo>
                <a:lnTo>
                  <a:pt x="56826" y="1446275"/>
                </a:lnTo>
                <a:lnTo>
                  <a:pt x="0" y="1446308"/>
                </a:lnTo>
                <a:lnTo>
                  <a:pt x="912" y="1433470"/>
                </a:lnTo>
                <a:lnTo>
                  <a:pt x="2667" y="1367383"/>
                </a:lnTo>
                <a:lnTo>
                  <a:pt x="3499" y="1318110"/>
                </a:lnTo>
                <a:lnTo>
                  <a:pt x="4295" y="1260666"/>
                </a:lnTo>
                <a:lnTo>
                  <a:pt x="5050" y="1197039"/>
                </a:lnTo>
                <a:lnTo>
                  <a:pt x="5759" y="1129216"/>
                </a:lnTo>
                <a:lnTo>
                  <a:pt x="6418" y="1059184"/>
                </a:lnTo>
                <a:lnTo>
                  <a:pt x="7022" y="988930"/>
                </a:lnTo>
                <a:lnTo>
                  <a:pt x="7566" y="920442"/>
                </a:lnTo>
                <a:lnTo>
                  <a:pt x="8045" y="855706"/>
                </a:lnTo>
                <a:lnTo>
                  <a:pt x="8455" y="796711"/>
                </a:lnTo>
                <a:lnTo>
                  <a:pt x="8790" y="745442"/>
                </a:lnTo>
                <a:lnTo>
                  <a:pt x="9047" y="703887"/>
                </a:lnTo>
                <a:lnTo>
                  <a:pt x="9220" y="674034"/>
                </a:lnTo>
                <a:lnTo>
                  <a:pt x="9491" y="641634"/>
                </a:lnTo>
                <a:lnTo>
                  <a:pt x="10031" y="596551"/>
                </a:lnTo>
                <a:lnTo>
                  <a:pt x="10858" y="541824"/>
                </a:lnTo>
                <a:lnTo>
                  <a:pt x="11985" y="480489"/>
                </a:lnTo>
                <a:lnTo>
                  <a:pt x="13430" y="415583"/>
                </a:lnTo>
                <a:lnTo>
                  <a:pt x="15206" y="350144"/>
                </a:lnTo>
                <a:lnTo>
                  <a:pt x="17331" y="287208"/>
                </a:lnTo>
                <a:lnTo>
                  <a:pt x="19818" y="229814"/>
                </a:lnTo>
                <a:lnTo>
                  <a:pt x="22685" y="180997"/>
                </a:lnTo>
                <a:lnTo>
                  <a:pt x="25946" y="143796"/>
                </a:lnTo>
                <a:lnTo>
                  <a:pt x="27876" y="114079"/>
                </a:lnTo>
                <a:lnTo>
                  <a:pt x="28519" y="72918"/>
                </a:lnTo>
                <a:lnTo>
                  <a:pt x="28469" y="34404"/>
                </a:lnTo>
                <a:lnTo>
                  <a:pt x="28321" y="12631"/>
                </a:lnTo>
                <a:lnTo>
                  <a:pt x="178767" y="8585"/>
                </a:lnTo>
                <a:lnTo>
                  <a:pt x="261391" y="6554"/>
                </a:lnTo>
                <a:lnTo>
                  <a:pt x="305419" y="5923"/>
                </a:lnTo>
                <a:lnTo>
                  <a:pt x="340080" y="6078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0" y="1746445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0" y="2115581"/>
            <a:ext cx="28968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100"/>
              </a:spcBef>
            </a:pPr>
            <a:r>
              <a:rPr sz="1450" b="1" spc="4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7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V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7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450">
              <a:latin typeface="Tahoma"/>
              <a:cs typeface="Tahoma"/>
            </a:endParaRPr>
          </a:p>
          <a:p>
            <a:pPr marR="7620" algn="ctr">
              <a:lnSpc>
                <a:spcPct val="100000"/>
              </a:lnSpc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16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50" b="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30" dirty="0">
                <a:solidFill>
                  <a:srgbClr val="FFFFFF"/>
                </a:solidFill>
                <a:latin typeface="Tahoma"/>
                <a:cs typeface="Tahoma"/>
              </a:rPr>
              <a:t>jaar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0" y="1746445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53897" y="3256346"/>
            <a:ext cx="573405" cy="289560"/>
            <a:chOff x="5753897" y="3256346"/>
            <a:chExt cx="573405" cy="289560"/>
          </a:xfrm>
        </p:grpSpPr>
        <p:sp>
          <p:nvSpPr>
            <p:cNvPr id="8" name="object 8"/>
            <p:cNvSpPr/>
            <p:nvPr/>
          </p:nvSpPr>
          <p:spPr>
            <a:xfrm>
              <a:off x="5763422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8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63422" y="3265871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8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03617" y="4085333"/>
            <a:ext cx="5441950" cy="8261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25" dirty="0">
                <a:latin typeface="Lucida Sans Unicode"/>
                <a:cs typeface="Lucida Sans Unicode"/>
              </a:rPr>
              <a:t>ervaar</a:t>
            </a:r>
            <a:r>
              <a:rPr sz="1350" spc="-15" dirty="0">
                <a:latin typeface="Lucida Sans Unicode"/>
                <a:cs typeface="Lucida Sans Unicode"/>
              </a:rPr>
              <a:t>t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45" dirty="0">
                <a:latin typeface="Lucida Sans Unicode"/>
                <a:cs typeface="Lucida Sans Unicode"/>
              </a:rPr>
              <a:t>moeilijkhede</a:t>
            </a:r>
            <a:r>
              <a:rPr sz="1350" spc="-50" dirty="0">
                <a:latin typeface="Lucida Sans Unicode"/>
                <a:cs typeface="Lucida Sans Unicode"/>
              </a:rPr>
              <a:t>n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35" dirty="0">
                <a:latin typeface="Lucida Sans Unicode"/>
                <a:cs typeface="Lucida Sans Unicode"/>
              </a:rPr>
              <a:t>op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35" dirty="0">
                <a:latin typeface="Lucida Sans Unicode"/>
                <a:cs typeface="Lucida Sans Unicode"/>
              </a:rPr>
              <a:t>verschillende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30" dirty="0">
                <a:latin typeface="Lucida Sans Unicode"/>
                <a:cs typeface="Lucida Sans Unicode"/>
              </a:rPr>
              <a:t>levensdomeinen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latin typeface="Lucida Sans Unicode"/>
                <a:cs typeface="Lucida Sans Unicode"/>
              </a:rPr>
              <a:t>verontrustende</a:t>
            </a:r>
            <a:r>
              <a:rPr sz="1350" spc="-70" dirty="0">
                <a:latin typeface="Lucida Sans Unicode"/>
                <a:cs typeface="Lucida Sans Unicode"/>
              </a:rPr>
              <a:t> </a:t>
            </a:r>
            <a:r>
              <a:rPr sz="1350" spc="-45" dirty="0">
                <a:latin typeface="Lucida Sans Unicode"/>
                <a:cs typeface="Lucida Sans Unicode"/>
              </a:rPr>
              <a:t>opvoedingssituatie</a:t>
            </a:r>
            <a:r>
              <a:rPr sz="1350" spc="-70" dirty="0">
                <a:latin typeface="Lucida Sans Unicode"/>
                <a:cs typeface="Lucida Sans Unicode"/>
              </a:rPr>
              <a:t> </a:t>
            </a:r>
            <a:r>
              <a:rPr sz="1350" spc="15" dirty="0">
                <a:latin typeface="Lucida Sans Unicode"/>
                <a:cs typeface="Lucida Sans Unicode"/>
              </a:rPr>
              <a:t>en|of</a:t>
            </a:r>
            <a:r>
              <a:rPr sz="1350" spc="-70" dirty="0">
                <a:latin typeface="Lucida Sans Unicode"/>
                <a:cs typeface="Lucida Sans Unicode"/>
              </a:rPr>
              <a:t> </a:t>
            </a:r>
            <a:r>
              <a:rPr sz="1350" spc="-50" dirty="0">
                <a:latin typeface="Lucida Sans Unicode"/>
                <a:cs typeface="Lucida Sans Unicode"/>
              </a:rPr>
              <a:t>jeugddelict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5" dirty="0">
                <a:latin typeface="Lucida Sans Unicode"/>
                <a:cs typeface="Lucida Sans Unicode"/>
              </a:rPr>
              <a:t>instroom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35" dirty="0">
                <a:latin typeface="Lucida Sans Unicode"/>
                <a:cs typeface="Lucida Sans Unicode"/>
              </a:rPr>
              <a:t>via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50" dirty="0">
                <a:latin typeface="Lucida Sans Unicode"/>
                <a:cs typeface="Lucida Sans Unicode"/>
              </a:rPr>
              <a:t>Jeugdrechtbank,</a:t>
            </a:r>
            <a:r>
              <a:rPr sz="1350" spc="-80" dirty="0">
                <a:latin typeface="Lucida Sans Unicode"/>
                <a:cs typeface="Lucida Sans Unicode"/>
              </a:rPr>
              <a:t> </a:t>
            </a:r>
            <a:r>
              <a:rPr sz="1350" spc="-45" dirty="0">
                <a:latin typeface="Lucida Sans Unicode"/>
                <a:cs typeface="Lucida Sans Unicode"/>
              </a:rPr>
              <a:t>hulpverlening,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45" dirty="0">
                <a:latin typeface="Lucida Sans Unicode"/>
                <a:cs typeface="Lucida Sans Unicode"/>
              </a:rPr>
              <a:t>onderwijs,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40" dirty="0">
                <a:latin typeface="Lucida Sans Unicode"/>
                <a:cs typeface="Lucida Sans Unicode"/>
              </a:rPr>
              <a:t>huisarts</a:t>
            </a:r>
            <a:r>
              <a:rPr sz="1350" spc="-80" dirty="0">
                <a:latin typeface="Lucida Sans Unicode"/>
                <a:cs typeface="Lucida Sans Unicode"/>
              </a:rPr>
              <a:t> </a:t>
            </a:r>
            <a:r>
              <a:rPr sz="1350" spc="-200" dirty="0">
                <a:latin typeface="Lucida Sans Unicode"/>
                <a:cs typeface="Lucida Sans Unicode"/>
              </a:rPr>
              <a:t>….</a:t>
            </a:r>
            <a:endParaRPr sz="135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3" name="object 13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1" y="955241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08" y="3900411"/>
            <a:ext cx="6260465" cy="1636395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0" y="1746445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00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0" y="2005091"/>
            <a:ext cx="289687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sz="1450" b="1" spc="-85" dirty="0">
                <a:solidFill>
                  <a:srgbClr val="FFFFFF"/>
                </a:solidFill>
                <a:latin typeface="Tahoma"/>
                <a:cs typeface="Tahoma"/>
              </a:rPr>
              <a:t>MOEILIJKHEDEN </a:t>
            </a:r>
            <a:r>
              <a:rPr sz="145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5" dirty="0">
                <a:solidFill>
                  <a:srgbClr val="FFFFFF"/>
                </a:solidFill>
                <a:latin typeface="Tahoma"/>
                <a:cs typeface="Tahoma"/>
              </a:rPr>
              <a:t>VERSCHILLENDE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LEVENSDOMEINEN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0" y="1746445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008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17" y="4085333"/>
            <a:ext cx="1204595" cy="109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5" dirty="0">
                <a:latin typeface="Lucida Sans Unicode"/>
                <a:cs typeface="Lucida Sans Unicode"/>
              </a:rPr>
              <a:t>feiten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latin typeface="Lucida Sans Unicode"/>
                <a:cs typeface="Lucida Sans Unicode"/>
              </a:rPr>
              <a:t>school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40" dirty="0">
                <a:latin typeface="Lucida Sans Unicode"/>
                <a:cs typeface="Lucida Sans Unicode"/>
              </a:rPr>
              <a:t>thuissituatie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5" dirty="0">
                <a:latin typeface="Lucida Sans Unicode"/>
                <a:cs typeface="Lucida Sans Unicode"/>
              </a:rPr>
              <a:t>gedrag</a:t>
            </a:r>
            <a:endParaRPr sz="135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95900" y="4085333"/>
            <a:ext cx="2551430" cy="8261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5" dirty="0">
                <a:latin typeface="Lucida Sans Unicode"/>
                <a:cs typeface="Lucida Sans Unicode"/>
              </a:rPr>
              <a:t>drugs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latin typeface="Lucida Sans Unicode"/>
                <a:cs typeface="Lucida Sans Unicode"/>
              </a:rPr>
              <a:t>zelfbeeld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15" dirty="0">
                <a:latin typeface="Lucida Sans Unicode"/>
                <a:cs typeface="Lucida Sans Unicode"/>
              </a:rPr>
              <a:t>en|of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360" dirty="0">
                <a:latin typeface="Lucida Sans Unicode"/>
                <a:cs typeface="Lucida Sans Unicode"/>
              </a:rPr>
              <a:t>-</a:t>
            </a:r>
            <a:r>
              <a:rPr sz="1350" spc="-85" dirty="0">
                <a:latin typeface="Lucida Sans Unicode"/>
                <a:cs typeface="Lucida Sans Unicode"/>
              </a:rPr>
              <a:t> </a:t>
            </a:r>
            <a:r>
              <a:rPr sz="1350" spc="-25" dirty="0">
                <a:latin typeface="Lucida Sans Unicode"/>
                <a:cs typeface="Lucida Sans Unicode"/>
              </a:rPr>
              <a:t>vertrouwen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25" dirty="0">
                <a:latin typeface="Lucida Sans Unicode"/>
                <a:cs typeface="Lucida Sans Unicode"/>
              </a:rPr>
              <a:t>internaliseren|externaliseren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53897" y="3256346"/>
            <a:ext cx="573405" cy="289560"/>
            <a:chOff x="5753897" y="3256346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2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8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2" y="3265871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8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008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68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89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40" y="191503"/>
                  </a:lnTo>
                  <a:lnTo>
                    <a:pt x="637933" y="184315"/>
                  </a:lnTo>
                  <a:lnTo>
                    <a:pt x="646379" y="175247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44"/>
                  </a:lnTo>
                  <a:lnTo>
                    <a:pt x="665111" y="122313"/>
                  </a:lnTo>
                  <a:lnTo>
                    <a:pt x="665899" y="105448"/>
                  </a:lnTo>
                  <a:lnTo>
                    <a:pt x="663905" y="79121"/>
                  </a:lnTo>
                  <a:lnTo>
                    <a:pt x="649935" y="42176"/>
                  </a:lnTo>
                  <a:lnTo>
                    <a:pt x="616178" y="13716"/>
                  </a:lnTo>
                  <a:lnTo>
                    <a:pt x="609650" y="11430"/>
                  </a:lnTo>
                  <a:lnTo>
                    <a:pt x="609650" y="105448"/>
                  </a:lnTo>
                  <a:lnTo>
                    <a:pt x="608545" y="121081"/>
                  </a:lnTo>
                  <a:lnTo>
                    <a:pt x="582193" y="160375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07"/>
                  </a:lnTo>
                  <a:lnTo>
                    <a:pt x="608545" y="89801"/>
                  </a:lnTo>
                  <a:lnTo>
                    <a:pt x="609650" y="105448"/>
                  </a:lnTo>
                  <a:lnTo>
                    <a:pt x="609650" y="11430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3" y="620123"/>
              <a:ext cx="391707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43" y="662350"/>
              <a:ext cx="238960" cy="106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48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5337AE1CAB434C98439D7D90481E2E" ma:contentTypeVersion="16" ma:contentTypeDescription="Een nieuw document maken." ma:contentTypeScope="" ma:versionID="e47c9a9476bedb6b108b3bdb6297438c">
  <xsd:schema xmlns:xsd="http://www.w3.org/2001/XMLSchema" xmlns:xs="http://www.w3.org/2001/XMLSchema" xmlns:p="http://schemas.microsoft.com/office/2006/metadata/properties" xmlns:ns2="c204d106-8a73-4e4c-bca6-5228fc9e6e7c" xmlns:ns3="8eef441f-76f8-4818-8a31-8deebe5d7469" targetNamespace="http://schemas.microsoft.com/office/2006/metadata/properties" ma:root="true" ma:fieldsID="8345addff37961d2c6019bbbc290ab28" ns2:_="" ns3:_="">
    <xsd:import namespace="c204d106-8a73-4e4c-bca6-5228fc9e6e7c"/>
    <xsd:import namespace="8eef441f-76f8-4818-8a31-8deebe5d74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4d106-8a73-4e4c-bca6-5228fc9e6e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f441f-76f8-4818-8a31-8deebe5d7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91788D-6605-4FA9-99CB-6A320CF28D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76E8FF-7FA7-49F0-9626-189EA34E3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04d106-8a73-4e4c-bca6-5228fc9e6e7c"/>
    <ds:schemaRef ds:uri="8eef441f-76f8-4818-8a31-8deebe5d7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17343D-BAD9-4698-AC34-0A12CFC5D383}">
  <ds:schemaRefs>
    <ds:schemaRef ds:uri="8eef441f-76f8-4818-8a31-8deebe5d746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204d106-8a73-4e4c-bca6-5228fc9e6e7c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135</Words>
  <Application>Microsoft Office PowerPoint</Application>
  <PresentationFormat>Widescreen</PresentationFormat>
  <Paragraphs>61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Lucida Sans Unicode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 Froberg</dc:creator>
  <cp:lastModifiedBy>Nele Meulemans</cp:lastModifiedBy>
  <cp:revision>13</cp:revision>
  <dcterms:created xsi:type="dcterms:W3CDTF">2023-02-17T09:52:05Z</dcterms:created>
  <dcterms:modified xsi:type="dcterms:W3CDTF">2025-05-23T10:31:01Z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2023-02-17T00:00:00Z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2023-02-17T00:00:00Z</vt:filetime>
  </property>
  <property fmtid="{D5CDD505-2E9C-101B-9397-08002B2CF9AE}" pid="5" name="ContentTypeId">
    <vt:lpwstr>0x010100B55337AE1CAB434C98439D7D90481E2E</vt:lpwstr>
  </property>
</Properties>
</file>