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57" r:id="rId6"/>
    <p:sldId id="258" r:id="rId7"/>
    <p:sldId id="262" r:id="rId8"/>
    <p:sldId id="298" r:id="rId9"/>
    <p:sldId id="259" r:id="rId10"/>
    <p:sldId id="297" r:id="rId11"/>
    <p:sldId id="261" r:id="rId12"/>
    <p:sldId id="260" r:id="rId13"/>
    <p:sldId id="30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0E1E2-2217-4179-9F6B-8B62A3F6073C}" v="3" dt="2023-12-05T09:44:22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za Corselis" userId="3ec44f5b-51ed-483e-8096-725bd9e8242d" providerId="ADAL" clId="{C61DF44F-AA2C-4526-94E0-B030D91530EB}"/>
    <pc:docChg chg="undo redo custSel modSld">
      <pc:chgData name="Lieza Corselis" userId="3ec44f5b-51ed-483e-8096-725bd9e8242d" providerId="ADAL" clId="{C61DF44F-AA2C-4526-94E0-B030D91530EB}" dt="2023-11-27T13:13:09.491" v="2" actId="5793"/>
      <pc:docMkLst>
        <pc:docMk/>
      </pc:docMkLst>
      <pc:sldChg chg="modSp mod">
        <pc:chgData name="Lieza Corselis" userId="3ec44f5b-51ed-483e-8096-725bd9e8242d" providerId="ADAL" clId="{C61DF44F-AA2C-4526-94E0-B030D91530EB}" dt="2023-11-27T13:13:09.491" v="2" actId="5793"/>
        <pc:sldMkLst>
          <pc:docMk/>
          <pc:sldMk cId="658289437" sldId="258"/>
        </pc:sldMkLst>
        <pc:spChg chg="mod">
          <ac:chgData name="Lieza Corselis" userId="3ec44f5b-51ed-483e-8096-725bd9e8242d" providerId="ADAL" clId="{C61DF44F-AA2C-4526-94E0-B030D91530EB}" dt="2023-11-27T13:13:09.491" v="2" actId="5793"/>
          <ac:spMkLst>
            <pc:docMk/>
            <pc:sldMk cId="658289437" sldId="258"/>
            <ac:spMk id="2" creationId="{7249D850-D03C-E027-9EC2-B13F3B2EC2B5}"/>
          </ac:spMkLst>
        </pc:spChg>
      </pc:sldChg>
    </pc:docChg>
  </pc:docChgLst>
  <pc:docChgLst>
    <pc:chgData name="Lieza Corselis" userId="3ec44f5b-51ed-483e-8096-725bd9e8242d" providerId="ADAL" clId="{5D40E1E2-2217-4179-9F6B-8B62A3F6073C}"/>
    <pc:docChg chg="custSel addSld delSld modSld">
      <pc:chgData name="Lieza Corselis" userId="3ec44f5b-51ed-483e-8096-725bd9e8242d" providerId="ADAL" clId="{5D40E1E2-2217-4179-9F6B-8B62A3F6073C}" dt="2023-12-05T09:52:07.931" v="150" actId="20577"/>
      <pc:docMkLst>
        <pc:docMk/>
      </pc:docMkLst>
      <pc:sldChg chg="modSp mod">
        <pc:chgData name="Lieza Corselis" userId="3ec44f5b-51ed-483e-8096-725bd9e8242d" providerId="ADAL" clId="{5D40E1E2-2217-4179-9F6B-8B62A3F6073C}" dt="2023-12-05T09:46:55.106" v="145" actId="20577"/>
        <pc:sldMkLst>
          <pc:docMk/>
          <pc:sldMk cId="658289437" sldId="258"/>
        </pc:sldMkLst>
        <pc:spChg chg="mod">
          <ac:chgData name="Lieza Corselis" userId="3ec44f5b-51ed-483e-8096-725bd9e8242d" providerId="ADAL" clId="{5D40E1E2-2217-4179-9F6B-8B62A3F6073C}" dt="2023-12-05T09:46:55.106" v="145" actId="20577"/>
          <ac:spMkLst>
            <pc:docMk/>
            <pc:sldMk cId="658289437" sldId="258"/>
            <ac:spMk id="3" creationId="{6E531336-5DA6-8ADA-6767-5936D2A515B9}"/>
          </ac:spMkLst>
        </pc:spChg>
      </pc:sldChg>
      <pc:sldChg chg="modSp mod">
        <pc:chgData name="Lieza Corselis" userId="3ec44f5b-51ed-483e-8096-725bd9e8242d" providerId="ADAL" clId="{5D40E1E2-2217-4179-9F6B-8B62A3F6073C}" dt="2023-12-05T09:50:19.669" v="147" actId="20577"/>
        <pc:sldMkLst>
          <pc:docMk/>
          <pc:sldMk cId="3761050454" sldId="259"/>
        </pc:sldMkLst>
        <pc:spChg chg="mod">
          <ac:chgData name="Lieza Corselis" userId="3ec44f5b-51ed-483e-8096-725bd9e8242d" providerId="ADAL" clId="{5D40E1E2-2217-4179-9F6B-8B62A3F6073C}" dt="2023-12-05T09:50:19.669" v="147" actId="20577"/>
          <ac:spMkLst>
            <pc:docMk/>
            <pc:sldMk cId="3761050454" sldId="259"/>
            <ac:spMk id="3" creationId="{34E88347-6D5A-631A-831B-FCEB90A703C9}"/>
          </ac:spMkLst>
        </pc:spChg>
      </pc:sldChg>
      <pc:sldChg chg="modSp mod">
        <pc:chgData name="Lieza Corselis" userId="3ec44f5b-51ed-483e-8096-725bd9e8242d" providerId="ADAL" clId="{5D40E1E2-2217-4179-9F6B-8B62A3F6073C}" dt="2023-12-05T09:52:07.931" v="150" actId="20577"/>
        <pc:sldMkLst>
          <pc:docMk/>
          <pc:sldMk cId="3341595256" sldId="261"/>
        </pc:sldMkLst>
        <pc:spChg chg="mod">
          <ac:chgData name="Lieza Corselis" userId="3ec44f5b-51ed-483e-8096-725bd9e8242d" providerId="ADAL" clId="{5D40E1E2-2217-4179-9F6B-8B62A3F6073C}" dt="2023-12-05T09:52:07.931" v="150" actId="20577"/>
          <ac:spMkLst>
            <pc:docMk/>
            <pc:sldMk cId="3341595256" sldId="261"/>
            <ac:spMk id="3" creationId="{4CC837A3-DFF7-5A55-1E04-50F05ACD4106}"/>
          </ac:spMkLst>
        </pc:spChg>
      </pc:sldChg>
      <pc:sldChg chg="modSp mod">
        <pc:chgData name="Lieza Corselis" userId="3ec44f5b-51ed-483e-8096-725bd9e8242d" providerId="ADAL" clId="{5D40E1E2-2217-4179-9F6B-8B62A3F6073C}" dt="2023-12-05T09:47:50.704" v="146" actId="1076"/>
        <pc:sldMkLst>
          <pc:docMk/>
          <pc:sldMk cId="2844073194" sldId="298"/>
        </pc:sldMkLst>
        <pc:picChg chg="mod">
          <ac:chgData name="Lieza Corselis" userId="3ec44f5b-51ed-483e-8096-725bd9e8242d" providerId="ADAL" clId="{5D40E1E2-2217-4179-9F6B-8B62A3F6073C}" dt="2023-12-05T09:47:50.704" v="146" actId="1076"/>
          <ac:picMkLst>
            <pc:docMk/>
            <pc:sldMk cId="2844073194" sldId="298"/>
            <ac:picMk id="5" creationId="{6FB7B434-51D4-6F97-E5C2-BD24EA9037FC}"/>
          </ac:picMkLst>
        </pc:picChg>
      </pc:sldChg>
      <pc:sldChg chg="new del">
        <pc:chgData name="Lieza Corselis" userId="3ec44f5b-51ed-483e-8096-725bd9e8242d" providerId="ADAL" clId="{5D40E1E2-2217-4179-9F6B-8B62A3F6073C}" dt="2023-12-05T09:44:01.844" v="2" actId="47"/>
        <pc:sldMkLst>
          <pc:docMk/>
          <pc:sldMk cId="614095230" sldId="299"/>
        </pc:sldMkLst>
      </pc:sldChg>
      <pc:sldChg chg="addSp delSp modSp add mod">
        <pc:chgData name="Lieza Corselis" userId="3ec44f5b-51ed-483e-8096-725bd9e8242d" providerId="ADAL" clId="{5D40E1E2-2217-4179-9F6B-8B62A3F6073C}" dt="2023-12-05T09:45:23.939" v="144" actId="20577"/>
        <pc:sldMkLst>
          <pc:docMk/>
          <pc:sldMk cId="3982676587" sldId="302"/>
        </pc:sldMkLst>
        <pc:spChg chg="add del mod">
          <ac:chgData name="Lieza Corselis" userId="3ec44f5b-51ed-483e-8096-725bd9e8242d" providerId="ADAL" clId="{5D40E1E2-2217-4179-9F6B-8B62A3F6073C}" dt="2023-12-05T09:44:18.808" v="13" actId="478"/>
          <ac:spMkLst>
            <pc:docMk/>
            <pc:sldMk cId="3982676587" sldId="302"/>
            <ac:spMk id="3" creationId="{B33A14FC-0546-2D56-99CE-070159D42831}"/>
          </ac:spMkLst>
        </pc:spChg>
        <pc:spChg chg="add mod">
          <ac:chgData name="Lieza Corselis" userId="3ec44f5b-51ed-483e-8096-725bd9e8242d" providerId="ADAL" clId="{5D40E1E2-2217-4179-9F6B-8B62A3F6073C}" dt="2023-12-05T09:45:23.939" v="144" actId="20577"/>
          <ac:spMkLst>
            <pc:docMk/>
            <pc:sldMk cId="3982676587" sldId="302"/>
            <ac:spMk id="4" creationId="{A1214BD8-701C-0D04-B472-5276A38C345C}"/>
          </ac:spMkLst>
        </pc:spChg>
        <pc:picChg chg="mod">
          <ac:chgData name="Lieza Corselis" userId="3ec44f5b-51ed-483e-8096-725bd9e8242d" providerId="ADAL" clId="{5D40E1E2-2217-4179-9F6B-8B62A3F6073C}" dt="2023-12-05T09:44:38.187" v="59" actId="1076"/>
          <ac:picMkLst>
            <pc:docMk/>
            <pc:sldMk cId="3982676587" sldId="302"/>
            <ac:picMk id="9" creationId="{1EE27639-C76A-7EEB-D8E0-2B0FB5937E07}"/>
          </ac:picMkLst>
        </pc:picChg>
      </pc:sldChg>
    </pc:docChg>
  </pc:docChgLst>
  <pc:docChgLst>
    <pc:chgData name="Lieza Corselis" userId="3ec44f5b-51ed-483e-8096-725bd9e8242d" providerId="ADAL" clId="{90381038-704A-4870-BC19-CBAA44B789A6}"/>
    <pc:docChg chg="undo custSel addSld modSld sldOrd">
      <pc:chgData name="Lieza Corselis" userId="3ec44f5b-51ed-483e-8096-725bd9e8242d" providerId="ADAL" clId="{90381038-704A-4870-BC19-CBAA44B789A6}" dt="2023-11-30T13:05:16.603" v="338" actId="20577"/>
      <pc:docMkLst>
        <pc:docMk/>
      </pc:docMkLst>
      <pc:sldChg chg="modSp mod">
        <pc:chgData name="Lieza Corselis" userId="3ec44f5b-51ed-483e-8096-725bd9e8242d" providerId="ADAL" clId="{90381038-704A-4870-BC19-CBAA44B789A6}" dt="2023-11-30T12:55:06.743" v="64" actId="20577"/>
        <pc:sldMkLst>
          <pc:docMk/>
          <pc:sldMk cId="1888656075" sldId="256"/>
        </pc:sldMkLst>
        <pc:spChg chg="mod">
          <ac:chgData name="Lieza Corselis" userId="3ec44f5b-51ed-483e-8096-725bd9e8242d" providerId="ADAL" clId="{90381038-704A-4870-BC19-CBAA44B789A6}" dt="2023-11-30T12:55:06.743" v="64" actId="20577"/>
          <ac:spMkLst>
            <pc:docMk/>
            <pc:sldMk cId="1888656075" sldId="256"/>
            <ac:spMk id="2" creationId="{891F2A48-5BE3-0F8C-0B8F-345B1E7C24BA}"/>
          </ac:spMkLst>
        </pc:spChg>
      </pc:sldChg>
      <pc:sldChg chg="modSp mod">
        <pc:chgData name="Lieza Corselis" userId="3ec44f5b-51ed-483e-8096-725bd9e8242d" providerId="ADAL" clId="{90381038-704A-4870-BC19-CBAA44B789A6}" dt="2023-11-30T12:55:17.863" v="89" actId="20577"/>
        <pc:sldMkLst>
          <pc:docMk/>
          <pc:sldMk cId="3215898803" sldId="257"/>
        </pc:sldMkLst>
        <pc:spChg chg="mod">
          <ac:chgData name="Lieza Corselis" userId="3ec44f5b-51ed-483e-8096-725bd9e8242d" providerId="ADAL" clId="{90381038-704A-4870-BC19-CBAA44B789A6}" dt="2023-11-30T12:55:17.863" v="89" actId="20577"/>
          <ac:spMkLst>
            <pc:docMk/>
            <pc:sldMk cId="3215898803" sldId="257"/>
            <ac:spMk id="3" creationId="{BCDA8219-8853-BEB4-EB06-759B0DCDBAAF}"/>
          </ac:spMkLst>
        </pc:spChg>
      </pc:sldChg>
      <pc:sldChg chg="modSp mod">
        <pc:chgData name="Lieza Corselis" userId="3ec44f5b-51ed-483e-8096-725bd9e8242d" providerId="ADAL" clId="{90381038-704A-4870-BC19-CBAA44B789A6}" dt="2023-11-30T13:00:26.460" v="314" actId="20577"/>
        <pc:sldMkLst>
          <pc:docMk/>
          <pc:sldMk cId="3341595256" sldId="261"/>
        </pc:sldMkLst>
        <pc:spChg chg="mod">
          <ac:chgData name="Lieza Corselis" userId="3ec44f5b-51ed-483e-8096-725bd9e8242d" providerId="ADAL" clId="{90381038-704A-4870-BC19-CBAA44B789A6}" dt="2023-11-30T13:00:26.460" v="314" actId="20577"/>
          <ac:spMkLst>
            <pc:docMk/>
            <pc:sldMk cId="3341595256" sldId="261"/>
            <ac:spMk id="3" creationId="{4CC837A3-DFF7-5A55-1E04-50F05ACD4106}"/>
          </ac:spMkLst>
        </pc:spChg>
      </pc:sldChg>
      <pc:sldChg chg="modSp mod">
        <pc:chgData name="Lieza Corselis" userId="3ec44f5b-51ed-483e-8096-725bd9e8242d" providerId="ADAL" clId="{90381038-704A-4870-BC19-CBAA44B789A6}" dt="2023-11-30T13:00:03.951" v="292"/>
        <pc:sldMkLst>
          <pc:docMk/>
          <pc:sldMk cId="2001734755" sldId="297"/>
        </pc:sldMkLst>
        <pc:spChg chg="mod">
          <ac:chgData name="Lieza Corselis" userId="3ec44f5b-51ed-483e-8096-725bd9e8242d" providerId="ADAL" clId="{90381038-704A-4870-BC19-CBAA44B789A6}" dt="2023-11-30T13:00:03.951" v="292"/>
          <ac:spMkLst>
            <pc:docMk/>
            <pc:sldMk cId="2001734755" sldId="297"/>
            <ac:spMk id="7" creationId="{89DA2852-B736-5498-C712-B8F0051E99E3}"/>
          </ac:spMkLst>
        </pc:spChg>
      </pc:sldChg>
      <pc:sldChg chg="addSp modSp new mod ord">
        <pc:chgData name="Lieza Corselis" userId="3ec44f5b-51ed-483e-8096-725bd9e8242d" providerId="ADAL" clId="{90381038-704A-4870-BC19-CBAA44B789A6}" dt="2023-11-30T13:05:16.603" v="338" actId="20577"/>
        <pc:sldMkLst>
          <pc:docMk/>
          <pc:sldMk cId="2844073194" sldId="298"/>
        </pc:sldMkLst>
        <pc:spChg chg="mod">
          <ac:chgData name="Lieza Corselis" userId="3ec44f5b-51ed-483e-8096-725bd9e8242d" providerId="ADAL" clId="{90381038-704A-4870-BC19-CBAA44B789A6}" dt="2023-11-30T13:05:16.603" v="338" actId="20577"/>
          <ac:spMkLst>
            <pc:docMk/>
            <pc:sldMk cId="2844073194" sldId="298"/>
            <ac:spMk id="2" creationId="{587F9ACA-3915-B067-EFAC-505B93FFC7DE}"/>
          </ac:spMkLst>
        </pc:spChg>
        <pc:spChg chg="mod">
          <ac:chgData name="Lieza Corselis" userId="3ec44f5b-51ed-483e-8096-725bd9e8242d" providerId="ADAL" clId="{90381038-704A-4870-BC19-CBAA44B789A6}" dt="2023-11-30T12:59:42.274" v="289" actId="114"/>
          <ac:spMkLst>
            <pc:docMk/>
            <pc:sldMk cId="2844073194" sldId="298"/>
            <ac:spMk id="3" creationId="{BA105A81-BE78-3A7B-B40A-1521882A02FE}"/>
          </ac:spMkLst>
        </pc:spChg>
        <pc:picChg chg="add mod">
          <ac:chgData name="Lieza Corselis" userId="3ec44f5b-51ed-483e-8096-725bd9e8242d" providerId="ADAL" clId="{90381038-704A-4870-BC19-CBAA44B789A6}" dt="2023-11-30T12:59:30.007" v="280" actId="1076"/>
          <ac:picMkLst>
            <pc:docMk/>
            <pc:sldMk cId="2844073194" sldId="298"/>
            <ac:picMk id="5" creationId="{6FB7B434-51D4-6F97-E5C2-BD24EA9037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0DAC-6AC2-4870-9FE0-57300897A8DB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0027A-100B-4E79-8F6E-8B2E3327E1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517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40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463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86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837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96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778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51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48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427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063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714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8F3627-A5C9-4500-9643-DABA051DC90E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EE71B55-F856-4840-9ABB-46DA5795F9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142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F2A48-5BE3-0F8C-0B8F-345B1E7C2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4400" dirty="0"/>
              <a:t>Inschrijven sociale woningen</a:t>
            </a:r>
            <a:br>
              <a:rPr lang="nl-BE" sz="4400" dirty="0"/>
            </a:br>
            <a:r>
              <a:rPr lang="nl-BE" sz="4400" dirty="0"/>
              <a:t>Woonmaatschappij !Mpuls Menen-Wervik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DEBED9E-04DC-0A02-90C7-E2F634986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865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928F2-3347-668F-99DE-731D4B65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pic>
        <p:nvPicPr>
          <p:cNvPr id="9" name="Tijdelijke aanduiding voor inhoud 8" descr="Badge vraagteken met effen opvulling">
            <a:extLst>
              <a:ext uri="{FF2B5EF4-FFF2-40B4-BE49-F238E27FC236}">
                <a16:creationId xmlns:a16="http://schemas.microsoft.com/office/drawing/2014/main" id="{1EE27639-C76A-7EEB-D8E0-2B0FB5937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1751" y="2818963"/>
            <a:ext cx="3429437" cy="3429437"/>
          </a:xfr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1214BD8-701C-0D04-B472-5276A38C345C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14/12/2023: Uitgebreide infosessie rond CIR/toewijsmodel</a:t>
            </a:r>
          </a:p>
          <a:p>
            <a:pPr lvl="1"/>
            <a:r>
              <a:rPr lang="nl-BE" dirty="0"/>
              <a:t>10-12u: Nieuwstraat 81 - Wervik</a:t>
            </a:r>
          </a:p>
          <a:p>
            <a:pPr lvl="1"/>
            <a:r>
              <a:rPr lang="nl-BE" dirty="0"/>
              <a:t>13u30-15u30: De Steiger - Menen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267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35D99-7BC8-3D1D-8338-9C70D023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DA8219-8853-BEB4-EB06-759B0DCD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nl-BE" dirty="0"/>
              <a:t>Centraal inschrijvingsregister (CIR). Wat is dit?</a:t>
            </a:r>
          </a:p>
          <a:p>
            <a:pPr marL="502920" indent="-457200">
              <a:buFont typeface="+mj-lt"/>
              <a:buAutoNum type="arabicPeriod"/>
            </a:pPr>
            <a:r>
              <a:rPr lang="nl-BE" dirty="0"/>
              <a:t>Inschrijvingsvoorwaarden</a:t>
            </a:r>
          </a:p>
          <a:p>
            <a:pPr marL="502920" indent="-457200">
              <a:buFont typeface="+mj-lt"/>
              <a:buAutoNum type="arabicPeriod"/>
            </a:pPr>
            <a:r>
              <a:rPr lang="nl-BE" dirty="0"/>
              <a:t>Hoe kan iemand zich inschrijven?</a:t>
            </a:r>
          </a:p>
          <a:p>
            <a:pPr marL="502920" indent="-457200">
              <a:buFont typeface="+mj-lt"/>
              <a:buAutoNum type="arabicPeriod"/>
            </a:pPr>
            <a:r>
              <a:rPr lang="nl-BE" dirty="0"/>
              <a:t>Actualisatie 2024</a:t>
            </a:r>
          </a:p>
          <a:p>
            <a:pPr marL="502920" indent="-457200">
              <a:buFont typeface="+mj-lt"/>
              <a:buAutoNum type="arabicPeriod"/>
            </a:pPr>
            <a:r>
              <a:rPr lang="nl-BE" dirty="0"/>
              <a:t>Nieuw toewijsmodel</a:t>
            </a:r>
          </a:p>
        </p:txBody>
      </p:sp>
    </p:spTree>
    <p:extLst>
      <p:ext uri="{BB962C8B-B14F-4D97-AF65-F5344CB8AC3E}">
        <p14:creationId xmlns:p14="http://schemas.microsoft.com/office/powerpoint/2010/main" val="321589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9D850-D03C-E027-9EC2-B13F3B2E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/>
            <a:r>
              <a:rPr lang="nl-BE" dirty="0"/>
              <a:t>Centraal inschrijvingsregister (CIR)</a:t>
            </a:r>
            <a:br>
              <a:rPr lang="nl-BE" dirty="0"/>
            </a:br>
            <a:r>
              <a:rPr lang="nl-BE" dirty="0"/>
              <a:t>Wat is dit?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531336-5DA6-8ADA-6767-5936D2A51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Vlaamse Overheid ontwerpt digitaal platform</a:t>
            </a:r>
          </a:p>
          <a:p>
            <a:r>
              <a:rPr lang="nl-BE" dirty="0"/>
              <a:t>1 register voor alle Woonmaatschappijen van Vlaanderen</a:t>
            </a:r>
          </a:p>
          <a:p>
            <a:r>
              <a:rPr lang="nl-BE" dirty="0"/>
              <a:t>KH schrijft zichzelf 1 keer in voor alle gemeentes. KH moet niet meer langsgaan bij verschillende woonmaatschappijen</a:t>
            </a:r>
          </a:p>
          <a:p>
            <a:r>
              <a:rPr lang="nl-BE" dirty="0"/>
              <a:t>KH beheert zelf online zijn dossier</a:t>
            </a:r>
          </a:p>
          <a:p>
            <a:r>
              <a:rPr lang="nl-BE" dirty="0"/>
              <a:t>Via </a:t>
            </a:r>
            <a:r>
              <a:rPr lang="nl-BE" dirty="0" err="1"/>
              <a:t>ItsMe</a:t>
            </a:r>
            <a:r>
              <a:rPr lang="nl-BE" dirty="0"/>
              <a:t> of Paspoort/kaartlezer/pincode</a:t>
            </a:r>
          </a:p>
        </p:txBody>
      </p:sp>
    </p:spTree>
    <p:extLst>
      <p:ext uri="{BB962C8B-B14F-4D97-AF65-F5344CB8AC3E}">
        <p14:creationId xmlns:p14="http://schemas.microsoft.com/office/powerpoint/2010/main" val="65828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4D4B85F-3C72-5C62-EDB3-7EF152004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1" r="851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005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F9ACA-3915-B067-EFAC-505B93FF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Inschrijvingsvoorwaarden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105A81-BE78-3A7B-B40A-1521882A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Inkomensvoorwaarde</a:t>
            </a:r>
          </a:p>
          <a:p>
            <a:r>
              <a:rPr lang="nl-BE" dirty="0"/>
              <a:t>Leeftijdsvoorwaarde</a:t>
            </a:r>
          </a:p>
          <a:p>
            <a:r>
              <a:rPr lang="nl-BE" dirty="0"/>
              <a:t>Verblijfsvoorwaarde</a:t>
            </a:r>
          </a:p>
          <a:p>
            <a:r>
              <a:rPr lang="nl-BE" dirty="0"/>
              <a:t>Eigendomsvoorwaarde</a:t>
            </a:r>
          </a:p>
          <a:p>
            <a:r>
              <a:rPr lang="nl-BE" dirty="0"/>
              <a:t>Middelentoets </a:t>
            </a:r>
            <a:r>
              <a:rPr lang="nl-BE" i="1" dirty="0"/>
              <a:t>(nieuw)</a:t>
            </a:r>
          </a:p>
          <a:p>
            <a:endParaRPr lang="nl-BE" dirty="0"/>
          </a:p>
          <a:p>
            <a:r>
              <a:rPr lang="nl-BE" dirty="0"/>
              <a:t>Taalkennisvereiste</a:t>
            </a:r>
          </a:p>
          <a:p>
            <a:r>
              <a:rPr lang="nl-BE" dirty="0"/>
              <a:t>Inschrijvingsverplichting VDAB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B7B434-51D4-6F97-E5C2-BD24EA903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08" y="2706799"/>
            <a:ext cx="4094325" cy="18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7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2C40C-7FAC-1391-9F36-4DD81B3D4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kan iemand zich inschrijven?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E88347-6D5A-631A-831B-FCEB90A70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Zelf inschrijven in het CIR</a:t>
            </a:r>
          </a:p>
          <a:p>
            <a:r>
              <a:rPr lang="nl-BE" dirty="0"/>
              <a:t>Computer nodig: Samenwerking </a:t>
            </a:r>
            <a:r>
              <a:rPr lang="nl-BE" dirty="0" err="1"/>
              <a:t>digipunten</a:t>
            </a:r>
            <a:endParaRPr lang="nl-BE" dirty="0"/>
          </a:p>
          <a:p>
            <a:r>
              <a:rPr lang="nl-BE" dirty="0"/>
              <a:t>Technische ondersteuning: Samenwerking </a:t>
            </a:r>
            <a:r>
              <a:rPr lang="nl-BE" dirty="0" err="1"/>
              <a:t>digimaten</a:t>
            </a:r>
            <a:endParaRPr lang="nl-BE" dirty="0"/>
          </a:p>
          <a:p>
            <a:r>
              <a:rPr lang="nl-BE" dirty="0"/>
              <a:t>Inhoudelijke vragen: !Mpuls werkt verder op afspraak </a:t>
            </a:r>
          </a:p>
          <a:p>
            <a:r>
              <a:rPr lang="nl-BE" dirty="0"/>
              <a:t>ID verloren? KH moet langskomen bij !Mpuls op afspraak</a:t>
            </a:r>
          </a:p>
          <a:p>
            <a:r>
              <a:rPr lang="nl-BE" dirty="0"/>
              <a:t>KH in begeleiding? Begeleiding kan ondersteuning bieden </a:t>
            </a:r>
          </a:p>
        </p:txBody>
      </p:sp>
    </p:spTree>
    <p:extLst>
      <p:ext uri="{BB962C8B-B14F-4D97-AF65-F5344CB8AC3E}">
        <p14:creationId xmlns:p14="http://schemas.microsoft.com/office/powerpoint/2010/main" val="376105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4530F-CA14-53CA-63A0-D7364C82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Waarvoor kan een KH kiezen bij !Mpuls?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8A63E081-1572-DFB7-FE70-2C56CF253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6338" y="2998961"/>
          <a:ext cx="987266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1">
                  <a:extLst>
                    <a:ext uri="{9D8B030D-6E8A-4147-A177-3AD203B41FA5}">
                      <a16:colId xmlns:a16="http://schemas.microsoft.com/office/drawing/2014/main" val="1541296178"/>
                    </a:ext>
                  </a:extLst>
                </a:gridCol>
                <a:gridCol w="4936331">
                  <a:extLst>
                    <a:ext uri="{9D8B030D-6E8A-4147-A177-3AD203B41FA5}">
                      <a16:colId xmlns:a16="http://schemas.microsoft.com/office/drawing/2014/main" val="849398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Gezinssamenstelling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Aantal slaapkamers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0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Alleenstaanden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Studio’s en woningtypes met 1 &amp; 2 slaapkamers (uitgezonderd huizen met 2 </a:t>
                      </a:r>
                      <a:r>
                        <a:rPr lang="nl-BE" dirty="0" err="1"/>
                        <a:t>slpk</a:t>
                      </a:r>
                      <a:r>
                        <a:rPr lang="nl-B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67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Koppels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Woningtypes met 1 &amp; 2 slaapkamers (uitgezonderd huizen met 2 </a:t>
                      </a:r>
                      <a:r>
                        <a:rPr lang="nl-BE" dirty="0" err="1"/>
                        <a:t>slpk</a:t>
                      </a:r>
                      <a:r>
                        <a:rPr lang="nl-B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5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Alleenstaanden/koppels met 1 kind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Woningtypes met 2 slaapkamers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55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Alleenstaanden/koppels met 2/3 kinderen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Woningtypes met 3 slaapkamers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37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Alleenstaanden/koppels met 4/5 kinderen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Woningtypes met 4 slaapkamers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15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Alleenstaanden/koppels met 6/7 kinderen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Woningtypes met 5 slaapkamers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6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Alleenstaanden/koppels met 8/9 kinderen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Woningtypes met 6 slaapkamers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727381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89DA2852-B736-5498-C712-B8F0051E99E3}"/>
              </a:ext>
            </a:extLst>
          </p:cNvPr>
          <p:cNvSpPr txBox="1"/>
          <p:nvPr/>
        </p:nvSpPr>
        <p:spPr>
          <a:xfrm>
            <a:off x="1143000" y="1810693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accent1"/>
                </a:solidFill>
              </a:rPr>
              <a:t>Gemeente: Menen-Lauwe-Rekkem &amp; Wervik-Geluwe-</a:t>
            </a:r>
            <a:r>
              <a:rPr lang="nl-BE" sz="2200" dirty="0" err="1">
                <a:solidFill>
                  <a:schemeClr val="accent1"/>
                </a:solidFill>
              </a:rPr>
              <a:t>Kruiseke</a:t>
            </a:r>
            <a:endParaRPr lang="nl-BE" sz="22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accent1"/>
                </a:solidFill>
              </a:rPr>
              <a:t>Huizen – appartemeten – studio’s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accent1"/>
                </a:solidFill>
              </a:rPr>
              <a:t>Keuze afhankelijk van gezinssamenstelling</a:t>
            </a:r>
          </a:p>
        </p:txBody>
      </p:sp>
    </p:spTree>
    <p:extLst>
      <p:ext uri="{BB962C8B-B14F-4D97-AF65-F5344CB8AC3E}">
        <p14:creationId xmlns:p14="http://schemas.microsoft.com/office/powerpoint/2010/main" val="20017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CED87-B99B-C71C-5396-A7D862DD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Actualisatie 2024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C837A3-DFF7-5A55-1E04-50F05ACD4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Vanaf 02/01/2024: Alle dossiers van de woonmaatschappijen worden samengevoegd tot 1 register</a:t>
            </a:r>
          </a:p>
          <a:p>
            <a:r>
              <a:rPr lang="nl-BE"/>
              <a:t>Verplichte actualisatie</a:t>
            </a:r>
          </a:p>
          <a:p>
            <a:r>
              <a:rPr lang="nl-BE"/>
              <a:t>KH </a:t>
            </a:r>
            <a:r>
              <a:rPr lang="nl-BE" dirty="0"/>
              <a:t>verplicht inloggen CIR + dossier nakijken + evt. bewijsstukken opladen</a:t>
            </a:r>
          </a:p>
          <a:p>
            <a:r>
              <a:rPr lang="nl-BE" dirty="0"/>
              <a:t>!Mpuls streeft ernaar zo vroeg mogelijk te starten</a:t>
            </a:r>
          </a:p>
          <a:p>
            <a:pPr lvl="1"/>
            <a:r>
              <a:rPr lang="nl-BE" dirty="0"/>
              <a:t>1</a:t>
            </a:r>
            <a:r>
              <a:rPr lang="nl-BE" baseline="30000" dirty="0"/>
              <a:t>ste</a:t>
            </a:r>
            <a:r>
              <a:rPr lang="nl-BE" dirty="0"/>
              <a:t> brief: 30 kalenderdagen tijd</a:t>
            </a:r>
          </a:p>
          <a:p>
            <a:pPr lvl="1"/>
            <a:r>
              <a:rPr lang="nl-BE" dirty="0"/>
              <a:t>2</a:t>
            </a:r>
            <a:r>
              <a:rPr lang="nl-BE" baseline="30000" dirty="0"/>
              <a:t>de</a:t>
            </a:r>
            <a:r>
              <a:rPr lang="nl-BE" dirty="0"/>
              <a:t> brief: 15 kalenderdagen tijd</a:t>
            </a:r>
          </a:p>
          <a:p>
            <a:r>
              <a:rPr lang="nl-BE" dirty="0"/>
              <a:t>Niet (tijdig) ingelogd of bewijsstukken niet bezorgd</a:t>
            </a:r>
            <a:r>
              <a:rPr lang="nl-BE" dirty="0">
                <a:sym typeface="Wingdings" panose="05000000000000000000" pitchFamily="2" charset="2"/>
              </a:rPr>
              <a:t> dossier wordt geschrapt </a:t>
            </a:r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159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F9C70-D87A-F0F7-7CCC-C5E7477E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 toewijsmodel</a:t>
            </a:r>
            <a:br>
              <a:rPr lang="nl-BE" dirty="0"/>
            </a:br>
            <a:endParaRPr lang="nl-BE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0C8CB60-E468-19DA-BC4A-8B2067FED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931" y="2566987"/>
            <a:ext cx="86868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3290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Roo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a26f64-8deb-4ed4-a973-7443f249dc14">
      <Terms xmlns="http://schemas.microsoft.com/office/infopath/2007/PartnerControls"/>
    </lcf76f155ced4ddcb4097134ff3c332f>
    <TaxCatchAll xmlns="76fe5c2b-87d4-4a79-bf3c-2ce40893ad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ED2B95A011646B0190DB7F8FFD760" ma:contentTypeVersion="13" ma:contentTypeDescription="Een nieuw document maken." ma:contentTypeScope="" ma:versionID="90bdf5ec780ab18c129dcb3d389f4dd5">
  <xsd:schema xmlns:xsd="http://www.w3.org/2001/XMLSchema" xmlns:xs="http://www.w3.org/2001/XMLSchema" xmlns:p="http://schemas.microsoft.com/office/2006/metadata/properties" xmlns:ns2="2ea26f64-8deb-4ed4-a973-7443f249dc14" xmlns:ns3="76fe5c2b-87d4-4a79-bf3c-2ce40893adf9" targetNamespace="http://schemas.microsoft.com/office/2006/metadata/properties" ma:root="true" ma:fieldsID="d4ff9cafd1e428cb24227f0bb9e22f0c" ns2:_="" ns3:_="">
    <xsd:import namespace="2ea26f64-8deb-4ed4-a973-7443f249dc14"/>
    <xsd:import namespace="76fe5c2b-87d4-4a79-bf3c-2ce40893ad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26f64-8deb-4ed4-a973-7443f249d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e419d04f-be6e-46fa-b8fc-52f5d3e436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e5c2b-87d4-4a79-bf3c-2ce40893adf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7156c16-3b84-40fa-ac61-126d5ee0f3b2}" ma:internalName="TaxCatchAll" ma:showField="CatchAllData" ma:web="76fe5c2b-87d4-4a79-bf3c-2ce40893a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2DB1F7-FB65-4A25-B101-8E2D4D1B5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31A054-8613-41C5-A375-9726501292F3}">
  <ds:schemaRefs>
    <ds:schemaRef ds:uri="http://schemas.microsoft.com/office/2006/metadata/properties"/>
    <ds:schemaRef ds:uri="http://schemas.microsoft.com/office/infopath/2007/PartnerControls"/>
    <ds:schemaRef ds:uri="2ea26f64-8deb-4ed4-a973-7443f249dc14"/>
    <ds:schemaRef ds:uri="76fe5c2b-87d4-4a79-bf3c-2ce40893adf9"/>
  </ds:schemaRefs>
</ds:datastoreItem>
</file>

<file path=customXml/itemProps3.xml><?xml version="1.0" encoding="utf-8"?>
<ds:datastoreItem xmlns:ds="http://schemas.openxmlformats.org/officeDocument/2006/customXml" ds:itemID="{DE62AFF7-35C9-47F5-97EC-21E55E765B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26f64-8deb-4ed4-a973-7443f249dc14"/>
    <ds:schemaRef ds:uri="76fe5c2b-87d4-4a79-bf3c-2ce40893a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623</TotalTime>
  <Words>340</Words>
  <Application>Microsoft Office PowerPoint</Application>
  <PresentationFormat>Breedbeeld</PresentationFormat>
  <Paragraphs>62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Basis</vt:lpstr>
      <vt:lpstr>Inschrijven sociale woningen Woonmaatschappij !Mpuls Menen-Wervik</vt:lpstr>
      <vt:lpstr>Agenda</vt:lpstr>
      <vt:lpstr>Centraal inschrijvingsregister (CIR) Wat is dit?</vt:lpstr>
      <vt:lpstr>PowerPoint-presentatie</vt:lpstr>
      <vt:lpstr>Inschrijvingsvoorwaarden</vt:lpstr>
      <vt:lpstr>Hoe kan iemand zich inschrijven? </vt:lpstr>
      <vt:lpstr>Waarvoor kan een KH kiezen bij !Mpuls?</vt:lpstr>
      <vt:lpstr>Actualisatie 2024 </vt:lpstr>
      <vt:lpstr>Nieuw toewijsmodel 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Oprichting toewijzingsraad Woonmaatschappij !Mpuls Menen-Wervik</dc:title>
  <dc:creator>Lieza Corselis</dc:creator>
  <cp:lastModifiedBy>Lieza Corselis</cp:lastModifiedBy>
  <cp:revision>51</cp:revision>
  <dcterms:created xsi:type="dcterms:W3CDTF">2023-04-07T05:58:55Z</dcterms:created>
  <dcterms:modified xsi:type="dcterms:W3CDTF">2023-12-05T09:52:09Z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0x010100F7DED2B95A011646B0190DB7F8FFD760</vt:lpwstr>
  </property>
  <property fmtid="{D5CDD505-2E9C-101B-9397-08002B2CF9AE}" pid="3" name="Order">
    <vt:r8>86600</vt:r8>
  </property>
  <property fmtid="{D5CDD505-2E9C-101B-9397-08002B2CF9AE}" pid="4" name="MediaServiceImageTags">
    <vt:lpwstr/>
  </property>
</Properties>
</file>