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71" r:id="rId3"/>
    <p:sldId id="258" r:id="rId4"/>
    <p:sldId id="295" r:id="rId5"/>
    <p:sldId id="310" r:id="rId6"/>
    <p:sldId id="299" r:id="rId7"/>
    <p:sldId id="263" r:id="rId8"/>
    <p:sldId id="268" r:id="rId9"/>
    <p:sldId id="304" r:id="rId10"/>
    <p:sldId id="311" r:id="rId11"/>
    <p:sldId id="308" r:id="rId12"/>
    <p:sldId id="307" r:id="rId13"/>
    <p:sldId id="312" r:id="rId14"/>
    <p:sldId id="301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D0C2D-320C-D64D-A3B0-CF59E6DA7F14}" v="340" dt="2025-11-26T14:25:55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0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d Pletinckx" userId="825d2a33-d32b-46d9-b01c-e519fd5f2e5e" providerId="ADAL" clId="{7691655F-3449-5C07-BB88-AFE202A19489}"/>
    <pc:docChg chg="undo redo custSel addSld delSld modSld sldOrd">
      <pc:chgData name="Maud Pletinckx" userId="825d2a33-d32b-46d9-b01c-e519fd5f2e5e" providerId="ADAL" clId="{7691655F-3449-5C07-BB88-AFE202A19489}" dt="2025-11-26T14:35:12.530" v="1648" actId="20577"/>
      <pc:docMkLst>
        <pc:docMk/>
      </pc:docMkLst>
      <pc:sldChg chg="del">
        <pc:chgData name="Maud Pletinckx" userId="825d2a33-d32b-46d9-b01c-e519fd5f2e5e" providerId="ADAL" clId="{7691655F-3449-5C07-BB88-AFE202A19489}" dt="2025-11-26T12:56:25.978" v="460" actId="2696"/>
        <pc:sldMkLst>
          <pc:docMk/>
          <pc:sldMk cId="0" sldId="257"/>
        </pc:sldMkLst>
      </pc:sldChg>
      <pc:sldChg chg="addSp delSp modSp add mod setBg">
        <pc:chgData name="Maud Pletinckx" userId="825d2a33-d32b-46d9-b01c-e519fd5f2e5e" providerId="ADAL" clId="{7691655F-3449-5C07-BB88-AFE202A19489}" dt="2025-11-26T13:50:15.981" v="1157" actId="20577"/>
        <pc:sldMkLst>
          <pc:docMk/>
          <pc:sldMk cId="3189218439" sldId="258"/>
        </pc:sldMkLst>
        <pc:spChg chg="mod">
          <ac:chgData name="Maud Pletinckx" userId="825d2a33-d32b-46d9-b01c-e519fd5f2e5e" providerId="ADAL" clId="{7691655F-3449-5C07-BB88-AFE202A19489}" dt="2025-11-26T13:38:30.938" v="1082" actId="26606"/>
          <ac:spMkLst>
            <pc:docMk/>
            <pc:sldMk cId="3189218439" sldId="258"/>
            <ac:spMk id="2" creationId="{15729275-9290-FE5F-2A03-2F7BE42DA0F6}"/>
          </ac:spMkLst>
        </pc:spChg>
        <pc:spChg chg="del">
          <ac:chgData name="Maud Pletinckx" userId="825d2a33-d32b-46d9-b01c-e519fd5f2e5e" providerId="ADAL" clId="{7691655F-3449-5C07-BB88-AFE202A19489}" dt="2025-11-26T10:41:35.296" v="109" actId="26606"/>
          <ac:spMkLst>
            <pc:docMk/>
            <pc:sldMk cId="3189218439" sldId="258"/>
            <ac:spMk id="3" creationId="{267634D6-28B2-4BDE-9826-25686C9251FB}"/>
          </ac:spMkLst>
        </pc:spChg>
        <pc:spChg chg="add del">
          <ac:chgData name="Maud Pletinckx" userId="825d2a33-d32b-46d9-b01c-e519fd5f2e5e" providerId="ADAL" clId="{7691655F-3449-5C07-BB88-AFE202A19489}" dt="2025-11-26T11:07:56.040" v="219" actId="26606"/>
          <ac:spMkLst>
            <pc:docMk/>
            <pc:sldMk cId="3189218439" sldId="258"/>
            <ac:spMk id="12" creationId="{6C4028FD-8BAA-4A19-BFDE-594D991B7552}"/>
          </ac:spMkLst>
        </pc:spChg>
        <pc:spChg chg="add del">
          <ac:chgData name="Maud Pletinckx" userId="825d2a33-d32b-46d9-b01c-e519fd5f2e5e" providerId="ADAL" clId="{7691655F-3449-5C07-BB88-AFE202A19489}" dt="2025-11-26T11:07:55.948" v="218" actId="26606"/>
          <ac:spMkLst>
            <pc:docMk/>
            <pc:sldMk cId="3189218439" sldId="258"/>
            <ac:spMk id="17" creationId="{BACC6370-2D7E-4714-9D71-7542949D7D5D}"/>
          </ac:spMkLst>
        </pc:spChg>
        <pc:spChg chg="add del">
          <ac:chgData name="Maud Pletinckx" userId="825d2a33-d32b-46d9-b01c-e519fd5f2e5e" providerId="ADAL" clId="{7691655F-3449-5C07-BB88-AFE202A19489}" dt="2025-11-26T11:07:55.948" v="218" actId="26606"/>
          <ac:spMkLst>
            <pc:docMk/>
            <pc:sldMk cId="3189218439" sldId="258"/>
            <ac:spMk id="19" creationId="{F68B3F68-107C-434F-AA38-110D5EA91B85}"/>
          </ac:spMkLst>
        </pc:spChg>
        <pc:spChg chg="add del">
          <ac:chgData name="Maud Pletinckx" userId="825d2a33-d32b-46d9-b01c-e519fd5f2e5e" providerId="ADAL" clId="{7691655F-3449-5C07-BB88-AFE202A19489}" dt="2025-11-26T11:07:55.948" v="218" actId="26606"/>
          <ac:spMkLst>
            <pc:docMk/>
            <pc:sldMk cId="3189218439" sldId="258"/>
            <ac:spMk id="21" creationId="{AAD0DBB9-1A4B-4391-81D4-CB19F9AB918A}"/>
          </ac:spMkLst>
        </pc:spChg>
        <pc:spChg chg="add del">
          <ac:chgData name="Maud Pletinckx" userId="825d2a33-d32b-46d9-b01c-e519fd5f2e5e" providerId="ADAL" clId="{7691655F-3449-5C07-BB88-AFE202A19489}" dt="2025-11-26T11:07:55.948" v="218" actId="26606"/>
          <ac:spMkLst>
            <pc:docMk/>
            <pc:sldMk cId="3189218439" sldId="258"/>
            <ac:spMk id="23" creationId="{063BBA22-50EA-4C4D-BE05-F1CE4E63AA56}"/>
          </ac:spMkLst>
        </pc:spChg>
        <pc:spChg chg="add del">
          <ac:chgData name="Maud Pletinckx" userId="825d2a33-d32b-46d9-b01c-e519fd5f2e5e" providerId="ADAL" clId="{7691655F-3449-5C07-BB88-AFE202A19489}" dt="2025-11-26T13:38:30.938" v="1082" actId="26606"/>
          <ac:spMkLst>
            <pc:docMk/>
            <pc:sldMk cId="3189218439" sldId="258"/>
            <ac:spMk id="25" creationId="{2E442304-DDBD-4F7B-8017-36BCC863FB40}"/>
          </ac:spMkLst>
        </pc:spChg>
        <pc:spChg chg="add del">
          <ac:chgData name="Maud Pletinckx" userId="825d2a33-d32b-46d9-b01c-e519fd5f2e5e" providerId="ADAL" clId="{7691655F-3449-5C07-BB88-AFE202A19489}" dt="2025-11-26T13:38:30.938" v="1082" actId="26606"/>
          <ac:spMkLst>
            <pc:docMk/>
            <pc:sldMk cId="3189218439" sldId="258"/>
            <ac:spMk id="26" creationId="{5E107275-3853-46FD-A241-DE4355A42675}"/>
          </ac:spMkLst>
        </pc:spChg>
        <pc:spChg chg="add del">
          <ac:chgData name="Maud Pletinckx" userId="825d2a33-d32b-46d9-b01c-e519fd5f2e5e" providerId="ADAL" clId="{7691655F-3449-5C07-BB88-AFE202A19489}" dt="2025-11-26T13:38:30.938" v="1082" actId="26606"/>
          <ac:spMkLst>
            <pc:docMk/>
            <pc:sldMk cId="3189218439" sldId="258"/>
            <ac:spMk id="31" creationId="{955A2079-FA98-4876-80F0-72364A7D2EA4}"/>
          </ac:spMkLst>
        </pc:spChg>
        <pc:graphicFrameChg chg="add mod ord modGraphic">
          <ac:chgData name="Maud Pletinckx" userId="825d2a33-d32b-46d9-b01c-e519fd5f2e5e" providerId="ADAL" clId="{7691655F-3449-5C07-BB88-AFE202A19489}" dt="2025-11-26T13:50:15.981" v="1157" actId="20577"/>
          <ac:graphicFrameMkLst>
            <pc:docMk/>
            <pc:sldMk cId="3189218439" sldId="258"/>
            <ac:graphicFrameMk id="7" creationId="{D0AC02F1-4D4F-10DC-592C-7E9D2A158FCC}"/>
          </ac:graphicFrameMkLst>
        </pc:graphicFrameChg>
        <pc:picChg chg="del">
          <ac:chgData name="Maud Pletinckx" userId="825d2a33-d32b-46d9-b01c-e519fd5f2e5e" providerId="ADAL" clId="{7691655F-3449-5C07-BB88-AFE202A19489}" dt="2025-11-26T10:40:59.317" v="107" actId="478"/>
          <ac:picMkLst>
            <pc:docMk/>
            <pc:sldMk cId="3189218439" sldId="258"/>
            <ac:picMk id="4" creationId="{C31E38F6-82EF-750D-F849-EFB43127C96E}"/>
          </ac:picMkLst>
        </pc:picChg>
        <pc:picChg chg="add mod">
          <ac:chgData name="Maud Pletinckx" userId="825d2a33-d32b-46d9-b01c-e519fd5f2e5e" providerId="ADAL" clId="{7691655F-3449-5C07-BB88-AFE202A19489}" dt="2025-11-26T10:41:10.541" v="108"/>
          <ac:picMkLst>
            <pc:docMk/>
            <pc:sldMk cId="3189218439" sldId="258"/>
            <ac:picMk id="5" creationId="{EC152457-E919-E33A-FFB9-43F4D5EE11F8}"/>
          </ac:picMkLst>
        </pc:picChg>
      </pc:sldChg>
      <pc:sldChg chg="del">
        <pc:chgData name="Maud Pletinckx" userId="825d2a33-d32b-46d9-b01c-e519fd5f2e5e" providerId="ADAL" clId="{7691655F-3449-5C07-BB88-AFE202A19489}" dt="2025-11-26T12:57:38.232" v="464" actId="2696"/>
        <pc:sldMkLst>
          <pc:docMk/>
          <pc:sldMk cId="0" sldId="260"/>
        </pc:sldMkLst>
      </pc:sldChg>
      <pc:sldChg chg="del">
        <pc:chgData name="Maud Pletinckx" userId="825d2a33-d32b-46d9-b01c-e519fd5f2e5e" providerId="ADAL" clId="{7691655F-3449-5C07-BB88-AFE202A19489}" dt="2025-11-26T12:58:14.081" v="466" actId="2696"/>
        <pc:sldMkLst>
          <pc:docMk/>
          <pc:sldMk cId="0" sldId="261"/>
        </pc:sldMkLst>
      </pc:sldChg>
      <pc:sldChg chg="del">
        <pc:chgData name="Maud Pletinckx" userId="825d2a33-d32b-46d9-b01c-e519fd5f2e5e" providerId="ADAL" clId="{7691655F-3449-5C07-BB88-AFE202A19489}" dt="2025-11-26T12:58:10.677" v="465" actId="2696"/>
        <pc:sldMkLst>
          <pc:docMk/>
          <pc:sldMk cId="0" sldId="262"/>
        </pc:sldMkLst>
      </pc:sldChg>
      <pc:sldChg chg="modSp mod ord">
        <pc:chgData name="Maud Pletinckx" userId="825d2a33-d32b-46d9-b01c-e519fd5f2e5e" providerId="ADAL" clId="{7691655F-3449-5C07-BB88-AFE202A19489}" dt="2025-11-26T13:03:58.814" v="613" actId="20578"/>
        <pc:sldMkLst>
          <pc:docMk/>
          <pc:sldMk cId="0" sldId="263"/>
        </pc:sldMkLst>
        <pc:spChg chg="mod">
          <ac:chgData name="Maud Pletinckx" userId="825d2a33-d32b-46d9-b01c-e519fd5f2e5e" providerId="ADAL" clId="{7691655F-3449-5C07-BB88-AFE202A19489}" dt="2025-11-26T12:59:48.947" v="483" actId="20577"/>
          <ac:spMkLst>
            <pc:docMk/>
            <pc:sldMk cId="0" sldId="263"/>
            <ac:spMk id="2" creationId="{00000000-0000-0000-0000-000000000000}"/>
          </ac:spMkLst>
        </pc:spChg>
        <pc:graphicFrameChg chg="mod">
          <ac:chgData name="Maud Pletinckx" userId="825d2a33-d32b-46d9-b01c-e519fd5f2e5e" providerId="ADAL" clId="{7691655F-3449-5C07-BB88-AFE202A19489}" dt="2025-11-26T13:00:37.557" v="492" actId="20577"/>
          <ac:graphicFrameMkLst>
            <pc:docMk/>
            <pc:sldMk cId="0" sldId="263"/>
            <ac:graphicFrameMk id="14" creationId="{C21B2724-7113-04B9-6C39-40DFDA18042B}"/>
          </ac:graphicFrameMkLst>
        </pc:graphicFrameChg>
      </pc:sldChg>
      <pc:sldChg chg="modSp del mod ord">
        <pc:chgData name="Maud Pletinckx" userId="825d2a33-d32b-46d9-b01c-e519fd5f2e5e" providerId="ADAL" clId="{7691655F-3449-5C07-BB88-AFE202A19489}" dt="2025-11-26T13:09:34.552" v="666" actId="2696"/>
        <pc:sldMkLst>
          <pc:docMk/>
          <pc:sldMk cId="0" sldId="265"/>
        </pc:sldMkLst>
        <pc:spChg chg="mod">
          <ac:chgData name="Maud Pletinckx" userId="825d2a33-d32b-46d9-b01c-e519fd5f2e5e" providerId="ADAL" clId="{7691655F-3449-5C07-BB88-AFE202A19489}" dt="2025-11-26T13:01:46.436" v="535" actId="20577"/>
          <ac:spMkLst>
            <pc:docMk/>
            <pc:sldMk cId="0" sldId="265"/>
            <ac:spMk id="13" creationId="{00000000-0000-0000-0000-000000000000}"/>
          </ac:spMkLst>
        </pc:spChg>
      </pc:sldChg>
      <pc:sldChg chg="addSp delSp modSp add del mod setBg delDesignElem">
        <pc:chgData name="Maud Pletinckx" userId="825d2a33-d32b-46d9-b01c-e519fd5f2e5e" providerId="ADAL" clId="{7691655F-3449-5C07-BB88-AFE202A19489}" dt="2025-11-26T13:46:32.581" v="1118" actId="2696"/>
        <pc:sldMkLst>
          <pc:docMk/>
          <pc:sldMk cId="597057616" sldId="265"/>
        </pc:sldMkLst>
        <pc:spChg chg="mod">
          <ac:chgData name="Maud Pletinckx" userId="825d2a33-d32b-46d9-b01c-e519fd5f2e5e" providerId="ADAL" clId="{7691655F-3449-5C07-BB88-AFE202A19489}" dt="2025-11-26T13:43:52.712" v="1116" actId="26606"/>
          <ac:spMkLst>
            <pc:docMk/>
            <pc:sldMk cId="597057616" sldId="265"/>
            <ac:spMk id="2" creationId="{00000000-0000-0000-0000-000000000000}"/>
          </ac:spMkLst>
        </pc:spChg>
        <pc:spChg chg="add del mod">
          <ac:chgData name="Maud Pletinckx" userId="825d2a33-d32b-46d9-b01c-e519fd5f2e5e" providerId="ADAL" clId="{7691655F-3449-5C07-BB88-AFE202A19489}" dt="2025-11-26T13:43:52.712" v="1116" actId="26606"/>
          <ac:spMkLst>
            <pc:docMk/>
            <pc:sldMk cId="597057616" sldId="265"/>
            <ac:spMk id="13" creationId="{00000000-0000-0000-0000-000000000000}"/>
          </ac:spMkLst>
        </pc:spChg>
        <pc:spChg chg="add del">
          <ac:chgData name="Maud Pletinckx" userId="825d2a33-d32b-46d9-b01c-e519fd5f2e5e" providerId="ADAL" clId="{7691655F-3449-5C07-BB88-AFE202A19489}" dt="2025-11-26T13:33:37.752" v="1056" actId="26606"/>
          <ac:spMkLst>
            <pc:docMk/>
            <pc:sldMk cId="597057616" sldId="265"/>
            <ac:spMk id="18" creationId="{1709F1D5-B0F1-4714-A239-E5B61C161915}"/>
          </ac:spMkLst>
        </pc:spChg>
        <pc:spChg chg="add del">
          <ac:chgData name="Maud Pletinckx" userId="825d2a33-d32b-46d9-b01c-e519fd5f2e5e" providerId="ADAL" clId="{7691655F-3449-5C07-BB88-AFE202A19489}" dt="2025-11-26T13:33:37.752" v="1056" actId="26606"/>
          <ac:spMkLst>
            <pc:docMk/>
            <pc:sldMk cId="597057616" sldId="265"/>
            <ac:spMk id="20" creationId="{228FB460-D3FF-4440-A020-05982A09E517}"/>
          </ac:spMkLst>
        </pc:spChg>
        <pc:spChg chg="add del">
          <ac:chgData name="Maud Pletinckx" userId="825d2a33-d32b-46d9-b01c-e519fd5f2e5e" providerId="ADAL" clId="{7691655F-3449-5C07-BB88-AFE202A19489}" dt="2025-11-26T13:33:37.752" v="1056" actId="26606"/>
          <ac:spMkLst>
            <pc:docMk/>
            <pc:sldMk cId="597057616" sldId="265"/>
            <ac:spMk id="22" creationId="{14847E93-7DC1-4D4B-8829-B19AA7137C50}"/>
          </ac:spMkLst>
        </pc:spChg>
        <pc:spChg chg="add del">
          <ac:chgData name="Maud Pletinckx" userId="825d2a33-d32b-46d9-b01c-e519fd5f2e5e" providerId="ADAL" clId="{7691655F-3449-5C07-BB88-AFE202A19489}" dt="2025-11-26T13:33:37.752" v="1056" actId="26606"/>
          <ac:spMkLst>
            <pc:docMk/>
            <pc:sldMk cId="597057616" sldId="265"/>
            <ac:spMk id="24" creationId="{5566D6E1-03A1-4D73-A4E0-35D74D568A04}"/>
          </ac:spMkLst>
        </pc:spChg>
        <pc:spChg chg="add del">
          <ac:chgData name="Maud Pletinckx" userId="825d2a33-d32b-46d9-b01c-e519fd5f2e5e" providerId="ADAL" clId="{7691655F-3449-5C07-BB88-AFE202A19489}" dt="2025-11-26T13:33:37.752" v="1056" actId="26606"/>
          <ac:spMkLst>
            <pc:docMk/>
            <pc:sldMk cId="597057616" sldId="265"/>
            <ac:spMk id="26" creationId="{9F835A99-04AC-494A-A572-AFE8413CC938}"/>
          </ac:spMkLst>
        </pc:spChg>
        <pc:spChg chg="add">
          <ac:chgData name="Maud Pletinckx" userId="825d2a33-d32b-46d9-b01c-e519fd5f2e5e" providerId="ADAL" clId="{7691655F-3449-5C07-BB88-AFE202A19489}" dt="2025-11-26T13:29:50.328" v="918" actId="26606"/>
          <ac:spMkLst>
            <pc:docMk/>
            <pc:sldMk cId="597057616" sldId="265"/>
            <ac:spMk id="28" creationId="{7B786209-1B0B-4CA9-9BDD-F7327066A84D}"/>
          </ac:spMkLst>
        </pc:spChg>
        <pc:spChg chg="add">
          <ac:chgData name="Maud Pletinckx" userId="825d2a33-d32b-46d9-b01c-e519fd5f2e5e" providerId="ADAL" clId="{7691655F-3449-5C07-BB88-AFE202A19489}" dt="2025-11-26T13:29:50.328" v="918" actId="26606"/>
          <ac:spMkLst>
            <pc:docMk/>
            <pc:sldMk cId="597057616" sldId="265"/>
            <ac:spMk id="30" creationId="{2D2964BB-484D-45AE-AD66-D407D0629652}"/>
          </ac:spMkLst>
        </pc:spChg>
        <pc:spChg chg="add">
          <ac:chgData name="Maud Pletinckx" userId="825d2a33-d32b-46d9-b01c-e519fd5f2e5e" providerId="ADAL" clId="{7691655F-3449-5C07-BB88-AFE202A19489}" dt="2025-11-26T13:29:50.328" v="918" actId="26606"/>
          <ac:spMkLst>
            <pc:docMk/>
            <pc:sldMk cId="597057616" sldId="265"/>
            <ac:spMk id="32" creationId="{6691AC69-A76E-4DAB-B565-468B6B87ACF3}"/>
          </ac:spMkLst>
        </pc:spChg>
        <pc:spChg chg="del">
          <ac:chgData name="Maud Pletinckx" userId="825d2a33-d32b-46d9-b01c-e519fd5f2e5e" providerId="ADAL" clId="{7691655F-3449-5C07-BB88-AFE202A19489}" dt="2025-11-26T13:09:41.714" v="668"/>
          <ac:spMkLst>
            <pc:docMk/>
            <pc:sldMk cId="597057616" sldId="265"/>
            <ac:spMk id="35" creationId="{C2554CA6-288E-4202-BC52-2E5A8F0C0AED}"/>
          </ac:spMkLst>
        </pc:spChg>
        <pc:spChg chg="del">
          <ac:chgData name="Maud Pletinckx" userId="825d2a33-d32b-46d9-b01c-e519fd5f2e5e" providerId="ADAL" clId="{7691655F-3449-5C07-BB88-AFE202A19489}" dt="2025-11-26T13:09:41.714" v="668"/>
          <ac:spMkLst>
            <pc:docMk/>
            <pc:sldMk cId="597057616" sldId="265"/>
            <ac:spMk id="36" creationId="{B10BB131-AC8E-4A8E-A5D1-36260F720C3B}"/>
          </ac:spMkLst>
        </pc:spChg>
        <pc:spChg chg="del">
          <ac:chgData name="Maud Pletinckx" userId="825d2a33-d32b-46d9-b01c-e519fd5f2e5e" providerId="ADAL" clId="{7691655F-3449-5C07-BB88-AFE202A19489}" dt="2025-11-26T13:09:41.714" v="668"/>
          <ac:spMkLst>
            <pc:docMk/>
            <pc:sldMk cId="597057616" sldId="265"/>
            <ac:spMk id="37" creationId="{5B7778FC-632E-4DCA-A7CB-0D7731CCF970}"/>
          </ac:spMkLst>
        </pc:spChg>
        <pc:spChg chg="del">
          <ac:chgData name="Maud Pletinckx" userId="825d2a33-d32b-46d9-b01c-e519fd5f2e5e" providerId="ADAL" clId="{7691655F-3449-5C07-BB88-AFE202A19489}" dt="2025-11-26T13:09:41.714" v="668"/>
          <ac:spMkLst>
            <pc:docMk/>
            <pc:sldMk cId="597057616" sldId="265"/>
            <ac:spMk id="38" creationId="{FA23A907-97FB-4A8F-880A-DD77401C4296}"/>
          </ac:spMkLst>
        </pc:spChg>
        <pc:spChg chg="add del">
          <ac:chgData name="Maud Pletinckx" userId="825d2a33-d32b-46d9-b01c-e519fd5f2e5e" providerId="ADAL" clId="{7691655F-3449-5C07-BB88-AFE202A19489}" dt="2025-11-26T13:35:49.047" v="1064" actId="26606"/>
          <ac:spMkLst>
            <pc:docMk/>
            <pc:sldMk cId="597057616" sldId="265"/>
            <ac:spMk id="39" creationId="{B10BB131-AC8E-4A8E-A5D1-36260F720C3B}"/>
          </ac:spMkLst>
        </pc:spChg>
        <pc:spChg chg="add del">
          <ac:chgData name="Maud Pletinckx" userId="825d2a33-d32b-46d9-b01c-e519fd5f2e5e" providerId="ADAL" clId="{7691655F-3449-5C07-BB88-AFE202A19489}" dt="2025-11-26T13:35:49.047" v="1064" actId="26606"/>
          <ac:spMkLst>
            <pc:docMk/>
            <pc:sldMk cId="597057616" sldId="265"/>
            <ac:spMk id="41" creationId="{14847E93-7DC1-4D4B-8829-B19AA7137C50}"/>
          </ac:spMkLst>
        </pc:spChg>
        <pc:spChg chg="del">
          <ac:chgData name="Maud Pletinckx" userId="825d2a33-d32b-46d9-b01c-e519fd5f2e5e" providerId="ADAL" clId="{7691655F-3449-5C07-BB88-AFE202A19489}" dt="2025-11-26T13:35:49.047" v="1064" actId="26606"/>
          <ac:spMkLst>
            <pc:docMk/>
            <pc:sldMk cId="597057616" sldId="265"/>
            <ac:spMk id="43" creationId="{5566D6E1-03A1-4D73-A4E0-35D74D568A04}"/>
          </ac:spMkLst>
        </pc:spChg>
        <pc:spChg chg="add del">
          <ac:chgData name="Maud Pletinckx" userId="825d2a33-d32b-46d9-b01c-e519fd5f2e5e" providerId="ADAL" clId="{7691655F-3449-5C07-BB88-AFE202A19489}" dt="2025-11-26T13:35:49.047" v="1064" actId="26606"/>
          <ac:spMkLst>
            <pc:docMk/>
            <pc:sldMk cId="597057616" sldId="265"/>
            <ac:spMk id="47" creationId="{7B786209-1B0B-4CA9-9BDD-F7327066A84D}"/>
          </ac:spMkLst>
        </pc:spChg>
        <pc:spChg chg="add del">
          <ac:chgData name="Maud Pletinckx" userId="825d2a33-d32b-46d9-b01c-e519fd5f2e5e" providerId="ADAL" clId="{7691655F-3449-5C07-BB88-AFE202A19489}" dt="2025-11-26T13:35:49.047" v="1064" actId="26606"/>
          <ac:spMkLst>
            <pc:docMk/>
            <pc:sldMk cId="597057616" sldId="265"/>
            <ac:spMk id="49" creationId="{2D2964BB-484D-45AE-AD66-D407D0629652}"/>
          </ac:spMkLst>
        </pc:spChg>
        <pc:spChg chg="add del">
          <ac:chgData name="Maud Pletinckx" userId="825d2a33-d32b-46d9-b01c-e519fd5f2e5e" providerId="ADAL" clId="{7691655F-3449-5C07-BB88-AFE202A19489}" dt="2025-11-26T13:35:49.047" v="1064" actId="26606"/>
          <ac:spMkLst>
            <pc:docMk/>
            <pc:sldMk cId="597057616" sldId="265"/>
            <ac:spMk id="51" creationId="{6691AC69-A76E-4DAB-B565-468B6B87ACF3}"/>
          </ac:spMkLst>
        </pc:spChg>
        <pc:spChg chg="add del">
          <ac:chgData name="Maud Pletinckx" userId="825d2a33-d32b-46d9-b01c-e519fd5f2e5e" providerId="ADAL" clId="{7691655F-3449-5C07-BB88-AFE202A19489}" dt="2025-11-26T13:43:52.712" v="1116" actId="26606"/>
          <ac:spMkLst>
            <pc:docMk/>
            <pc:sldMk cId="597057616" sldId="265"/>
            <ac:spMk id="56" creationId="{C2554CA6-288E-4202-BC52-2E5A8F0C0AED}"/>
          </ac:spMkLst>
        </pc:spChg>
        <pc:spChg chg="add del">
          <ac:chgData name="Maud Pletinckx" userId="825d2a33-d32b-46d9-b01c-e519fd5f2e5e" providerId="ADAL" clId="{7691655F-3449-5C07-BB88-AFE202A19489}" dt="2025-11-26T13:43:52.712" v="1116" actId="26606"/>
          <ac:spMkLst>
            <pc:docMk/>
            <pc:sldMk cId="597057616" sldId="265"/>
            <ac:spMk id="58" creationId="{B10BB131-AC8E-4A8E-A5D1-36260F720C3B}"/>
          </ac:spMkLst>
        </pc:spChg>
        <pc:spChg chg="add del">
          <ac:chgData name="Maud Pletinckx" userId="825d2a33-d32b-46d9-b01c-e519fd5f2e5e" providerId="ADAL" clId="{7691655F-3449-5C07-BB88-AFE202A19489}" dt="2025-11-26T13:43:52.712" v="1116" actId="26606"/>
          <ac:spMkLst>
            <pc:docMk/>
            <pc:sldMk cId="597057616" sldId="265"/>
            <ac:spMk id="60" creationId="{5B7778FC-632E-4DCA-A7CB-0D7731CCF970}"/>
          </ac:spMkLst>
        </pc:spChg>
        <pc:spChg chg="add del">
          <ac:chgData name="Maud Pletinckx" userId="825d2a33-d32b-46d9-b01c-e519fd5f2e5e" providerId="ADAL" clId="{7691655F-3449-5C07-BB88-AFE202A19489}" dt="2025-11-26T13:43:52.712" v="1116" actId="26606"/>
          <ac:spMkLst>
            <pc:docMk/>
            <pc:sldMk cId="597057616" sldId="265"/>
            <ac:spMk id="62" creationId="{FA23A907-97FB-4A8F-880A-DD77401C4296}"/>
          </ac:spMkLst>
        </pc:spChg>
        <pc:spChg chg="add del">
          <ac:chgData name="Maud Pletinckx" userId="825d2a33-d32b-46d9-b01c-e519fd5f2e5e" providerId="ADAL" clId="{7691655F-3449-5C07-BB88-AFE202A19489}" dt="2025-11-26T13:43:52.687" v="1115" actId="26606"/>
          <ac:spMkLst>
            <pc:docMk/>
            <pc:sldMk cId="597057616" sldId="265"/>
            <ac:spMk id="68" creationId="{35DB3719-6FDC-4E5D-891D-FF40B7300F64}"/>
          </ac:spMkLst>
        </pc:spChg>
        <pc:spChg chg="add del">
          <ac:chgData name="Maud Pletinckx" userId="825d2a33-d32b-46d9-b01c-e519fd5f2e5e" providerId="ADAL" clId="{7691655F-3449-5C07-BB88-AFE202A19489}" dt="2025-11-26T13:43:52.687" v="1115" actId="26606"/>
          <ac:spMkLst>
            <pc:docMk/>
            <pc:sldMk cId="597057616" sldId="265"/>
            <ac:spMk id="70" creationId="{E0CBAC23-2E3F-4A90-BA59-F8299F6A5439}"/>
          </ac:spMkLst>
        </pc:spChg>
        <pc:spChg chg="add del">
          <ac:chgData name="Maud Pletinckx" userId="825d2a33-d32b-46d9-b01c-e519fd5f2e5e" providerId="ADAL" clId="{7691655F-3449-5C07-BB88-AFE202A19489}" dt="2025-11-26T13:46:19.029" v="1117" actId="26606"/>
          <ac:spMkLst>
            <pc:docMk/>
            <pc:sldMk cId="597057616" sldId="265"/>
            <ac:spMk id="72" creationId="{35DB3719-6FDC-4E5D-891D-FF40B7300F64}"/>
          </ac:spMkLst>
        </pc:spChg>
        <pc:spChg chg="add del">
          <ac:chgData name="Maud Pletinckx" userId="825d2a33-d32b-46d9-b01c-e519fd5f2e5e" providerId="ADAL" clId="{7691655F-3449-5C07-BB88-AFE202A19489}" dt="2025-11-26T13:46:19.029" v="1117" actId="26606"/>
          <ac:spMkLst>
            <pc:docMk/>
            <pc:sldMk cId="597057616" sldId="265"/>
            <ac:spMk id="73" creationId="{E0CBAC23-2E3F-4A90-BA59-F8299F6A5439}"/>
          </ac:spMkLst>
        </pc:spChg>
        <pc:spChg chg="add">
          <ac:chgData name="Maud Pletinckx" userId="825d2a33-d32b-46d9-b01c-e519fd5f2e5e" providerId="ADAL" clId="{7691655F-3449-5C07-BB88-AFE202A19489}" dt="2025-11-26T13:46:19.029" v="1117" actId="26606"/>
          <ac:spMkLst>
            <pc:docMk/>
            <pc:sldMk cId="597057616" sldId="265"/>
            <ac:spMk id="79" creationId="{35DB3719-6FDC-4E5D-891D-FF40B7300F64}"/>
          </ac:spMkLst>
        </pc:spChg>
        <pc:spChg chg="add">
          <ac:chgData name="Maud Pletinckx" userId="825d2a33-d32b-46d9-b01c-e519fd5f2e5e" providerId="ADAL" clId="{7691655F-3449-5C07-BB88-AFE202A19489}" dt="2025-11-26T13:46:19.029" v="1117" actId="26606"/>
          <ac:spMkLst>
            <pc:docMk/>
            <pc:sldMk cId="597057616" sldId="265"/>
            <ac:spMk id="81" creationId="{E0CBAC23-2E3F-4A90-BA59-F8299F6A5439}"/>
          </ac:spMkLst>
        </pc:spChg>
        <pc:graphicFrameChg chg="add del">
          <ac:chgData name="Maud Pletinckx" userId="825d2a33-d32b-46d9-b01c-e519fd5f2e5e" providerId="ADAL" clId="{7691655F-3449-5C07-BB88-AFE202A19489}" dt="2025-11-26T13:43:52.687" v="1115" actId="26606"/>
          <ac:graphicFrameMkLst>
            <pc:docMk/>
            <pc:sldMk cId="597057616" sldId="265"/>
            <ac:graphicFrameMk id="64" creationId="{911BB511-9864-79B9-F618-8894E968FCFF}"/>
          </ac:graphicFrameMkLst>
        </pc:graphicFrameChg>
        <pc:graphicFrameChg chg="add mod modGraphic">
          <ac:chgData name="Maud Pletinckx" userId="825d2a33-d32b-46d9-b01c-e519fd5f2e5e" providerId="ADAL" clId="{7691655F-3449-5C07-BB88-AFE202A19489}" dt="2025-11-26T13:46:19.029" v="1117" actId="26606"/>
          <ac:graphicFrameMkLst>
            <pc:docMk/>
            <pc:sldMk cId="597057616" sldId="265"/>
            <ac:graphicFrameMk id="74" creationId="{583F02BF-B666-7104-9B9B-282F4486DCAD}"/>
          </ac:graphicFrameMkLst>
        </pc:graphicFrameChg>
        <pc:picChg chg="add mod">
          <ac:chgData name="Maud Pletinckx" userId="825d2a33-d32b-46d9-b01c-e519fd5f2e5e" providerId="ADAL" clId="{7691655F-3449-5C07-BB88-AFE202A19489}" dt="2025-11-26T13:27:06.083" v="911"/>
          <ac:picMkLst>
            <pc:docMk/>
            <pc:sldMk cId="597057616" sldId="265"/>
            <ac:picMk id="3" creationId="{2B61C057-6387-D99F-B920-41D2CFB03F6A}"/>
          </ac:picMkLst>
        </pc:picChg>
      </pc:sldChg>
      <pc:sldChg chg="modSp add mod setBg">
        <pc:chgData name="Maud Pletinckx" userId="825d2a33-d32b-46d9-b01c-e519fd5f2e5e" providerId="ADAL" clId="{7691655F-3449-5C07-BB88-AFE202A19489}" dt="2025-11-26T13:41:51.537" v="1107" actId="26606"/>
        <pc:sldMkLst>
          <pc:docMk/>
          <pc:sldMk cId="377611689" sldId="268"/>
        </pc:sldMkLst>
        <pc:picChg chg="mod">
          <ac:chgData name="Maud Pletinckx" userId="825d2a33-d32b-46d9-b01c-e519fd5f2e5e" providerId="ADAL" clId="{7691655F-3449-5C07-BB88-AFE202A19489}" dt="2025-11-26T13:41:51.537" v="1107" actId="26606"/>
          <ac:picMkLst>
            <pc:docMk/>
            <pc:sldMk cId="377611689" sldId="268"/>
            <ac:picMk id="3" creationId="{0267CCF8-F3E3-8EBD-9A8F-BD646AEB6138}"/>
          </ac:picMkLst>
        </pc:picChg>
      </pc:sldChg>
      <pc:sldChg chg="delSp modSp add del mod setBg delDesignElem">
        <pc:chgData name="Maud Pletinckx" userId="825d2a33-d32b-46d9-b01c-e519fd5f2e5e" providerId="ADAL" clId="{7691655F-3449-5C07-BB88-AFE202A19489}" dt="2025-11-26T13:41:40.410" v="1105" actId="2696"/>
        <pc:sldMkLst>
          <pc:docMk/>
          <pc:sldMk cId="1534379186" sldId="268"/>
        </pc:sldMkLst>
        <pc:spChg chg="del">
          <ac:chgData name="Maud Pletinckx" userId="825d2a33-d32b-46d9-b01c-e519fd5f2e5e" providerId="ADAL" clId="{7691655F-3449-5C07-BB88-AFE202A19489}" dt="2025-11-26T13:40:46.522" v="1103"/>
          <ac:spMkLst>
            <pc:docMk/>
            <pc:sldMk cId="1534379186" sldId="268"/>
            <ac:spMk id="8" creationId="{2D2B266D-3625-4584-A5C3-7D3F672CFF30}"/>
          </ac:spMkLst>
        </pc:spChg>
        <pc:spChg chg="del">
          <ac:chgData name="Maud Pletinckx" userId="825d2a33-d32b-46d9-b01c-e519fd5f2e5e" providerId="ADAL" clId="{7691655F-3449-5C07-BB88-AFE202A19489}" dt="2025-11-26T13:40:46.522" v="1103"/>
          <ac:spMkLst>
            <pc:docMk/>
            <pc:sldMk cId="1534379186" sldId="268"/>
            <ac:spMk id="10" creationId="{C463B99A-73EE-4FBB-B7C4-F9F9BCC25C65}"/>
          </ac:spMkLst>
        </pc:spChg>
        <pc:spChg chg="del">
          <ac:chgData name="Maud Pletinckx" userId="825d2a33-d32b-46d9-b01c-e519fd5f2e5e" providerId="ADAL" clId="{7691655F-3449-5C07-BB88-AFE202A19489}" dt="2025-11-26T13:40:46.522" v="1103"/>
          <ac:spMkLst>
            <pc:docMk/>
            <pc:sldMk cId="1534379186" sldId="268"/>
            <ac:spMk id="12" creationId="{A5D2A5D1-BA0D-47D3-B051-DA7743C46E28}"/>
          </ac:spMkLst>
        </pc:spChg>
        <pc:picChg chg="mod">
          <ac:chgData name="Maud Pletinckx" userId="825d2a33-d32b-46d9-b01c-e519fd5f2e5e" providerId="ADAL" clId="{7691655F-3449-5C07-BB88-AFE202A19489}" dt="2025-11-26T13:40:50.887" v="1104" actId="14100"/>
          <ac:picMkLst>
            <pc:docMk/>
            <pc:sldMk cId="1534379186" sldId="268"/>
            <ac:picMk id="3" creationId="{0267CCF8-F3E3-8EBD-9A8F-BD646AEB6138}"/>
          </ac:picMkLst>
        </pc:picChg>
      </pc:sldChg>
      <pc:sldChg chg="modSp del mod ord">
        <pc:chgData name="Maud Pletinckx" userId="825d2a33-d32b-46d9-b01c-e519fd5f2e5e" providerId="ADAL" clId="{7691655F-3449-5C07-BB88-AFE202A19489}" dt="2025-11-26T13:40:39.343" v="1101" actId="2696"/>
        <pc:sldMkLst>
          <pc:docMk/>
          <pc:sldMk cId="2631521454" sldId="268"/>
        </pc:sldMkLst>
        <pc:picChg chg="mod">
          <ac:chgData name="Maud Pletinckx" userId="825d2a33-d32b-46d9-b01c-e519fd5f2e5e" providerId="ADAL" clId="{7691655F-3449-5C07-BB88-AFE202A19489}" dt="2025-11-26T08:37:10.940" v="3" actId="14100"/>
          <ac:picMkLst>
            <pc:docMk/>
            <pc:sldMk cId="2631521454" sldId="268"/>
            <ac:picMk id="3" creationId="{0267CCF8-F3E3-8EBD-9A8F-BD646AEB6138}"/>
          </ac:picMkLst>
        </pc:picChg>
      </pc:sldChg>
      <pc:sldChg chg="addSp delSp modSp mod">
        <pc:chgData name="Maud Pletinckx" userId="825d2a33-d32b-46d9-b01c-e519fd5f2e5e" providerId="ADAL" clId="{7691655F-3449-5C07-BB88-AFE202A19489}" dt="2025-11-26T14:27:33.059" v="1595" actId="1076"/>
        <pc:sldMkLst>
          <pc:docMk/>
          <pc:sldMk cId="2120897809" sldId="269"/>
        </pc:sldMkLst>
        <pc:spChg chg="add mod">
          <ac:chgData name="Maud Pletinckx" userId="825d2a33-d32b-46d9-b01c-e519fd5f2e5e" providerId="ADAL" clId="{7691655F-3449-5C07-BB88-AFE202A19489}" dt="2025-11-26T14:27:31.796" v="1594" actId="255"/>
          <ac:spMkLst>
            <pc:docMk/>
            <pc:sldMk cId="2120897809" sldId="269"/>
            <ac:spMk id="4" creationId="{9B31F254-CAD1-0A89-AB96-2CB5CBF9DED0}"/>
          </ac:spMkLst>
        </pc:spChg>
        <pc:picChg chg="add mod">
          <ac:chgData name="Maud Pletinckx" userId="825d2a33-d32b-46d9-b01c-e519fd5f2e5e" providerId="ADAL" clId="{7691655F-3449-5C07-BB88-AFE202A19489}" dt="2025-11-26T14:27:33.059" v="1595" actId="1076"/>
          <ac:picMkLst>
            <pc:docMk/>
            <pc:sldMk cId="2120897809" sldId="269"/>
            <ac:picMk id="2" creationId="{B8D07ABC-A185-55A8-5555-F13074CE9790}"/>
          </ac:picMkLst>
        </pc:picChg>
        <pc:picChg chg="del mod">
          <ac:chgData name="Maud Pletinckx" userId="825d2a33-d32b-46d9-b01c-e519fd5f2e5e" providerId="ADAL" clId="{7691655F-3449-5C07-BB88-AFE202A19489}" dt="2025-11-26T08:36:50.663" v="1" actId="21"/>
          <ac:picMkLst>
            <pc:docMk/>
            <pc:sldMk cId="2120897809" sldId="269"/>
            <ac:picMk id="3" creationId="{55DBE6CA-F6C1-1828-4872-60080319E1C3}"/>
          </ac:picMkLst>
        </pc:picChg>
      </pc:sldChg>
      <pc:sldChg chg="addSp delSp modSp mod addAnim delAnim">
        <pc:chgData name="Maud Pletinckx" userId="825d2a33-d32b-46d9-b01c-e519fd5f2e5e" providerId="ADAL" clId="{7691655F-3449-5C07-BB88-AFE202A19489}" dt="2025-11-26T08:43:51.497" v="51" actId="14100"/>
        <pc:sldMkLst>
          <pc:docMk/>
          <pc:sldMk cId="2936170439" sldId="271"/>
        </pc:sldMkLst>
        <pc:spChg chg="mod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2" creationId="{613143A8-F3AC-BA88-571C-57A68BF85C30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17" creationId="{4E1BEB12-92AF-4445-98AD-4C7756E7C93B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19" creationId="{D0522C2C-7B5C-48A7-A969-03941E5D2E76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21" creationId="{9C682A1A-5B2D-4111-BBD6-620165633E5B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23" creationId="{D6EE29F2-D77F-4BD0-A20B-334D316A1C9D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25" creationId="{22D09ED2-868F-42C6-866E-F92E0CEF314F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30" creationId="{FFD48BC7-DC40-47DE-87EE-9F4B6ECB9ABB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32" creationId="{E502BBC7-2C76-46F3-BC24-5985BC13DB88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34" creationId="{C7F28D52-2A5F-4D23-81AE-7CB8B591C7AF}"/>
          </ac:spMkLst>
        </pc:spChg>
        <pc:spChg chg="add del">
          <ac:chgData name="Maud Pletinckx" userId="825d2a33-d32b-46d9-b01c-e519fd5f2e5e" providerId="ADAL" clId="{7691655F-3449-5C07-BB88-AFE202A19489}" dt="2025-11-26T08:42:14.966" v="31" actId="26606"/>
          <ac:spMkLst>
            <pc:docMk/>
            <pc:sldMk cId="2936170439" sldId="271"/>
            <ac:spMk id="36" creationId="{3629484E-3792-4B3D-89AD-7C8A1ED0E0D4}"/>
          </ac:spMkLst>
        </pc:spChg>
        <pc:picChg chg="add mod modCrop">
          <ac:chgData name="Maud Pletinckx" userId="825d2a33-d32b-46d9-b01c-e519fd5f2e5e" providerId="ADAL" clId="{7691655F-3449-5C07-BB88-AFE202A19489}" dt="2025-11-26T08:43:51.497" v="51" actId="14100"/>
          <ac:picMkLst>
            <pc:docMk/>
            <pc:sldMk cId="2936170439" sldId="271"/>
            <ac:picMk id="4" creationId="{F064EEFC-E27F-E13B-CB92-66987B251C67}"/>
          </ac:picMkLst>
        </pc:picChg>
      </pc:sldChg>
      <pc:sldChg chg="addSp delSp modSp del mod">
        <pc:chgData name="Maud Pletinckx" userId="825d2a33-d32b-46d9-b01c-e519fd5f2e5e" providerId="ADAL" clId="{7691655F-3449-5C07-BB88-AFE202A19489}" dt="2025-11-26T11:08:10.879" v="220" actId="2696"/>
        <pc:sldMkLst>
          <pc:docMk/>
          <pc:sldMk cId="1358069149" sldId="274"/>
        </pc:sldMkLst>
        <pc:spChg chg="del">
          <ac:chgData name="Maud Pletinckx" userId="825d2a33-d32b-46d9-b01c-e519fd5f2e5e" providerId="ADAL" clId="{7691655F-3449-5C07-BB88-AFE202A19489}" dt="2025-11-26T08:45:29.130" v="53" actId="478"/>
          <ac:spMkLst>
            <pc:docMk/>
            <pc:sldMk cId="1358069149" sldId="274"/>
            <ac:spMk id="4" creationId="{69FD3447-4EE7-44D8-C629-ABB74B2B0B99}"/>
          </ac:spMkLst>
        </pc:spChg>
        <pc:picChg chg="add mod">
          <ac:chgData name="Maud Pletinckx" userId="825d2a33-d32b-46d9-b01c-e519fd5f2e5e" providerId="ADAL" clId="{7691655F-3449-5C07-BB88-AFE202A19489}" dt="2025-11-26T08:45:20.676" v="52"/>
          <ac:picMkLst>
            <pc:docMk/>
            <pc:sldMk cId="1358069149" sldId="274"/>
            <ac:picMk id="2" creationId="{79AB5AF0-5CE8-A97E-8EE7-D26029F0810F}"/>
          </ac:picMkLst>
        </pc:picChg>
        <pc:picChg chg="add mod">
          <ac:chgData name="Maud Pletinckx" userId="825d2a33-d32b-46d9-b01c-e519fd5f2e5e" providerId="ADAL" clId="{7691655F-3449-5C07-BB88-AFE202A19489}" dt="2025-11-26T08:45:37.540" v="54"/>
          <ac:picMkLst>
            <pc:docMk/>
            <pc:sldMk cId="1358069149" sldId="274"/>
            <ac:picMk id="5" creationId="{F7ACF1E1-FC60-9843-1AF2-FCE2AF9B7D36}"/>
          </ac:picMkLst>
        </pc:picChg>
      </pc:sldChg>
      <pc:sldChg chg="addSp delSp modSp mod setBg">
        <pc:chgData name="Maud Pletinckx" userId="825d2a33-d32b-46d9-b01c-e519fd5f2e5e" providerId="ADAL" clId="{7691655F-3449-5C07-BB88-AFE202A19489}" dt="2025-11-26T13:38:30.146" v="1081" actId="26606"/>
        <pc:sldMkLst>
          <pc:docMk/>
          <pc:sldMk cId="3278629895" sldId="295"/>
        </pc:sldMkLst>
        <pc:spChg chg="mod">
          <ac:chgData name="Maud Pletinckx" userId="825d2a33-d32b-46d9-b01c-e519fd5f2e5e" providerId="ADAL" clId="{7691655F-3449-5C07-BB88-AFE202A19489}" dt="2025-11-26T13:38:30.146" v="1081" actId="26606"/>
          <ac:spMkLst>
            <pc:docMk/>
            <pc:sldMk cId="3278629895" sldId="295"/>
            <ac:spMk id="2" creationId="{12A34CFF-13B3-D55A-4F22-B3038E451755}"/>
          </ac:spMkLst>
        </pc:spChg>
        <pc:spChg chg="del mod">
          <ac:chgData name="Maud Pletinckx" userId="825d2a33-d32b-46d9-b01c-e519fd5f2e5e" providerId="ADAL" clId="{7691655F-3449-5C07-BB88-AFE202A19489}" dt="2025-11-26T11:08:21.614" v="221" actId="26606"/>
          <ac:spMkLst>
            <pc:docMk/>
            <pc:sldMk cId="3278629895" sldId="295"/>
            <ac:spMk id="3" creationId="{D7F561BE-794C-E06C-6554-446243183DBD}"/>
          </ac:spMkLst>
        </pc:spChg>
        <pc:spChg chg="add del mod">
          <ac:chgData name="Maud Pletinckx" userId="825d2a33-d32b-46d9-b01c-e519fd5f2e5e" providerId="ADAL" clId="{7691655F-3449-5C07-BB88-AFE202A19489}" dt="2025-11-26T10:46:00.524" v="210"/>
          <ac:spMkLst>
            <pc:docMk/>
            <pc:sldMk cId="3278629895" sldId="295"/>
            <ac:spMk id="5" creationId="{E7BD0744-5C3C-93D6-A963-355C64D8ABAF}"/>
          </ac:spMkLst>
        </pc:spChg>
        <pc:spChg chg="mod">
          <ac:chgData name="Maud Pletinckx" userId="825d2a33-d32b-46d9-b01c-e519fd5f2e5e" providerId="ADAL" clId="{7691655F-3449-5C07-BB88-AFE202A19489}" dt="2025-11-26T11:08:21.614" v="221" actId="26606"/>
          <ac:spMkLst>
            <pc:docMk/>
            <pc:sldMk cId="3278629895" sldId="295"/>
            <ac:spMk id="7" creationId="{1B820A03-732A-6966-2F89-A2643004A862}"/>
          </ac:spMkLst>
        </pc:spChg>
        <pc:spChg chg="add del">
          <ac:chgData name="Maud Pletinckx" userId="825d2a33-d32b-46d9-b01c-e519fd5f2e5e" providerId="ADAL" clId="{7691655F-3449-5C07-BB88-AFE202A19489}" dt="2025-11-26T11:08:21.614" v="221" actId="26606"/>
          <ac:spMkLst>
            <pc:docMk/>
            <pc:sldMk cId="3278629895" sldId="295"/>
            <ac:spMk id="12" creationId="{907EF6B7-1338-4443-8C46-6A318D952DFD}"/>
          </ac:spMkLst>
        </pc:spChg>
        <pc:spChg chg="add del">
          <ac:chgData name="Maud Pletinckx" userId="825d2a33-d32b-46d9-b01c-e519fd5f2e5e" providerId="ADAL" clId="{7691655F-3449-5C07-BB88-AFE202A19489}" dt="2025-11-26T11:08:21.614" v="221" actId="26606"/>
          <ac:spMkLst>
            <pc:docMk/>
            <pc:sldMk cId="3278629895" sldId="295"/>
            <ac:spMk id="14" creationId="{DAAE4CDD-124C-4DCF-9584-B6033B545DD5}"/>
          </ac:spMkLst>
        </pc:spChg>
        <pc:spChg chg="add del">
          <ac:chgData name="Maud Pletinckx" userId="825d2a33-d32b-46d9-b01c-e519fd5f2e5e" providerId="ADAL" clId="{7691655F-3449-5C07-BB88-AFE202A19489}" dt="2025-11-26T11:08:21.614" v="221" actId="26606"/>
          <ac:spMkLst>
            <pc:docMk/>
            <pc:sldMk cId="3278629895" sldId="295"/>
            <ac:spMk id="16" creationId="{081E4A58-353D-44AE-B2FC-2A74E2E400F7}"/>
          </ac:spMkLst>
        </pc:spChg>
        <pc:spChg chg="add del">
          <ac:chgData name="Maud Pletinckx" userId="825d2a33-d32b-46d9-b01c-e519fd5f2e5e" providerId="ADAL" clId="{7691655F-3449-5C07-BB88-AFE202A19489}" dt="2025-11-26T11:09:54.306" v="459" actId="26606"/>
          <ac:spMkLst>
            <pc:docMk/>
            <pc:sldMk cId="3278629895" sldId="295"/>
            <ac:spMk id="22" creationId="{98DED6BC-9A3E-48D4-AD7C-A56D63F547E8}"/>
          </ac:spMkLst>
        </pc:spChg>
        <pc:spChg chg="add del">
          <ac:chgData name="Maud Pletinckx" userId="825d2a33-d32b-46d9-b01c-e519fd5f2e5e" providerId="ADAL" clId="{7691655F-3449-5C07-BB88-AFE202A19489}" dt="2025-11-26T11:09:54.306" v="459" actId="26606"/>
          <ac:spMkLst>
            <pc:docMk/>
            <pc:sldMk cId="3278629895" sldId="295"/>
            <ac:spMk id="24" creationId="{6B6E033A-DB2E-49B8-B600-B38E0C280263}"/>
          </ac:spMkLst>
        </pc:spChg>
        <pc:spChg chg="add del">
          <ac:chgData name="Maud Pletinckx" userId="825d2a33-d32b-46d9-b01c-e519fd5f2e5e" providerId="ADAL" clId="{7691655F-3449-5C07-BB88-AFE202A19489}" dt="2025-11-26T13:38:30.146" v="1081" actId="26606"/>
          <ac:spMkLst>
            <pc:docMk/>
            <pc:sldMk cId="3278629895" sldId="295"/>
            <ac:spMk id="29" creationId="{DCC231C8-C761-4B31-9B1C-C6D19248C6B3}"/>
          </ac:spMkLst>
        </pc:spChg>
        <pc:spChg chg="add del">
          <ac:chgData name="Maud Pletinckx" userId="825d2a33-d32b-46d9-b01c-e519fd5f2e5e" providerId="ADAL" clId="{7691655F-3449-5C07-BB88-AFE202A19489}" dt="2025-11-26T13:38:30.146" v="1081" actId="26606"/>
          <ac:spMkLst>
            <pc:docMk/>
            <pc:sldMk cId="3278629895" sldId="295"/>
            <ac:spMk id="34" creationId="{955A2079-FA98-4876-80F0-72364A7D2EA4}"/>
          </ac:spMkLst>
        </pc:spChg>
        <pc:spChg chg="add del">
          <ac:chgData name="Maud Pletinckx" userId="825d2a33-d32b-46d9-b01c-e519fd5f2e5e" providerId="ADAL" clId="{7691655F-3449-5C07-BB88-AFE202A19489}" dt="2025-11-26T13:38:29.533" v="1080" actId="26606"/>
          <ac:spMkLst>
            <pc:docMk/>
            <pc:sldMk cId="3278629895" sldId="295"/>
            <ac:spMk id="39" creationId="{955A2079-FA98-4876-80F0-72364A7D2EA4}"/>
          </ac:spMkLst>
        </pc:spChg>
        <pc:graphicFrameChg chg="add mod modGraphic">
          <ac:chgData name="Maud Pletinckx" userId="825d2a33-d32b-46d9-b01c-e519fd5f2e5e" providerId="ADAL" clId="{7691655F-3449-5C07-BB88-AFE202A19489}" dt="2025-11-26T13:38:30.146" v="1081" actId="26606"/>
          <ac:graphicFrameMkLst>
            <pc:docMk/>
            <pc:sldMk cId="3278629895" sldId="295"/>
            <ac:graphicFrameMk id="18" creationId="{5AA696E0-341F-D2D1-F246-970A051337FE}"/>
          </ac:graphicFrameMkLst>
        </pc:graphicFrameChg>
        <pc:picChg chg="add mod">
          <ac:chgData name="Maud Pletinckx" userId="825d2a33-d32b-46d9-b01c-e519fd5f2e5e" providerId="ADAL" clId="{7691655F-3449-5C07-BB88-AFE202A19489}" dt="2025-11-26T08:45:53.665" v="56"/>
          <ac:picMkLst>
            <pc:docMk/>
            <pc:sldMk cId="3278629895" sldId="295"/>
            <ac:picMk id="4" creationId="{559C1F0C-3AEC-9708-8840-8175C329C8DB}"/>
          </ac:picMkLst>
        </pc:picChg>
      </pc:sldChg>
      <pc:sldChg chg="addSp delSp modSp add del mod setBg delDesignElem">
        <pc:chgData name="Maud Pletinckx" userId="825d2a33-d32b-46d9-b01c-e519fd5f2e5e" providerId="ADAL" clId="{7691655F-3449-5C07-BB88-AFE202A19489}" dt="2025-11-26T09:27:01.614" v="101" actId="2696"/>
        <pc:sldMkLst>
          <pc:docMk/>
          <pc:sldMk cId="3048252368" sldId="296"/>
        </pc:sldMkLst>
        <pc:spChg chg="mod">
          <ac:chgData name="Maud Pletinckx" userId="825d2a33-d32b-46d9-b01c-e519fd5f2e5e" providerId="ADAL" clId="{7691655F-3449-5C07-BB88-AFE202A19489}" dt="2025-11-26T08:46:37.466" v="59" actId="20577"/>
          <ac:spMkLst>
            <pc:docMk/>
            <pc:sldMk cId="3048252368" sldId="296"/>
            <ac:spMk id="2" creationId="{D56FB10D-4796-BB47-256D-2F8F4B5E6ACE}"/>
          </ac:spMkLst>
        </pc:spChg>
        <pc:spChg chg="mod">
          <ac:chgData name="Maud Pletinckx" userId="825d2a33-d32b-46d9-b01c-e519fd5f2e5e" providerId="ADAL" clId="{7691655F-3449-5C07-BB88-AFE202A19489}" dt="2025-11-26T09:09:39.686" v="98" actId="113"/>
          <ac:spMkLst>
            <pc:docMk/>
            <pc:sldMk cId="3048252368" sldId="296"/>
            <ac:spMk id="3" creationId="{B7186140-B765-3D1D-E21D-93A3D501B599}"/>
          </ac:spMkLst>
        </pc:spChg>
        <pc:spChg chg="del">
          <ac:chgData name="Maud Pletinckx" userId="825d2a33-d32b-46d9-b01c-e519fd5f2e5e" providerId="ADAL" clId="{7691655F-3449-5C07-BB88-AFE202A19489}" dt="2025-11-26T09:04:02.528" v="96"/>
          <ac:spMkLst>
            <pc:docMk/>
            <pc:sldMk cId="3048252368" sldId="296"/>
            <ac:spMk id="11" creationId="{56688E73-49B9-4052-A836-D248C825D70D}"/>
          </ac:spMkLst>
        </pc:spChg>
        <pc:spChg chg="del">
          <ac:chgData name="Maud Pletinckx" userId="825d2a33-d32b-46d9-b01c-e519fd5f2e5e" providerId="ADAL" clId="{7691655F-3449-5C07-BB88-AFE202A19489}" dt="2025-11-26T09:04:02.528" v="96"/>
          <ac:spMkLst>
            <pc:docMk/>
            <pc:sldMk cId="3048252368" sldId="296"/>
            <ac:spMk id="13" creationId="{5B6AEE0C-07FE-4154-BC7C-2F20530BC556}"/>
          </ac:spMkLst>
        </pc:spChg>
        <pc:picChg chg="add mod">
          <ac:chgData name="Maud Pletinckx" userId="825d2a33-d32b-46d9-b01c-e519fd5f2e5e" providerId="ADAL" clId="{7691655F-3449-5C07-BB88-AFE202A19489}" dt="2025-11-26T08:53:48.694" v="87"/>
          <ac:picMkLst>
            <pc:docMk/>
            <pc:sldMk cId="3048252368" sldId="296"/>
            <ac:picMk id="4" creationId="{27BE0654-4B4D-2E27-D7DD-A3C8EDA5AEB8}"/>
          </ac:picMkLst>
        </pc:picChg>
        <pc:picChg chg="add mod">
          <ac:chgData name="Maud Pletinckx" userId="825d2a33-d32b-46d9-b01c-e519fd5f2e5e" providerId="ADAL" clId="{7691655F-3449-5C07-BB88-AFE202A19489}" dt="2025-11-26T09:26:53.267" v="99" actId="571"/>
          <ac:picMkLst>
            <pc:docMk/>
            <pc:sldMk cId="3048252368" sldId="296"/>
            <ac:picMk id="4" creationId="{C1F50E87-198E-EBB4-2027-5368A85965EA}"/>
          </ac:picMkLst>
        </pc:picChg>
        <pc:picChg chg="add mod">
          <ac:chgData name="Maud Pletinckx" userId="825d2a33-d32b-46d9-b01c-e519fd5f2e5e" providerId="ADAL" clId="{7691655F-3449-5C07-BB88-AFE202A19489}" dt="2025-11-26T09:26:58.011" v="100" actId="571"/>
          <ac:picMkLst>
            <pc:docMk/>
            <pc:sldMk cId="3048252368" sldId="296"/>
            <ac:picMk id="5" creationId="{ED8C3C46-0A72-F9DE-9155-78593A187DEB}"/>
          </ac:picMkLst>
        </pc:picChg>
        <pc:picChg chg="mod">
          <ac:chgData name="Maud Pletinckx" userId="825d2a33-d32b-46d9-b01c-e519fd5f2e5e" providerId="ADAL" clId="{7691655F-3449-5C07-BB88-AFE202A19489}" dt="2025-11-26T09:04:04.882" v="97" actId="1076"/>
          <ac:picMkLst>
            <pc:docMk/>
            <pc:sldMk cId="3048252368" sldId="296"/>
            <ac:picMk id="6" creationId="{0336D6FF-9E16-DB97-60F3-518B99526947}"/>
          </ac:picMkLst>
        </pc:picChg>
      </pc:sldChg>
      <pc:sldChg chg="addSp delSp modSp mod ord">
        <pc:chgData name="Maud Pletinckx" userId="825d2a33-d32b-46d9-b01c-e519fd5f2e5e" providerId="ADAL" clId="{7691655F-3449-5C07-BB88-AFE202A19489}" dt="2025-11-26T13:55:36.512" v="1171" actId="20577"/>
        <pc:sldMkLst>
          <pc:docMk/>
          <pc:sldMk cId="2354256785" sldId="299"/>
        </pc:sldMkLst>
        <pc:spChg chg="mod">
          <ac:chgData name="Maud Pletinckx" userId="825d2a33-d32b-46d9-b01c-e519fd5f2e5e" providerId="ADAL" clId="{7691655F-3449-5C07-BB88-AFE202A19489}" dt="2025-11-26T13:39:54.741" v="1100" actId="113"/>
          <ac:spMkLst>
            <pc:docMk/>
            <pc:sldMk cId="2354256785" sldId="299"/>
            <ac:spMk id="2" creationId="{BBD3A45C-F3DE-02E7-6793-BEA0C4E5B77E}"/>
          </ac:spMkLst>
        </pc:spChg>
        <pc:spChg chg="mod">
          <ac:chgData name="Maud Pletinckx" userId="825d2a33-d32b-46d9-b01c-e519fd5f2e5e" providerId="ADAL" clId="{7691655F-3449-5C07-BB88-AFE202A19489}" dt="2025-11-26T13:55:36.512" v="1171" actId="20577"/>
          <ac:spMkLst>
            <pc:docMk/>
            <pc:sldMk cId="2354256785" sldId="299"/>
            <ac:spMk id="12" creationId="{BD91B017-EF29-920D-129D-E002F9F0BC9E}"/>
          </ac:spMkLst>
        </pc:spChg>
        <pc:spChg chg="del">
          <ac:chgData name="Maud Pletinckx" userId="825d2a33-d32b-46d9-b01c-e519fd5f2e5e" providerId="ADAL" clId="{7691655F-3449-5C07-BB88-AFE202A19489}" dt="2025-11-26T13:08:02.536" v="656" actId="26606"/>
          <ac:spMkLst>
            <pc:docMk/>
            <pc:sldMk cId="2354256785" sldId="299"/>
            <ac:spMk id="29" creationId="{2EB492CD-616E-47F8-933B-5E2D952A0593}"/>
          </ac:spMkLst>
        </pc:spChg>
        <pc:spChg chg="del">
          <ac:chgData name="Maud Pletinckx" userId="825d2a33-d32b-46d9-b01c-e519fd5f2e5e" providerId="ADAL" clId="{7691655F-3449-5C07-BB88-AFE202A19489}" dt="2025-11-26T13:08:02.536" v="656" actId="26606"/>
          <ac:spMkLst>
            <pc:docMk/>
            <pc:sldMk cId="2354256785" sldId="299"/>
            <ac:spMk id="31" creationId="{59383CF9-23B5-4335-9B21-1791C4CF1C75}"/>
          </ac:spMkLst>
        </pc:spChg>
        <pc:spChg chg="del">
          <ac:chgData name="Maud Pletinckx" userId="825d2a33-d32b-46d9-b01c-e519fd5f2e5e" providerId="ADAL" clId="{7691655F-3449-5C07-BB88-AFE202A19489}" dt="2025-11-26T13:08:02.536" v="656" actId="26606"/>
          <ac:spMkLst>
            <pc:docMk/>
            <pc:sldMk cId="2354256785" sldId="299"/>
            <ac:spMk id="33" creationId="{0007FE00-9498-4706-B255-6437B0252C02}"/>
          </ac:spMkLst>
        </pc:spChg>
        <pc:spChg chg="add">
          <ac:chgData name="Maud Pletinckx" userId="825d2a33-d32b-46d9-b01c-e519fd5f2e5e" providerId="ADAL" clId="{7691655F-3449-5C07-BB88-AFE202A19489}" dt="2025-11-26T13:08:02.536" v="656" actId="26606"/>
          <ac:spMkLst>
            <pc:docMk/>
            <pc:sldMk cId="2354256785" sldId="299"/>
            <ac:spMk id="38" creationId="{2B97F24A-32CE-4C1C-A50D-3016B394DCFB}"/>
          </ac:spMkLst>
        </pc:spChg>
        <pc:spChg chg="add">
          <ac:chgData name="Maud Pletinckx" userId="825d2a33-d32b-46d9-b01c-e519fd5f2e5e" providerId="ADAL" clId="{7691655F-3449-5C07-BB88-AFE202A19489}" dt="2025-11-26T13:08:02.536" v="656" actId="26606"/>
          <ac:spMkLst>
            <pc:docMk/>
            <pc:sldMk cId="2354256785" sldId="299"/>
            <ac:spMk id="40" creationId="{6357EC4F-235E-4222-A36F-C7878ACE37F2}"/>
          </ac:spMkLst>
        </pc:spChg>
        <pc:picChg chg="add mod">
          <ac:chgData name="Maud Pletinckx" userId="825d2a33-d32b-46d9-b01c-e519fd5f2e5e" providerId="ADAL" clId="{7691655F-3449-5C07-BB88-AFE202A19489}" dt="2025-11-26T13:07:53.869" v="655"/>
          <ac:picMkLst>
            <pc:docMk/>
            <pc:sldMk cId="2354256785" sldId="299"/>
            <ac:picMk id="3" creationId="{5D197B70-0407-D4F8-A45E-4C3964DA0543}"/>
          </ac:picMkLst>
        </pc:picChg>
        <pc:picChg chg="mod ord">
          <ac:chgData name="Maud Pletinckx" userId="825d2a33-d32b-46d9-b01c-e519fd5f2e5e" providerId="ADAL" clId="{7691655F-3449-5C07-BB88-AFE202A19489}" dt="2025-11-26T13:08:02.536" v="656" actId="26606"/>
          <ac:picMkLst>
            <pc:docMk/>
            <pc:sldMk cId="2354256785" sldId="299"/>
            <ac:picMk id="4" creationId="{040F82BF-A05D-E86D-E209-EE1F1D4EFC4C}"/>
          </ac:picMkLst>
        </pc:picChg>
      </pc:sldChg>
      <pc:sldChg chg="addSp delSp modSp mod ord setBg">
        <pc:chgData name="Maud Pletinckx" userId="825d2a33-d32b-46d9-b01c-e519fd5f2e5e" providerId="ADAL" clId="{7691655F-3449-5C07-BB88-AFE202A19489}" dt="2025-11-26T13:43:25.648" v="1113" actId="14100"/>
        <pc:sldMkLst>
          <pc:docMk/>
          <pc:sldMk cId="2296097120" sldId="301"/>
        </pc:sldMkLst>
        <pc:spChg chg="mod">
          <ac:chgData name="Maud Pletinckx" userId="825d2a33-d32b-46d9-b01c-e519fd5f2e5e" providerId="ADAL" clId="{7691655F-3449-5C07-BB88-AFE202A19489}" dt="2025-11-26T13:43:10.336" v="1112" actId="26606"/>
          <ac:spMkLst>
            <pc:docMk/>
            <pc:sldMk cId="2296097120" sldId="301"/>
            <ac:spMk id="2" creationId="{C0A2C3C0-DB54-9742-0B0D-021991ABF3DC}"/>
          </ac:spMkLst>
        </pc:spChg>
        <pc:spChg chg="add del">
          <ac:chgData name="Maud Pletinckx" userId="825d2a33-d32b-46d9-b01c-e519fd5f2e5e" providerId="ADAL" clId="{7691655F-3449-5C07-BB88-AFE202A19489}" dt="2025-11-26T13:29:17.652" v="917" actId="26606"/>
          <ac:spMkLst>
            <pc:docMk/>
            <pc:sldMk cId="2296097120" sldId="301"/>
            <ac:spMk id="3" creationId="{5F51F63F-879E-13C5-1860-370C756BDC88}"/>
          </ac:spMkLst>
        </pc:spChg>
        <pc:spChg chg="mod">
          <ac:chgData name="Maud Pletinckx" userId="825d2a33-d32b-46d9-b01c-e519fd5f2e5e" providerId="ADAL" clId="{7691655F-3449-5C07-BB88-AFE202A19489}" dt="2025-11-26T13:43:25.648" v="1113" actId="14100"/>
          <ac:spMkLst>
            <pc:docMk/>
            <pc:sldMk cId="2296097120" sldId="301"/>
            <ac:spMk id="4" creationId="{DFA711A5-778A-639E-C138-CF566AD6B691}"/>
          </ac:spMkLst>
        </pc:spChg>
        <pc:spChg chg="add del">
          <ac:chgData name="Maud Pletinckx" userId="825d2a33-d32b-46d9-b01c-e519fd5f2e5e" providerId="ADAL" clId="{7691655F-3449-5C07-BB88-AFE202A19489}" dt="2025-11-26T13:29:17.626" v="916" actId="26606"/>
          <ac:spMkLst>
            <pc:docMk/>
            <pc:sldMk cId="2296097120" sldId="301"/>
            <ac:spMk id="11" creationId="{C05CBC3C-2E5A-4839-8B9B-2E5A6ADF0F58}"/>
          </ac:spMkLst>
        </pc:spChg>
        <pc:spChg chg="add del">
          <ac:chgData name="Maud Pletinckx" userId="825d2a33-d32b-46d9-b01c-e519fd5f2e5e" providerId="ADAL" clId="{7691655F-3449-5C07-BB88-AFE202A19489}" dt="2025-11-26T13:29:17.626" v="916" actId="26606"/>
          <ac:spMkLst>
            <pc:docMk/>
            <pc:sldMk cId="2296097120" sldId="301"/>
            <ac:spMk id="13" creationId="{DB5B423A-57CC-4C58-AA26-8E2E862B03A0}"/>
          </ac:spMkLst>
        </pc:spChg>
        <pc:spChg chg="add del">
          <ac:chgData name="Maud Pletinckx" userId="825d2a33-d32b-46d9-b01c-e519fd5f2e5e" providerId="ADAL" clId="{7691655F-3449-5C07-BB88-AFE202A19489}" dt="2025-11-26T13:43:10.336" v="1112" actId="26606"/>
          <ac:spMkLst>
            <pc:docMk/>
            <pc:sldMk cId="2296097120" sldId="301"/>
            <ac:spMk id="15" creationId="{651547D7-AD18-407B-A5F4-F8225B5DCFCC}"/>
          </ac:spMkLst>
        </pc:spChg>
        <pc:spChg chg="add del">
          <ac:chgData name="Maud Pletinckx" userId="825d2a33-d32b-46d9-b01c-e519fd5f2e5e" providerId="ADAL" clId="{7691655F-3449-5C07-BB88-AFE202A19489}" dt="2025-11-26T13:43:10.336" v="1112" actId="26606"/>
          <ac:spMkLst>
            <pc:docMk/>
            <pc:sldMk cId="2296097120" sldId="301"/>
            <ac:spMk id="16" creationId="{AE5A632B-B15A-489E-8337-BC0F40DBC21F}"/>
          </ac:spMkLst>
        </pc:spChg>
        <pc:spChg chg="add del">
          <ac:chgData name="Maud Pletinckx" userId="825d2a33-d32b-46d9-b01c-e519fd5f2e5e" providerId="ADAL" clId="{7691655F-3449-5C07-BB88-AFE202A19489}" dt="2025-11-26T13:43:10.336" v="1112" actId="26606"/>
          <ac:spMkLst>
            <pc:docMk/>
            <pc:sldMk cId="2296097120" sldId="301"/>
            <ac:spMk id="17" creationId="{6E895C8D-1379-40B8-8B1B-B6F5AEAF0A6C}"/>
          </ac:spMkLst>
        </pc:spChg>
        <pc:spChg chg="add">
          <ac:chgData name="Maud Pletinckx" userId="825d2a33-d32b-46d9-b01c-e519fd5f2e5e" providerId="ADAL" clId="{7691655F-3449-5C07-BB88-AFE202A19489}" dt="2025-11-26T13:43:10.336" v="1112" actId="26606"/>
          <ac:spMkLst>
            <pc:docMk/>
            <pc:sldMk cId="2296097120" sldId="301"/>
            <ac:spMk id="23" creationId="{35DB3719-6FDC-4E5D-891D-FF40B7300F64}"/>
          </ac:spMkLst>
        </pc:spChg>
        <pc:spChg chg="add">
          <ac:chgData name="Maud Pletinckx" userId="825d2a33-d32b-46d9-b01c-e519fd5f2e5e" providerId="ADAL" clId="{7691655F-3449-5C07-BB88-AFE202A19489}" dt="2025-11-26T13:43:10.336" v="1112" actId="26606"/>
          <ac:spMkLst>
            <pc:docMk/>
            <pc:sldMk cId="2296097120" sldId="301"/>
            <ac:spMk id="25" creationId="{E0CBAC23-2E3F-4A90-BA59-F8299F6A5439}"/>
          </ac:spMkLst>
        </pc:spChg>
        <pc:graphicFrameChg chg="add del">
          <ac:chgData name="Maud Pletinckx" userId="825d2a33-d32b-46d9-b01c-e519fd5f2e5e" providerId="ADAL" clId="{7691655F-3449-5C07-BB88-AFE202A19489}" dt="2025-11-26T13:29:17.626" v="916" actId="26606"/>
          <ac:graphicFrameMkLst>
            <pc:docMk/>
            <pc:sldMk cId="2296097120" sldId="301"/>
            <ac:graphicFrameMk id="8" creationId="{9E82BB2E-613F-9AB7-EBAE-8AA562A6BD25}"/>
          </ac:graphicFrameMkLst>
        </pc:graphicFrameChg>
        <pc:graphicFrameChg chg="add mod modGraphic">
          <ac:chgData name="Maud Pletinckx" userId="825d2a33-d32b-46d9-b01c-e519fd5f2e5e" providerId="ADAL" clId="{7691655F-3449-5C07-BB88-AFE202A19489}" dt="2025-11-26T13:43:10.336" v="1112" actId="26606"/>
          <ac:graphicFrameMkLst>
            <pc:docMk/>
            <pc:sldMk cId="2296097120" sldId="301"/>
            <ac:graphicFrameMk id="18" creationId="{ADF9F55A-C6F8-FEAA-6C84-94BA0D937189}"/>
          </ac:graphicFrameMkLst>
        </pc:graphicFrameChg>
        <pc:picChg chg="add mod">
          <ac:chgData name="Maud Pletinckx" userId="825d2a33-d32b-46d9-b01c-e519fd5f2e5e" providerId="ADAL" clId="{7691655F-3449-5C07-BB88-AFE202A19489}" dt="2025-11-26T13:27:16.642" v="912"/>
          <ac:picMkLst>
            <pc:docMk/>
            <pc:sldMk cId="2296097120" sldId="301"/>
            <ac:picMk id="5" creationId="{BD1BFACF-9500-8856-C3D6-82D61C6D0399}"/>
          </ac:picMkLst>
        </pc:picChg>
        <pc:picChg chg="del">
          <ac:chgData name="Maud Pletinckx" userId="825d2a33-d32b-46d9-b01c-e519fd5f2e5e" providerId="ADAL" clId="{7691655F-3449-5C07-BB88-AFE202A19489}" dt="2025-11-26T13:04:33.360" v="615" actId="478"/>
          <ac:picMkLst>
            <pc:docMk/>
            <pc:sldMk cId="2296097120" sldId="301"/>
            <ac:picMk id="7" creationId="{EDD25F4B-8270-E212-05D9-6A64295CE846}"/>
          </ac:picMkLst>
        </pc:picChg>
      </pc:sldChg>
      <pc:sldChg chg="del">
        <pc:chgData name="Maud Pletinckx" userId="825d2a33-d32b-46d9-b01c-e519fd5f2e5e" providerId="ADAL" clId="{7691655F-3449-5C07-BB88-AFE202A19489}" dt="2025-11-26T12:58:16.761" v="467" actId="2696"/>
        <pc:sldMkLst>
          <pc:docMk/>
          <pc:sldMk cId="2164855310" sldId="302"/>
        </pc:sldMkLst>
      </pc:sldChg>
      <pc:sldChg chg="addSp delSp modSp add mod setBg delDesignElem">
        <pc:chgData name="Maud Pletinckx" userId="825d2a33-d32b-46d9-b01c-e519fd5f2e5e" providerId="ADAL" clId="{7691655F-3449-5C07-BB88-AFE202A19489}" dt="2025-11-26T13:47:25.391" v="1122" actId="1076"/>
        <pc:sldMkLst>
          <pc:docMk/>
          <pc:sldMk cId="3582737758" sldId="303"/>
        </pc:sldMkLst>
        <pc:spChg chg="mod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2" creationId="{9D0CE42A-034B-033E-4B0E-51DA10751E15}"/>
          </ac:spMkLst>
        </pc:spChg>
        <pc:spChg chg="del mod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3" creationId="{5E9B1D60-B60F-091C-3EFE-595485B00305}"/>
          </ac:spMkLst>
        </pc:spChg>
        <pc:spChg chg="del">
          <ac:chgData name="Maud Pletinckx" userId="825d2a33-d32b-46d9-b01c-e519fd5f2e5e" providerId="ADAL" clId="{7691655F-3449-5C07-BB88-AFE202A19489}" dt="2025-11-26T13:09:51.664" v="671"/>
          <ac:spMkLst>
            <pc:docMk/>
            <pc:sldMk cId="3582737758" sldId="303"/>
            <ac:spMk id="8" creationId="{907EF6B7-1338-4443-8C46-6A318D952DFD}"/>
          </ac:spMkLst>
        </pc:spChg>
        <pc:spChg chg="add">
          <ac:chgData name="Maud Pletinckx" userId="825d2a33-d32b-46d9-b01c-e519fd5f2e5e" providerId="ADAL" clId="{7691655F-3449-5C07-BB88-AFE202A19489}" dt="2025-11-26T13:32:30.667" v="1055" actId="26606"/>
          <ac:spMkLst>
            <pc:docMk/>
            <pc:sldMk cId="3582737758" sldId="303"/>
            <ac:spMk id="9" creationId="{E92FEB64-6EEA-4759-B4A4-BD2C1E660BA8}"/>
          </ac:spMkLst>
        </pc:spChg>
        <pc:spChg chg="del">
          <ac:chgData name="Maud Pletinckx" userId="825d2a33-d32b-46d9-b01c-e519fd5f2e5e" providerId="ADAL" clId="{7691655F-3449-5C07-BB88-AFE202A19489}" dt="2025-11-26T13:09:51.664" v="671"/>
          <ac:spMkLst>
            <pc:docMk/>
            <pc:sldMk cId="3582737758" sldId="303"/>
            <ac:spMk id="10" creationId="{DAAE4CDD-124C-4DCF-9584-B6033B545DD5}"/>
          </ac:spMkLst>
        </pc:spChg>
        <pc:spChg chg="add del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11" creationId="{B10BB131-AC8E-4A8E-A5D1-36260F720C3B}"/>
          </ac:spMkLst>
        </pc:spChg>
        <pc:spChg chg="del">
          <ac:chgData name="Maud Pletinckx" userId="825d2a33-d32b-46d9-b01c-e519fd5f2e5e" providerId="ADAL" clId="{7691655F-3449-5C07-BB88-AFE202A19489}" dt="2025-11-26T13:09:51.664" v="671"/>
          <ac:spMkLst>
            <pc:docMk/>
            <pc:sldMk cId="3582737758" sldId="303"/>
            <ac:spMk id="12" creationId="{081E4A58-353D-44AE-B2FC-2A74E2E400F7}"/>
          </ac:spMkLst>
        </pc:spChg>
        <pc:spChg chg="add del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13" creationId="{14847E93-7DC1-4D4B-8829-B19AA7137C50}"/>
          </ac:spMkLst>
        </pc:spChg>
        <pc:spChg chg="add del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15" creationId="{5566D6E1-03A1-4D73-A4E0-35D74D568A04}"/>
          </ac:spMkLst>
        </pc:spChg>
        <pc:spChg chg="add del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17" creationId="{9F835A99-04AC-494A-A572-AFE8413CC938}"/>
          </ac:spMkLst>
        </pc:spChg>
        <pc:spChg chg="add">
          <ac:chgData name="Maud Pletinckx" userId="825d2a33-d32b-46d9-b01c-e519fd5f2e5e" providerId="ADAL" clId="{7691655F-3449-5C07-BB88-AFE202A19489}" dt="2025-11-26T13:32:30.667" v="1055" actId="26606"/>
          <ac:spMkLst>
            <pc:docMk/>
            <pc:sldMk cId="3582737758" sldId="303"/>
            <ac:spMk id="19" creationId="{7B786209-1B0B-4CA9-9BDD-F7327066A84D}"/>
          </ac:spMkLst>
        </pc:spChg>
        <pc:spChg chg="add del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21" creationId="{2D2964BB-484D-45AE-AD66-D407D0629652}"/>
          </ac:spMkLst>
        </pc:spChg>
        <pc:spChg chg="add del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23" creationId="{6691AC69-A76E-4DAB-B565-468B6B87ACF3}"/>
          </ac:spMkLst>
        </pc:spChg>
        <pc:spChg chg="add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29" creationId="{35DB3719-6FDC-4E5D-891D-FF40B7300F64}"/>
          </ac:spMkLst>
        </pc:spChg>
        <pc:spChg chg="add">
          <ac:chgData name="Maud Pletinckx" userId="825d2a33-d32b-46d9-b01c-e519fd5f2e5e" providerId="ADAL" clId="{7691655F-3449-5C07-BB88-AFE202A19489}" dt="2025-11-26T13:47:15.906" v="1121" actId="26606"/>
          <ac:spMkLst>
            <pc:docMk/>
            <pc:sldMk cId="3582737758" sldId="303"/>
            <ac:spMk id="31" creationId="{E0CBAC23-2E3F-4A90-BA59-F8299F6A5439}"/>
          </ac:spMkLst>
        </pc:spChg>
        <pc:picChg chg="add mod">
          <ac:chgData name="Maud Pletinckx" userId="825d2a33-d32b-46d9-b01c-e519fd5f2e5e" providerId="ADAL" clId="{7691655F-3449-5C07-BB88-AFE202A19489}" dt="2025-11-26T13:47:25.391" v="1122" actId="1076"/>
          <ac:picMkLst>
            <pc:docMk/>
            <pc:sldMk cId="3582737758" sldId="303"/>
            <ac:picMk id="4" creationId="{252893EA-4557-4DC7-814A-644165B0D721}"/>
          </ac:picMkLst>
        </pc:picChg>
      </pc:sldChg>
      <pc:sldChg chg="modSp del mod ord">
        <pc:chgData name="Maud Pletinckx" userId="825d2a33-d32b-46d9-b01c-e519fd5f2e5e" providerId="ADAL" clId="{7691655F-3449-5C07-BB88-AFE202A19489}" dt="2025-11-26T13:09:46.331" v="669" actId="2696"/>
        <pc:sldMkLst>
          <pc:docMk/>
          <pc:sldMk cId="3807866234" sldId="303"/>
        </pc:sldMkLst>
        <pc:spChg chg="mod">
          <ac:chgData name="Maud Pletinckx" userId="825d2a33-d32b-46d9-b01c-e519fd5f2e5e" providerId="ADAL" clId="{7691655F-3449-5C07-BB88-AFE202A19489}" dt="2025-11-26T13:03:08.800" v="611" actId="20577"/>
          <ac:spMkLst>
            <pc:docMk/>
            <pc:sldMk cId="3807866234" sldId="303"/>
            <ac:spMk id="3" creationId="{5E9B1D60-B60F-091C-3EFE-595485B00305}"/>
          </ac:spMkLst>
        </pc:spChg>
      </pc:sldChg>
      <pc:sldChg chg="addSp delSp modSp mod ord">
        <pc:chgData name="Maud Pletinckx" userId="825d2a33-d32b-46d9-b01c-e519fd5f2e5e" providerId="ADAL" clId="{7691655F-3449-5C07-BB88-AFE202A19489}" dt="2025-11-26T13:18:13.457" v="836" actId="26606"/>
        <pc:sldMkLst>
          <pc:docMk/>
          <pc:sldMk cId="874581322" sldId="304"/>
        </pc:sldMkLst>
        <pc:spChg chg="mod">
          <ac:chgData name="Maud Pletinckx" userId="825d2a33-d32b-46d9-b01c-e519fd5f2e5e" providerId="ADAL" clId="{7691655F-3449-5C07-BB88-AFE202A19489}" dt="2025-11-26T13:18:13.457" v="836" actId="26606"/>
          <ac:spMkLst>
            <pc:docMk/>
            <pc:sldMk cId="874581322" sldId="304"/>
            <ac:spMk id="2" creationId="{1621F79B-F205-106B-B880-7938E896790D}"/>
          </ac:spMkLst>
        </pc:spChg>
        <pc:spChg chg="del mod">
          <ac:chgData name="Maud Pletinckx" userId="825d2a33-d32b-46d9-b01c-e519fd5f2e5e" providerId="ADAL" clId="{7691655F-3449-5C07-BB88-AFE202A19489}" dt="2025-11-26T13:18:13.457" v="836" actId="26606"/>
          <ac:spMkLst>
            <pc:docMk/>
            <pc:sldMk cId="874581322" sldId="304"/>
            <ac:spMk id="3" creationId="{480575D7-DC37-E4B2-1141-447D9EC19E7B}"/>
          </ac:spMkLst>
        </pc:spChg>
        <pc:spChg chg="del">
          <ac:chgData name="Maud Pletinckx" userId="825d2a33-d32b-46d9-b01c-e519fd5f2e5e" providerId="ADAL" clId="{7691655F-3449-5C07-BB88-AFE202A19489}" dt="2025-11-26T13:18:13.457" v="836" actId="26606"/>
          <ac:spMkLst>
            <pc:docMk/>
            <pc:sldMk cId="874581322" sldId="304"/>
            <ac:spMk id="5" creationId="{907EF6B7-1338-4443-8C46-6A318D952DFD}"/>
          </ac:spMkLst>
        </pc:spChg>
        <pc:spChg chg="del">
          <ac:chgData name="Maud Pletinckx" userId="825d2a33-d32b-46d9-b01c-e519fd5f2e5e" providerId="ADAL" clId="{7691655F-3449-5C07-BB88-AFE202A19489}" dt="2025-11-26T13:18:13.457" v="836" actId="26606"/>
          <ac:spMkLst>
            <pc:docMk/>
            <pc:sldMk cId="874581322" sldId="304"/>
            <ac:spMk id="6" creationId="{DAAE4CDD-124C-4DCF-9584-B6033B545DD5}"/>
          </ac:spMkLst>
        </pc:spChg>
        <pc:spChg chg="del">
          <ac:chgData name="Maud Pletinckx" userId="825d2a33-d32b-46d9-b01c-e519fd5f2e5e" providerId="ADAL" clId="{7691655F-3449-5C07-BB88-AFE202A19489}" dt="2025-11-26T13:18:13.457" v="836" actId="26606"/>
          <ac:spMkLst>
            <pc:docMk/>
            <pc:sldMk cId="874581322" sldId="304"/>
            <ac:spMk id="7" creationId="{081E4A58-353D-44AE-B2FC-2A74E2E400F7}"/>
          </ac:spMkLst>
        </pc:spChg>
        <pc:spChg chg="add">
          <ac:chgData name="Maud Pletinckx" userId="825d2a33-d32b-46d9-b01c-e519fd5f2e5e" providerId="ADAL" clId="{7691655F-3449-5C07-BB88-AFE202A19489}" dt="2025-11-26T13:18:13.457" v="836" actId="26606"/>
          <ac:spMkLst>
            <pc:docMk/>
            <pc:sldMk cId="874581322" sldId="304"/>
            <ac:spMk id="13" creationId="{C05CBC3C-2E5A-4839-8B9B-2E5A6ADF0F58}"/>
          </ac:spMkLst>
        </pc:spChg>
        <pc:spChg chg="add">
          <ac:chgData name="Maud Pletinckx" userId="825d2a33-d32b-46d9-b01c-e519fd5f2e5e" providerId="ADAL" clId="{7691655F-3449-5C07-BB88-AFE202A19489}" dt="2025-11-26T13:18:13.457" v="836" actId="26606"/>
          <ac:spMkLst>
            <pc:docMk/>
            <pc:sldMk cId="874581322" sldId="304"/>
            <ac:spMk id="15" creationId="{DB5B423A-57CC-4C58-AA26-8E2E862B03A0}"/>
          </ac:spMkLst>
        </pc:spChg>
        <pc:graphicFrameChg chg="add">
          <ac:chgData name="Maud Pletinckx" userId="825d2a33-d32b-46d9-b01c-e519fd5f2e5e" providerId="ADAL" clId="{7691655F-3449-5C07-BB88-AFE202A19489}" dt="2025-11-26T13:18:13.457" v="836" actId="26606"/>
          <ac:graphicFrameMkLst>
            <pc:docMk/>
            <pc:sldMk cId="874581322" sldId="304"/>
            <ac:graphicFrameMk id="9" creationId="{A7087F47-C920-A263-0F1D-4A6A166BD7A5}"/>
          </ac:graphicFrameMkLst>
        </pc:graphicFrameChg>
      </pc:sldChg>
      <pc:sldChg chg="del">
        <pc:chgData name="Maud Pletinckx" userId="825d2a33-d32b-46d9-b01c-e519fd5f2e5e" providerId="ADAL" clId="{7691655F-3449-5C07-BB88-AFE202A19489}" dt="2025-11-26T13:17:49.494" v="835" actId="2696"/>
        <pc:sldMkLst>
          <pc:docMk/>
          <pc:sldMk cId="3003883539" sldId="306"/>
        </pc:sldMkLst>
      </pc:sldChg>
      <pc:sldChg chg="addSp modSp mod">
        <pc:chgData name="Maud Pletinckx" userId="825d2a33-d32b-46d9-b01c-e519fd5f2e5e" providerId="ADAL" clId="{7691655F-3449-5C07-BB88-AFE202A19489}" dt="2025-11-26T14:35:12.530" v="1648" actId="20577"/>
        <pc:sldMkLst>
          <pc:docMk/>
          <pc:sldMk cId="4075101165" sldId="307"/>
        </pc:sldMkLst>
        <pc:spChg chg="mod">
          <ac:chgData name="Maud Pletinckx" userId="825d2a33-d32b-46d9-b01c-e519fd5f2e5e" providerId="ADAL" clId="{7691655F-3449-5C07-BB88-AFE202A19489}" dt="2025-11-26T14:35:12.530" v="1648" actId="20577"/>
          <ac:spMkLst>
            <pc:docMk/>
            <pc:sldMk cId="4075101165" sldId="307"/>
            <ac:spMk id="3" creationId="{50FF54D0-78AD-0A55-A4AF-47741F123797}"/>
          </ac:spMkLst>
        </pc:spChg>
        <pc:picChg chg="add mod">
          <ac:chgData name="Maud Pletinckx" userId="825d2a33-d32b-46d9-b01c-e519fd5f2e5e" providerId="ADAL" clId="{7691655F-3449-5C07-BB88-AFE202A19489}" dt="2025-11-26T13:26:54.017" v="910" actId="14100"/>
          <ac:picMkLst>
            <pc:docMk/>
            <pc:sldMk cId="4075101165" sldId="307"/>
            <ac:picMk id="4" creationId="{0EC8078A-19DE-ED6F-FF41-E18749D8BA18}"/>
          </ac:picMkLst>
        </pc:picChg>
      </pc:sldChg>
      <pc:sldChg chg="addSp modSp mod ord">
        <pc:chgData name="Maud Pletinckx" userId="825d2a33-d32b-46d9-b01c-e519fd5f2e5e" providerId="ADAL" clId="{7691655F-3449-5C07-BB88-AFE202A19489}" dt="2025-11-26T14:18:07.638" v="1226" actId="20577"/>
        <pc:sldMkLst>
          <pc:docMk/>
          <pc:sldMk cId="1675785832" sldId="308"/>
        </pc:sldMkLst>
        <pc:spChg chg="mod">
          <ac:chgData name="Maud Pletinckx" userId="825d2a33-d32b-46d9-b01c-e519fd5f2e5e" providerId="ADAL" clId="{7691655F-3449-5C07-BB88-AFE202A19489}" dt="2025-11-26T14:18:07.638" v="1226" actId="20577"/>
          <ac:spMkLst>
            <pc:docMk/>
            <pc:sldMk cId="1675785832" sldId="308"/>
            <ac:spMk id="3" creationId="{70C1DB07-FC02-F6C5-0AD7-19D494EACA94}"/>
          </ac:spMkLst>
        </pc:spChg>
        <pc:picChg chg="add mod">
          <ac:chgData name="Maud Pletinckx" userId="825d2a33-d32b-46d9-b01c-e519fd5f2e5e" providerId="ADAL" clId="{7691655F-3449-5C07-BB88-AFE202A19489}" dt="2025-11-26T13:26:44.327" v="908" actId="1076"/>
          <ac:picMkLst>
            <pc:docMk/>
            <pc:sldMk cId="1675785832" sldId="308"/>
            <ac:picMk id="4" creationId="{8320731F-DDCC-DB78-2EFB-4899871F1071}"/>
          </ac:picMkLst>
        </pc:picChg>
      </pc:sldChg>
      <pc:sldChg chg="addSp delSp modSp new del mod setBg">
        <pc:chgData name="Maud Pletinckx" userId="825d2a33-d32b-46d9-b01c-e519fd5f2e5e" providerId="ADAL" clId="{7691655F-3449-5C07-BB88-AFE202A19489}" dt="2025-11-26T12:57:10.556" v="463" actId="2696"/>
        <pc:sldMkLst>
          <pc:docMk/>
          <pc:sldMk cId="2956200992" sldId="309"/>
        </pc:sldMkLst>
        <pc:spChg chg="add del mod">
          <ac:chgData name="Maud Pletinckx" userId="825d2a33-d32b-46d9-b01c-e519fd5f2e5e" providerId="ADAL" clId="{7691655F-3449-5C07-BB88-AFE202A19489}" dt="2025-11-26T08:51:43.144" v="80" actId="47"/>
          <ac:spMkLst>
            <pc:docMk/>
            <pc:sldMk cId="2956200992" sldId="309"/>
            <ac:spMk id="3" creationId="{D57A784D-936D-A533-02BD-866DABD7162A}"/>
          </ac:spMkLst>
        </pc:spChg>
        <pc:spChg chg="add del mod">
          <ac:chgData name="Maud Pletinckx" userId="825d2a33-d32b-46d9-b01c-e519fd5f2e5e" providerId="ADAL" clId="{7691655F-3449-5C07-BB88-AFE202A19489}" dt="2025-11-26T08:53:28.591" v="86"/>
          <ac:spMkLst>
            <pc:docMk/>
            <pc:sldMk cId="2956200992" sldId="309"/>
            <ac:spMk id="4" creationId="{8BE7912E-E2A7-627E-842F-011228A2A757}"/>
          </ac:spMkLst>
        </pc:spChg>
        <pc:spChg chg="add">
          <ac:chgData name="Maud Pletinckx" userId="825d2a33-d32b-46d9-b01c-e519fd5f2e5e" providerId="ADAL" clId="{7691655F-3449-5C07-BB88-AFE202A19489}" dt="2025-11-26T10:49:44.701" v="214" actId="26606"/>
          <ac:spMkLst>
            <pc:docMk/>
            <pc:sldMk cId="2956200992" sldId="309"/>
            <ac:spMk id="7" creationId="{42A4FC2C-047E-45A5-965D-8E1E3BF09BC6}"/>
          </ac:spMkLst>
        </pc:spChg>
        <pc:picChg chg="add mod">
          <ac:chgData name="Maud Pletinckx" userId="825d2a33-d32b-46d9-b01c-e519fd5f2e5e" providerId="ADAL" clId="{7691655F-3449-5C07-BB88-AFE202A19489}" dt="2025-11-26T10:49:44.701" v="214" actId="26606"/>
          <ac:picMkLst>
            <pc:docMk/>
            <pc:sldMk cId="2956200992" sldId="309"/>
            <ac:picMk id="2" creationId="{486DCF45-558E-E1CF-77F0-78EF102408CD}"/>
          </ac:picMkLst>
        </pc:picChg>
      </pc:sldChg>
      <pc:sldChg chg="new del">
        <pc:chgData name="Maud Pletinckx" userId="825d2a33-d32b-46d9-b01c-e519fd5f2e5e" providerId="ADAL" clId="{7691655F-3449-5C07-BB88-AFE202A19489}" dt="2025-11-26T09:29:24.956" v="103" actId="2696"/>
        <pc:sldMkLst>
          <pc:docMk/>
          <pc:sldMk cId="1083849802" sldId="310"/>
        </pc:sldMkLst>
      </pc:sldChg>
      <pc:sldChg chg="addSp delSp modSp new mod ord setBg">
        <pc:chgData name="Maud Pletinckx" userId="825d2a33-d32b-46d9-b01c-e519fd5f2e5e" providerId="ADAL" clId="{7691655F-3449-5C07-BB88-AFE202A19489}" dt="2025-11-26T13:55:47.857" v="1172" actId="20578"/>
        <pc:sldMkLst>
          <pc:docMk/>
          <pc:sldMk cId="2039030190" sldId="310"/>
        </pc:sldMkLst>
        <pc:spChg chg="del">
          <ac:chgData name="Maud Pletinckx" userId="825d2a33-d32b-46d9-b01c-e519fd5f2e5e" providerId="ADAL" clId="{7691655F-3449-5C07-BB88-AFE202A19489}" dt="2025-11-26T10:49:32.393" v="213" actId="26606"/>
          <ac:spMkLst>
            <pc:docMk/>
            <pc:sldMk cId="2039030190" sldId="310"/>
            <ac:spMk id="2" creationId="{A948E629-FDAE-806B-6406-FAF94ED40327}"/>
          </ac:spMkLst>
        </pc:spChg>
        <pc:spChg chg="del">
          <ac:chgData name="Maud Pletinckx" userId="825d2a33-d32b-46d9-b01c-e519fd5f2e5e" providerId="ADAL" clId="{7691655F-3449-5C07-BB88-AFE202A19489}" dt="2025-11-26T10:49:28.555" v="212"/>
          <ac:spMkLst>
            <pc:docMk/>
            <pc:sldMk cId="2039030190" sldId="310"/>
            <ac:spMk id="3" creationId="{DF30EACB-CA5D-B619-C46E-8365F559DB4D}"/>
          </ac:spMkLst>
        </pc:spChg>
        <pc:spChg chg="add del mod">
          <ac:chgData name="Maud Pletinckx" userId="825d2a33-d32b-46d9-b01c-e519fd5f2e5e" providerId="ADAL" clId="{7691655F-3449-5C07-BB88-AFE202A19489}" dt="2025-11-26T13:06:56.611" v="654"/>
          <ac:spMkLst>
            <pc:docMk/>
            <pc:sldMk cId="2039030190" sldId="310"/>
            <ac:spMk id="6" creationId="{5417DDE5-E598-9584-6FC8-7814E837663E}"/>
          </ac:spMkLst>
        </pc:spChg>
        <pc:spChg chg="add">
          <ac:chgData name="Maud Pletinckx" userId="825d2a33-d32b-46d9-b01c-e519fd5f2e5e" providerId="ADAL" clId="{7691655F-3449-5C07-BB88-AFE202A19489}" dt="2025-11-26T10:49:32.393" v="213" actId="26606"/>
          <ac:spMkLst>
            <pc:docMk/>
            <pc:sldMk cId="2039030190" sldId="310"/>
            <ac:spMk id="9" creationId="{42A4FC2C-047E-45A5-965D-8E1E3BF09BC6}"/>
          </ac:spMkLst>
        </pc:spChg>
        <pc:graphicFrameChg chg="add del">
          <ac:chgData name="Maud Pletinckx" userId="825d2a33-d32b-46d9-b01c-e519fd5f2e5e" providerId="ADAL" clId="{7691655F-3449-5C07-BB88-AFE202A19489}" dt="2025-11-26T13:06:02.398" v="621" actId="3680"/>
          <ac:graphicFrameMkLst>
            <pc:docMk/>
            <pc:sldMk cId="2039030190" sldId="310"/>
            <ac:graphicFrameMk id="5" creationId="{1982CA36-C21D-EB05-6304-E01143DD6E2C}"/>
          </ac:graphicFrameMkLst>
        </pc:graphicFrameChg>
        <pc:picChg chg="add mod">
          <ac:chgData name="Maud Pletinckx" userId="825d2a33-d32b-46d9-b01c-e519fd5f2e5e" providerId="ADAL" clId="{7691655F-3449-5C07-BB88-AFE202A19489}" dt="2025-11-26T13:06:01.846" v="620" actId="1076"/>
          <ac:picMkLst>
            <pc:docMk/>
            <pc:sldMk cId="2039030190" sldId="310"/>
            <ac:picMk id="4" creationId="{B6CEF707-3F0C-587C-15DE-B8746E7A64FB}"/>
          </ac:picMkLst>
        </pc:picChg>
      </pc:sldChg>
      <pc:sldChg chg="addSp modSp new del">
        <pc:chgData name="Maud Pletinckx" userId="825d2a33-d32b-46d9-b01c-e519fd5f2e5e" providerId="ADAL" clId="{7691655F-3449-5C07-BB88-AFE202A19489}" dt="2025-11-26T08:54:10.920" v="90" actId="2696"/>
        <pc:sldMkLst>
          <pc:docMk/>
          <pc:sldMk cId="2780777601" sldId="310"/>
        </pc:sldMkLst>
        <pc:picChg chg="add mod">
          <ac:chgData name="Maud Pletinckx" userId="825d2a33-d32b-46d9-b01c-e519fd5f2e5e" providerId="ADAL" clId="{7691655F-3449-5C07-BB88-AFE202A19489}" dt="2025-11-26T08:54:02.017" v="89"/>
          <ac:picMkLst>
            <pc:docMk/>
            <pc:sldMk cId="2780777601" sldId="310"/>
            <ac:picMk id="2" creationId="{79F6B43E-6DE6-5377-BE4F-E7F35F58477B}"/>
          </ac:picMkLst>
        </pc:picChg>
      </pc:sldChg>
      <pc:sldChg chg="addSp modSp new ord">
        <pc:chgData name="Maud Pletinckx" userId="825d2a33-d32b-46d9-b01c-e519fd5f2e5e" providerId="ADAL" clId="{7691655F-3449-5C07-BB88-AFE202A19489}" dt="2025-11-26T14:08:55.069" v="1173" actId="20578"/>
        <pc:sldMkLst>
          <pc:docMk/>
          <pc:sldMk cId="2337847194" sldId="311"/>
        </pc:sldMkLst>
        <pc:picChg chg="add mod">
          <ac:chgData name="Maud Pletinckx" userId="825d2a33-d32b-46d9-b01c-e519fd5f2e5e" providerId="ADAL" clId="{7691655F-3449-5C07-BB88-AFE202A19489}" dt="2025-11-26T12:56:59.841" v="462"/>
          <ac:picMkLst>
            <pc:docMk/>
            <pc:sldMk cId="2337847194" sldId="311"/>
            <ac:picMk id="2" creationId="{F2EDA31A-EDF1-93CB-D8AB-662DC4C49808}"/>
          </ac:picMkLst>
        </pc:picChg>
      </pc:sldChg>
      <pc:sldChg chg="modSp add mod">
        <pc:chgData name="Maud Pletinckx" userId="825d2a33-d32b-46d9-b01c-e519fd5f2e5e" providerId="ADAL" clId="{7691655F-3449-5C07-BB88-AFE202A19489}" dt="2025-11-26T14:29:54.816" v="1630" actId="20577"/>
        <pc:sldMkLst>
          <pc:docMk/>
          <pc:sldMk cId="2884330368" sldId="312"/>
        </pc:sldMkLst>
        <pc:spChg chg="mod">
          <ac:chgData name="Maud Pletinckx" userId="825d2a33-d32b-46d9-b01c-e519fd5f2e5e" providerId="ADAL" clId="{7691655F-3449-5C07-BB88-AFE202A19489}" dt="2025-11-26T14:29:54.816" v="1630" actId="20577"/>
          <ac:spMkLst>
            <pc:docMk/>
            <pc:sldMk cId="2884330368" sldId="312"/>
            <ac:spMk id="3" creationId="{BEE68869-241C-6BFE-BEE8-924A93782215}"/>
          </ac:spMkLst>
        </pc:spChg>
      </pc:sldChg>
      <pc:sldChg chg="new del">
        <pc:chgData name="Maud Pletinckx" userId="825d2a33-d32b-46d9-b01c-e519fd5f2e5e" providerId="ADAL" clId="{7691655F-3449-5C07-BB88-AFE202A19489}" dt="2025-11-26T13:16:10.883" v="811" actId="2696"/>
        <pc:sldMkLst>
          <pc:docMk/>
          <pc:sldMk cId="3052492968" sldId="3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1AA3C-6393-4112-BA58-D975477833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4B0FC7-8FBA-49D6-8737-9DDB59EFFC77}">
      <dgm:prSet/>
      <dgm:spPr/>
      <dgm:t>
        <a:bodyPr/>
        <a:lstStyle/>
        <a:p>
          <a:r>
            <a:rPr lang="nl-NL" dirty="0"/>
            <a:t>27/10/2022 Breed forum </a:t>
          </a:r>
          <a:r>
            <a:rPr lang="nl-NL" dirty="0" err="1"/>
            <a:t>zorg-en</a:t>
          </a:r>
          <a:r>
            <a:rPr lang="nl-NL" dirty="0"/>
            <a:t> </a:t>
          </a:r>
          <a:r>
            <a:rPr lang="nl-NL" dirty="0" err="1"/>
            <a:t>welzijnpartners</a:t>
          </a:r>
          <a:endParaRPr lang="en-US" dirty="0"/>
        </a:p>
      </dgm:t>
    </dgm:pt>
    <dgm:pt modelId="{D5AB5406-92F6-4441-9579-B87ECB91F92C}" type="parTrans" cxnId="{7A11FFE8-4969-4A43-8FC1-E423753D905E}">
      <dgm:prSet/>
      <dgm:spPr/>
      <dgm:t>
        <a:bodyPr/>
        <a:lstStyle/>
        <a:p>
          <a:endParaRPr lang="en-US"/>
        </a:p>
      </dgm:t>
    </dgm:pt>
    <dgm:pt modelId="{A896ED46-DE11-4A2C-B32A-A0C51D5618CD}" type="sibTrans" cxnId="{7A11FFE8-4969-4A43-8FC1-E423753D905E}">
      <dgm:prSet/>
      <dgm:spPr/>
      <dgm:t>
        <a:bodyPr/>
        <a:lstStyle/>
        <a:p>
          <a:endParaRPr lang="en-US"/>
        </a:p>
      </dgm:t>
    </dgm:pt>
    <dgm:pt modelId="{5BBCD11D-33F8-402F-9D05-3F21877EC8EE}">
      <dgm:prSet/>
      <dgm:spPr/>
      <dgm:t>
        <a:bodyPr/>
        <a:lstStyle/>
        <a:p>
          <a:r>
            <a:rPr lang="nl-NL"/>
            <a:t>16/01/2023 HA-forum </a:t>
          </a:r>
          <a:endParaRPr lang="en-US"/>
        </a:p>
      </dgm:t>
    </dgm:pt>
    <dgm:pt modelId="{05ED7A83-02A3-48B4-A403-D0AF347DC2E3}" type="parTrans" cxnId="{7722C1B8-7C8D-4D85-8EF9-B05FA69A9401}">
      <dgm:prSet/>
      <dgm:spPr/>
      <dgm:t>
        <a:bodyPr/>
        <a:lstStyle/>
        <a:p>
          <a:endParaRPr lang="en-US"/>
        </a:p>
      </dgm:t>
    </dgm:pt>
    <dgm:pt modelId="{0E82F651-1572-4D56-9B91-C078EB10A6BD}" type="sibTrans" cxnId="{7722C1B8-7C8D-4D85-8EF9-B05FA69A9401}">
      <dgm:prSet/>
      <dgm:spPr/>
      <dgm:t>
        <a:bodyPr/>
        <a:lstStyle/>
        <a:p>
          <a:endParaRPr lang="en-US"/>
        </a:p>
      </dgm:t>
    </dgm:pt>
    <dgm:pt modelId="{AEA31B55-3BE7-4EC7-96B1-6C8FA27A715F}">
      <dgm:prSet/>
      <dgm:spPr/>
      <dgm:t>
        <a:bodyPr/>
        <a:lstStyle/>
        <a:p>
          <a:r>
            <a:rPr lang="nl-NL"/>
            <a:t>26/04/2023 terugkoppeling sociale kaart live </a:t>
          </a:r>
          <a:endParaRPr lang="en-US"/>
        </a:p>
      </dgm:t>
    </dgm:pt>
    <dgm:pt modelId="{CC6191D2-820E-439B-96D3-222C23CB3B11}" type="parTrans" cxnId="{8BDC946B-C601-4836-A38A-3D9269A5ABDD}">
      <dgm:prSet/>
      <dgm:spPr/>
      <dgm:t>
        <a:bodyPr/>
        <a:lstStyle/>
        <a:p>
          <a:endParaRPr lang="en-US"/>
        </a:p>
      </dgm:t>
    </dgm:pt>
    <dgm:pt modelId="{BB67DD76-A2CF-422B-97AF-F25164DE5206}" type="sibTrans" cxnId="{8BDC946B-C601-4836-A38A-3D9269A5ABDD}">
      <dgm:prSet/>
      <dgm:spPr/>
      <dgm:t>
        <a:bodyPr/>
        <a:lstStyle/>
        <a:p>
          <a:endParaRPr lang="en-US"/>
        </a:p>
      </dgm:t>
    </dgm:pt>
    <dgm:pt modelId="{F24AABFF-800C-B145-A18B-E09295936EB1}" type="pres">
      <dgm:prSet presAssocID="{8501AA3C-6393-4112-BA58-D975477833EB}" presName="linear" presStyleCnt="0">
        <dgm:presLayoutVars>
          <dgm:animLvl val="lvl"/>
          <dgm:resizeHandles val="exact"/>
        </dgm:presLayoutVars>
      </dgm:prSet>
      <dgm:spPr/>
    </dgm:pt>
    <dgm:pt modelId="{50D74408-7CD5-D447-890B-CA5E518803B6}" type="pres">
      <dgm:prSet presAssocID="{2E4B0FC7-8FBA-49D6-8737-9DDB59EFFC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ED92E2-88DD-8640-98DC-F6709848C996}" type="pres">
      <dgm:prSet presAssocID="{A896ED46-DE11-4A2C-B32A-A0C51D5618CD}" presName="spacer" presStyleCnt="0"/>
      <dgm:spPr/>
    </dgm:pt>
    <dgm:pt modelId="{84EE8278-D23A-8D42-A2C6-F68D1BF29FCD}" type="pres">
      <dgm:prSet presAssocID="{5BBCD11D-33F8-402F-9D05-3F21877EC8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82664C-364B-F04D-A0FD-7E294C88B99C}" type="pres">
      <dgm:prSet presAssocID="{0E82F651-1572-4D56-9B91-C078EB10A6BD}" presName="spacer" presStyleCnt="0"/>
      <dgm:spPr/>
    </dgm:pt>
    <dgm:pt modelId="{9D5B11BD-CE5E-EF4E-9595-BCFD345C1BE1}" type="pres">
      <dgm:prSet presAssocID="{AEA31B55-3BE7-4EC7-96B1-6C8FA27A71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69C62D-9938-0244-9773-36FE11277AF3}" type="presOf" srcId="{AEA31B55-3BE7-4EC7-96B1-6C8FA27A715F}" destId="{9D5B11BD-CE5E-EF4E-9595-BCFD345C1BE1}" srcOrd="0" destOrd="0" presId="urn:microsoft.com/office/officeart/2005/8/layout/vList2"/>
    <dgm:cxn modelId="{68773849-BBD1-E24C-9502-E2352702CE1D}" type="presOf" srcId="{5BBCD11D-33F8-402F-9D05-3F21877EC8EE}" destId="{84EE8278-D23A-8D42-A2C6-F68D1BF29FCD}" srcOrd="0" destOrd="0" presId="urn:microsoft.com/office/officeart/2005/8/layout/vList2"/>
    <dgm:cxn modelId="{8BDC946B-C601-4836-A38A-3D9269A5ABDD}" srcId="{8501AA3C-6393-4112-BA58-D975477833EB}" destId="{AEA31B55-3BE7-4EC7-96B1-6C8FA27A715F}" srcOrd="2" destOrd="0" parTransId="{CC6191D2-820E-439B-96D3-222C23CB3B11}" sibTransId="{BB67DD76-A2CF-422B-97AF-F25164DE5206}"/>
    <dgm:cxn modelId="{7722C1B8-7C8D-4D85-8EF9-B05FA69A9401}" srcId="{8501AA3C-6393-4112-BA58-D975477833EB}" destId="{5BBCD11D-33F8-402F-9D05-3F21877EC8EE}" srcOrd="1" destOrd="0" parTransId="{05ED7A83-02A3-48B4-A403-D0AF347DC2E3}" sibTransId="{0E82F651-1572-4D56-9B91-C078EB10A6BD}"/>
    <dgm:cxn modelId="{7A11FFE8-4969-4A43-8FC1-E423753D905E}" srcId="{8501AA3C-6393-4112-BA58-D975477833EB}" destId="{2E4B0FC7-8FBA-49D6-8737-9DDB59EFFC77}" srcOrd="0" destOrd="0" parTransId="{D5AB5406-92F6-4441-9579-B87ECB91F92C}" sibTransId="{A896ED46-DE11-4A2C-B32A-A0C51D5618CD}"/>
    <dgm:cxn modelId="{AF2346F4-B81A-DB4E-B630-E5E481504603}" type="presOf" srcId="{8501AA3C-6393-4112-BA58-D975477833EB}" destId="{F24AABFF-800C-B145-A18B-E09295936EB1}" srcOrd="0" destOrd="0" presId="urn:microsoft.com/office/officeart/2005/8/layout/vList2"/>
    <dgm:cxn modelId="{22AB75F8-7955-9241-AE8D-F33B8475F974}" type="presOf" srcId="{2E4B0FC7-8FBA-49D6-8737-9DDB59EFFC77}" destId="{50D74408-7CD5-D447-890B-CA5E518803B6}" srcOrd="0" destOrd="0" presId="urn:microsoft.com/office/officeart/2005/8/layout/vList2"/>
    <dgm:cxn modelId="{0426B5BC-86CB-1A4A-9F16-4D6CE1DA4DD5}" type="presParOf" srcId="{F24AABFF-800C-B145-A18B-E09295936EB1}" destId="{50D74408-7CD5-D447-890B-CA5E518803B6}" srcOrd="0" destOrd="0" presId="urn:microsoft.com/office/officeart/2005/8/layout/vList2"/>
    <dgm:cxn modelId="{BE7039CC-A81F-A646-AC3E-0A539E789498}" type="presParOf" srcId="{F24AABFF-800C-B145-A18B-E09295936EB1}" destId="{E6ED92E2-88DD-8640-98DC-F6709848C996}" srcOrd="1" destOrd="0" presId="urn:microsoft.com/office/officeart/2005/8/layout/vList2"/>
    <dgm:cxn modelId="{98D12746-0B9F-3046-9DB4-62D61819863E}" type="presParOf" srcId="{F24AABFF-800C-B145-A18B-E09295936EB1}" destId="{84EE8278-D23A-8D42-A2C6-F68D1BF29FCD}" srcOrd="2" destOrd="0" presId="urn:microsoft.com/office/officeart/2005/8/layout/vList2"/>
    <dgm:cxn modelId="{C97C47CE-4C28-D849-B054-E244362870FB}" type="presParOf" srcId="{F24AABFF-800C-B145-A18B-E09295936EB1}" destId="{9982664C-364B-F04D-A0FD-7E294C88B99C}" srcOrd="3" destOrd="0" presId="urn:microsoft.com/office/officeart/2005/8/layout/vList2"/>
    <dgm:cxn modelId="{7A9BD10F-9E0B-FD43-8E68-77446186889A}" type="presParOf" srcId="{F24AABFF-800C-B145-A18B-E09295936EB1}" destId="{9D5B11BD-CE5E-EF4E-9595-BCFD345C1B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CD3DF-BB7E-4EFC-BB28-293CFE985A1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C9251C-5E1B-4DB2-9065-4190BF8C88C8}">
      <dgm:prSet/>
      <dgm:spPr/>
      <dgm:t>
        <a:bodyPr/>
        <a:lstStyle/>
        <a:p>
          <a:r>
            <a:rPr lang="en-US" b="1"/>
            <a:t>Oprichting meldpunt “Patiënten zonder Huisarts”</a:t>
          </a:r>
          <a:endParaRPr lang="en-US"/>
        </a:p>
      </dgm:t>
    </dgm:pt>
    <dgm:pt modelId="{2B582105-E1A3-49EF-8E5C-674863C48BBE}" type="parTrans" cxnId="{34226372-56A1-4AB0-B805-DE67376FB5EC}">
      <dgm:prSet/>
      <dgm:spPr/>
      <dgm:t>
        <a:bodyPr/>
        <a:lstStyle/>
        <a:p>
          <a:endParaRPr lang="en-US"/>
        </a:p>
      </dgm:t>
    </dgm:pt>
    <dgm:pt modelId="{0832439C-8614-4AC6-B254-5C702B140374}" type="sibTrans" cxnId="{34226372-56A1-4AB0-B805-DE67376FB5EC}">
      <dgm:prSet/>
      <dgm:spPr/>
      <dgm:t>
        <a:bodyPr/>
        <a:lstStyle/>
        <a:p>
          <a:endParaRPr lang="en-US"/>
        </a:p>
      </dgm:t>
    </dgm:pt>
    <dgm:pt modelId="{60A9BD92-F2C2-4C15-9120-20935B239D92}">
      <dgm:prSet/>
      <dgm:spPr/>
      <dgm:t>
        <a:bodyPr/>
        <a:lstStyle/>
        <a:p>
          <a:r>
            <a:rPr lang="en-US" b="1"/>
            <a:t>Sensibiliseringscampagne in lokale magazines</a:t>
          </a:r>
          <a:endParaRPr lang="en-US"/>
        </a:p>
      </dgm:t>
    </dgm:pt>
    <dgm:pt modelId="{90CAF80D-2D59-45DD-90AC-176D5D0F5069}" type="parTrans" cxnId="{D2FE2861-31FD-4CB5-8DF8-96A28AE584D1}">
      <dgm:prSet/>
      <dgm:spPr/>
      <dgm:t>
        <a:bodyPr/>
        <a:lstStyle/>
        <a:p>
          <a:endParaRPr lang="en-US"/>
        </a:p>
      </dgm:t>
    </dgm:pt>
    <dgm:pt modelId="{A045497E-F6BB-4512-8C39-BF7991BDD65D}" type="sibTrans" cxnId="{D2FE2861-31FD-4CB5-8DF8-96A28AE584D1}">
      <dgm:prSet/>
      <dgm:spPr/>
      <dgm:t>
        <a:bodyPr/>
        <a:lstStyle/>
        <a:p>
          <a:endParaRPr lang="en-US"/>
        </a:p>
      </dgm:t>
    </dgm:pt>
    <dgm:pt modelId="{2E0A1D15-515D-4829-BB71-F1CAFBE8A761}">
      <dgm:prSet/>
      <dgm:spPr/>
      <dgm:t>
        <a:bodyPr/>
        <a:lstStyle/>
        <a:p>
          <a:r>
            <a:rPr lang="en-US" b="1"/>
            <a:t>Voorstelling van de sociale kaart  LIVE</a:t>
          </a:r>
          <a:endParaRPr lang="en-US"/>
        </a:p>
      </dgm:t>
    </dgm:pt>
    <dgm:pt modelId="{720EBF6F-ADDC-45B9-AC1B-832260AB39AF}" type="parTrans" cxnId="{6341EBDA-28D5-432C-912D-C7B9E4CA73F5}">
      <dgm:prSet/>
      <dgm:spPr/>
      <dgm:t>
        <a:bodyPr/>
        <a:lstStyle/>
        <a:p>
          <a:endParaRPr lang="en-US"/>
        </a:p>
      </dgm:t>
    </dgm:pt>
    <dgm:pt modelId="{134CEB32-D6F4-4321-BA76-ED8F389C83EA}" type="sibTrans" cxnId="{6341EBDA-28D5-432C-912D-C7B9E4CA73F5}">
      <dgm:prSet/>
      <dgm:spPr/>
      <dgm:t>
        <a:bodyPr/>
        <a:lstStyle/>
        <a:p>
          <a:endParaRPr lang="en-US"/>
        </a:p>
      </dgm:t>
    </dgm:pt>
    <dgm:pt modelId="{2862FBB7-DF6F-4FA6-8BF8-A1215434E8F5}">
      <dgm:prSet/>
      <dgm:spPr/>
      <dgm:t>
        <a:bodyPr/>
        <a:lstStyle/>
        <a:p>
          <a:r>
            <a:rPr lang="en-US" b="1"/>
            <a:t>Bijscholingen mbt ondersteuning van de huisartsen : </a:t>
          </a:r>
          <a:endParaRPr lang="en-US"/>
        </a:p>
      </dgm:t>
    </dgm:pt>
    <dgm:pt modelId="{6D89A9CA-012F-4266-A3BE-B30ACB919C60}" type="parTrans" cxnId="{9BECBD04-079B-4515-8286-B35A1934E119}">
      <dgm:prSet/>
      <dgm:spPr/>
      <dgm:t>
        <a:bodyPr/>
        <a:lstStyle/>
        <a:p>
          <a:endParaRPr lang="en-US"/>
        </a:p>
      </dgm:t>
    </dgm:pt>
    <dgm:pt modelId="{5D35098E-EB61-40F9-BD6B-CDBCCB70F409}" type="sibTrans" cxnId="{9BECBD04-079B-4515-8286-B35A1934E119}">
      <dgm:prSet/>
      <dgm:spPr/>
      <dgm:t>
        <a:bodyPr/>
        <a:lstStyle/>
        <a:p>
          <a:endParaRPr lang="en-US"/>
        </a:p>
      </dgm:t>
    </dgm:pt>
    <dgm:pt modelId="{AE2C7BE0-802B-4155-8FE2-59D9DF9069AF}">
      <dgm:prSet/>
      <dgm:spPr/>
      <dgm:t>
        <a:bodyPr/>
        <a:lstStyle/>
        <a:p>
          <a:r>
            <a:rPr lang="en-US" b="1"/>
            <a:t>Verpleegkundige in de HA- praktijk</a:t>
          </a:r>
          <a:endParaRPr lang="en-US"/>
        </a:p>
      </dgm:t>
    </dgm:pt>
    <dgm:pt modelId="{9B068EEA-DF83-438C-BD30-9D91DF5F03DC}" type="parTrans" cxnId="{AAAB9BC4-1E49-451F-98CC-277E0FED0BAA}">
      <dgm:prSet/>
      <dgm:spPr/>
      <dgm:t>
        <a:bodyPr/>
        <a:lstStyle/>
        <a:p>
          <a:endParaRPr lang="en-US"/>
        </a:p>
      </dgm:t>
    </dgm:pt>
    <dgm:pt modelId="{91EBC8A4-E931-45C4-A6CA-3C17910DBCF4}" type="sibTrans" cxnId="{AAAB9BC4-1E49-451F-98CC-277E0FED0BAA}">
      <dgm:prSet/>
      <dgm:spPr/>
      <dgm:t>
        <a:bodyPr/>
        <a:lstStyle/>
        <a:p>
          <a:endParaRPr lang="en-US"/>
        </a:p>
      </dgm:t>
    </dgm:pt>
    <dgm:pt modelId="{992B2EDD-F3CB-4F08-9B5E-9357C6CA233B}">
      <dgm:prSet/>
      <dgm:spPr/>
      <dgm:t>
        <a:bodyPr/>
        <a:lstStyle/>
        <a:p>
          <a:r>
            <a:rPr lang="en-US" b="1"/>
            <a:t>Initiatieven om huisartsen en huisartsen in opleiding aan te trekken en te behouden </a:t>
          </a:r>
          <a:endParaRPr lang="en-US"/>
        </a:p>
      </dgm:t>
    </dgm:pt>
    <dgm:pt modelId="{3DE20EEF-4EC9-4381-A69D-70A923B0AA63}" type="parTrans" cxnId="{CCCA17A0-A692-4383-9DBF-F30CC12326E7}">
      <dgm:prSet/>
      <dgm:spPr/>
      <dgm:t>
        <a:bodyPr/>
        <a:lstStyle/>
        <a:p>
          <a:endParaRPr lang="en-US"/>
        </a:p>
      </dgm:t>
    </dgm:pt>
    <dgm:pt modelId="{DCACED14-AD14-48F1-8CAF-6ECB1F025675}" type="sibTrans" cxnId="{CCCA17A0-A692-4383-9DBF-F30CC12326E7}">
      <dgm:prSet/>
      <dgm:spPr/>
      <dgm:t>
        <a:bodyPr/>
        <a:lstStyle/>
        <a:p>
          <a:endParaRPr lang="en-US"/>
        </a:p>
      </dgm:t>
    </dgm:pt>
    <dgm:pt modelId="{EECA115E-A0B3-424D-8C7C-24140717BACA}">
      <dgm:prSet/>
      <dgm:spPr/>
      <dgm:t>
        <a:bodyPr/>
        <a:lstStyle/>
        <a:p>
          <a:r>
            <a:rPr lang="en-US" b="1"/>
            <a:t>Overleg met overheden, huisartsenverenigingen (ICHO, Domus Medica …), tweede lijn …</a:t>
          </a:r>
          <a:endParaRPr lang="en-US"/>
        </a:p>
      </dgm:t>
    </dgm:pt>
    <dgm:pt modelId="{62C34E8B-3B32-4DC1-93D0-74C7A5BDCAAF}" type="parTrans" cxnId="{E53648AA-5109-4710-8B70-CD672ACB6387}">
      <dgm:prSet/>
      <dgm:spPr/>
      <dgm:t>
        <a:bodyPr/>
        <a:lstStyle/>
        <a:p>
          <a:endParaRPr lang="en-US"/>
        </a:p>
      </dgm:t>
    </dgm:pt>
    <dgm:pt modelId="{F236ED50-BA28-4F6B-B643-7C25B554ADCA}" type="sibTrans" cxnId="{E53648AA-5109-4710-8B70-CD672ACB6387}">
      <dgm:prSet/>
      <dgm:spPr/>
      <dgm:t>
        <a:bodyPr/>
        <a:lstStyle/>
        <a:p>
          <a:endParaRPr lang="en-US"/>
        </a:p>
      </dgm:t>
    </dgm:pt>
    <dgm:pt modelId="{538363D7-FC53-4D19-AC8C-09DA47FB1DA8}">
      <dgm:prSet/>
      <dgm:spPr/>
      <dgm:t>
        <a:bodyPr/>
        <a:lstStyle/>
        <a:p>
          <a:r>
            <a:rPr lang="en-US" b="1" dirty="0" err="1"/>
            <a:t>Fusie</a:t>
          </a:r>
          <a:r>
            <a:rPr lang="en-US" b="1" dirty="0"/>
            <a:t> HAK – </a:t>
          </a:r>
          <a:r>
            <a:rPr lang="en-US" b="1" dirty="0" err="1"/>
            <a:t>aansluiting</a:t>
          </a:r>
          <a:r>
            <a:rPr lang="en-US" b="1" dirty="0"/>
            <a:t> </a:t>
          </a:r>
          <a:r>
            <a:rPr lang="en-US" b="1" dirty="0" err="1"/>
            <a:t>bij</a:t>
          </a:r>
          <a:r>
            <a:rPr lang="en-US" b="1" dirty="0"/>
            <a:t> </a:t>
          </a:r>
          <a:r>
            <a:rPr lang="en-US" b="1" dirty="0" err="1"/>
            <a:t>bestaande</a:t>
          </a:r>
          <a:r>
            <a:rPr lang="en-US" b="1" dirty="0"/>
            <a:t> </a:t>
          </a:r>
          <a:r>
            <a:rPr lang="en-US" b="1" dirty="0" err="1"/>
            <a:t>wachtpost</a:t>
          </a:r>
          <a:r>
            <a:rPr lang="en-US" b="1" dirty="0"/>
            <a:t> =&gt; </a:t>
          </a:r>
          <a:r>
            <a:rPr lang="en-US" b="1" dirty="0" err="1"/>
            <a:t>vermindering</a:t>
          </a:r>
          <a:r>
            <a:rPr lang="en-US" b="1" dirty="0"/>
            <a:t> </a:t>
          </a:r>
          <a:r>
            <a:rPr lang="en-US" b="1" dirty="0" err="1"/>
            <a:t>wachtdienstdruk</a:t>
          </a:r>
          <a:r>
            <a:rPr lang="en-US" b="1" dirty="0"/>
            <a:t> per arts</a:t>
          </a:r>
          <a:endParaRPr lang="en-US" dirty="0"/>
        </a:p>
      </dgm:t>
    </dgm:pt>
    <dgm:pt modelId="{A141586E-0D73-43A3-8CF6-13A56A35296A}" type="parTrans" cxnId="{08CAC957-C253-415B-A1A6-B174D5D9AFD3}">
      <dgm:prSet/>
      <dgm:spPr/>
      <dgm:t>
        <a:bodyPr/>
        <a:lstStyle/>
        <a:p>
          <a:endParaRPr lang="en-US"/>
        </a:p>
      </dgm:t>
    </dgm:pt>
    <dgm:pt modelId="{FD0269A6-9E56-4306-8C5F-C1A45BD5B76B}" type="sibTrans" cxnId="{08CAC957-C253-415B-A1A6-B174D5D9AFD3}">
      <dgm:prSet/>
      <dgm:spPr/>
      <dgm:t>
        <a:bodyPr/>
        <a:lstStyle/>
        <a:p>
          <a:endParaRPr lang="en-US"/>
        </a:p>
      </dgm:t>
    </dgm:pt>
    <dgm:pt modelId="{6DF982C7-A1E2-2C44-AC66-52494B6C29DF}" type="pres">
      <dgm:prSet presAssocID="{889CD3DF-BB7E-4EFC-BB28-293CFE985A1D}" presName="diagram" presStyleCnt="0">
        <dgm:presLayoutVars>
          <dgm:dir/>
          <dgm:resizeHandles val="exact"/>
        </dgm:presLayoutVars>
      </dgm:prSet>
      <dgm:spPr/>
    </dgm:pt>
    <dgm:pt modelId="{665833C9-F271-D845-AFA2-E0E14EFE866B}" type="pres">
      <dgm:prSet presAssocID="{9BC9251C-5E1B-4DB2-9065-4190BF8C88C8}" presName="node" presStyleLbl="node1" presStyleIdx="0" presStyleCnt="7">
        <dgm:presLayoutVars>
          <dgm:bulletEnabled val="1"/>
        </dgm:presLayoutVars>
      </dgm:prSet>
      <dgm:spPr/>
    </dgm:pt>
    <dgm:pt modelId="{3AD821BA-9BCD-0346-8894-89E9AB129D52}" type="pres">
      <dgm:prSet presAssocID="{0832439C-8614-4AC6-B254-5C702B140374}" presName="sibTrans" presStyleCnt="0"/>
      <dgm:spPr/>
    </dgm:pt>
    <dgm:pt modelId="{00F75FE0-E5DF-2941-854B-6082D3B7028C}" type="pres">
      <dgm:prSet presAssocID="{60A9BD92-F2C2-4C15-9120-20935B239D92}" presName="node" presStyleLbl="node1" presStyleIdx="1" presStyleCnt="7">
        <dgm:presLayoutVars>
          <dgm:bulletEnabled val="1"/>
        </dgm:presLayoutVars>
      </dgm:prSet>
      <dgm:spPr/>
    </dgm:pt>
    <dgm:pt modelId="{6C89F6FD-324B-3D41-A1A8-9509EB5BF2C1}" type="pres">
      <dgm:prSet presAssocID="{A045497E-F6BB-4512-8C39-BF7991BDD65D}" presName="sibTrans" presStyleCnt="0"/>
      <dgm:spPr/>
    </dgm:pt>
    <dgm:pt modelId="{AC2C60BE-7457-7A45-952B-250ACE003CE9}" type="pres">
      <dgm:prSet presAssocID="{2E0A1D15-515D-4829-BB71-F1CAFBE8A761}" presName="node" presStyleLbl="node1" presStyleIdx="2" presStyleCnt="7">
        <dgm:presLayoutVars>
          <dgm:bulletEnabled val="1"/>
        </dgm:presLayoutVars>
      </dgm:prSet>
      <dgm:spPr/>
    </dgm:pt>
    <dgm:pt modelId="{C3CA3C37-8750-DD4C-8E54-FDB991E013B6}" type="pres">
      <dgm:prSet presAssocID="{134CEB32-D6F4-4321-BA76-ED8F389C83EA}" presName="sibTrans" presStyleCnt="0"/>
      <dgm:spPr/>
    </dgm:pt>
    <dgm:pt modelId="{84ABEE07-9E7D-2E41-BA5C-126B104FCEEB}" type="pres">
      <dgm:prSet presAssocID="{2862FBB7-DF6F-4FA6-8BF8-A1215434E8F5}" presName="node" presStyleLbl="node1" presStyleIdx="3" presStyleCnt="7">
        <dgm:presLayoutVars>
          <dgm:bulletEnabled val="1"/>
        </dgm:presLayoutVars>
      </dgm:prSet>
      <dgm:spPr/>
    </dgm:pt>
    <dgm:pt modelId="{C76DE153-D2C2-914D-933A-84431C7239CD}" type="pres">
      <dgm:prSet presAssocID="{5D35098E-EB61-40F9-BD6B-CDBCCB70F409}" presName="sibTrans" presStyleCnt="0"/>
      <dgm:spPr/>
    </dgm:pt>
    <dgm:pt modelId="{31643DB3-E315-D24C-9723-DEC590A46E5F}" type="pres">
      <dgm:prSet presAssocID="{992B2EDD-F3CB-4F08-9B5E-9357C6CA233B}" presName="node" presStyleLbl="node1" presStyleIdx="4" presStyleCnt="7">
        <dgm:presLayoutVars>
          <dgm:bulletEnabled val="1"/>
        </dgm:presLayoutVars>
      </dgm:prSet>
      <dgm:spPr/>
    </dgm:pt>
    <dgm:pt modelId="{8C4B8B59-425E-D84B-BF73-86F5AC9B706F}" type="pres">
      <dgm:prSet presAssocID="{DCACED14-AD14-48F1-8CAF-6ECB1F025675}" presName="sibTrans" presStyleCnt="0"/>
      <dgm:spPr/>
    </dgm:pt>
    <dgm:pt modelId="{512174AB-AEB3-4E4C-996A-BC067DA208D6}" type="pres">
      <dgm:prSet presAssocID="{EECA115E-A0B3-424D-8C7C-24140717BACA}" presName="node" presStyleLbl="node1" presStyleIdx="5" presStyleCnt="7">
        <dgm:presLayoutVars>
          <dgm:bulletEnabled val="1"/>
        </dgm:presLayoutVars>
      </dgm:prSet>
      <dgm:spPr/>
    </dgm:pt>
    <dgm:pt modelId="{670F5210-1D59-184E-BC0E-D2B4705A95C1}" type="pres">
      <dgm:prSet presAssocID="{F236ED50-BA28-4F6B-B643-7C25B554ADCA}" presName="sibTrans" presStyleCnt="0"/>
      <dgm:spPr/>
    </dgm:pt>
    <dgm:pt modelId="{FA84649A-CEC1-5C4E-AFAB-990041313289}" type="pres">
      <dgm:prSet presAssocID="{538363D7-FC53-4D19-AC8C-09DA47FB1DA8}" presName="node" presStyleLbl="node1" presStyleIdx="6" presStyleCnt="7">
        <dgm:presLayoutVars>
          <dgm:bulletEnabled val="1"/>
        </dgm:presLayoutVars>
      </dgm:prSet>
      <dgm:spPr/>
    </dgm:pt>
  </dgm:ptLst>
  <dgm:cxnLst>
    <dgm:cxn modelId="{E4798D00-A153-214B-81FB-2BC9A77DE3A7}" type="presOf" srcId="{9BC9251C-5E1B-4DB2-9065-4190BF8C88C8}" destId="{665833C9-F271-D845-AFA2-E0E14EFE866B}" srcOrd="0" destOrd="0" presId="urn:microsoft.com/office/officeart/2005/8/layout/default"/>
    <dgm:cxn modelId="{BB89F002-0C18-4145-9CFA-D645727B6266}" type="presOf" srcId="{2862FBB7-DF6F-4FA6-8BF8-A1215434E8F5}" destId="{84ABEE07-9E7D-2E41-BA5C-126B104FCEEB}" srcOrd="0" destOrd="0" presId="urn:microsoft.com/office/officeart/2005/8/layout/default"/>
    <dgm:cxn modelId="{9BECBD04-079B-4515-8286-B35A1934E119}" srcId="{889CD3DF-BB7E-4EFC-BB28-293CFE985A1D}" destId="{2862FBB7-DF6F-4FA6-8BF8-A1215434E8F5}" srcOrd="3" destOrd="0" parTransId="{6D89A9CA-012F-4266-A3BE-B30ACB919C60}" sibTransId="{5D35098E-EB61-40F9-BD6B-CDBCCB70F409}"/>
    <dgm:cxn modelId="{C55E4B19-D56E-9E40-B778-99FEA4BE500C}" type="presOf" srcId="{889CD3DF-BB7E-4EFC-BB28-293CFE985A1D}" destId="{6DF982C7-A1E2-2C44-AC66-52494B6C29DF}" srcOrd="0" destOrd="0" presId="urn:microsoft.com/office/officeart/2005/8/layout/default"/>
    <dgm:cxn modelId="{995AB422-1252-BD45-8973-A217EFF1A510}" type="presOf" srcId="{538363D7-FC53-4D19-AC8C-09DA47FB1DA8}" destId="{FA84649A-CEC1-5C4E-AFAB-990041313289}" srcOrd="0" destOrd="0" presId="urn:microsoft.com/office/officeart/2005/8/layout/default"/>
    <dgm:cxn modelId="{7FF3F027-A715-3241-979C-463FE5744BF1}" type="presOf" srcId="{992B2EDD-F3CB-4F08-9B5E-9357C6CA233B}" destId="{31643DB3-E315-D24C-9723-DEC590A46E5F}" srcOrd="0" destOrd="0" presId="urn:microsoft.com/office/officeart/2005/8/layout/default"/>
    <dgm:cxn modelId="{EF9EBF2B-BDA7-FD43-9ECF-7572201C2C54}" type="presOf" srcId="{AE2C7BE0-802B-4155-8FE2-59D9DF9069AF}" destId="{84ABEE07-9E7D-2E41-BA5C-126B104FCEEB}" srcOrd="0" destOrd="1" presId="urn:microsoft.com/office/officeart/2005/8/layout/default"/>
    <dgm:cxn modelId="{BA6C263C-48DD-5840-8A74-09E0340B511F}" type="presOf" srcId="{EECA115E-A0B3-424D-8C7C-24140717BACA}" destId="{512174AB-AEB3-4E4C-996A-BC067DA208D6}" srcOrd="0" destOrd="0" presId="urn:microsoft.com/office/officeart/2005/8/layout/default"/>
    <dgm:cxn modelId="{0A35354B-692B-BD4E-A69A-EC203B4E0C62}" type="presOf" srcId="{60A9BD92-F2C2-4C15-9120-20935B239D92}" destId="{00F75FE0-E5DF-2941-854B-6082D3B7028C}" srcOrd="0" destOrd="0" presId="urn:microsoft.com/office/officeart/2005/8/layout/default"/>
    <dgm:cxn modelId="{08CAC957-C253-415B-A1A6-B174D5D9AFD3}" srcId="{889CD3DF-BB7E-4EFC-BB28-293CFE985A1D}" destId="{538363D7-FC53-4D19-AC8C-09DA47FB1DA8}" srcOrd="6" destOrd="0" parTransId="{A141586E-0D73-43A3-8CF6-13A56A35296A}" sibTransId="{FD0269A6-9E56-4306-8C5F-C1A45BD5B76B}"/>
    <dgm:cxn modelId="{D2FE2861-31FD-4CB5-8DF8-96A28AE584D1}" srcId="{889CD3DF-BB7E-4EFC-BB28-293CFE985A1D}" destId="{60A9BD92-F2C2-4C15-9120-20935B239D92}" srcOrd="1" destOrd="0" parTransId="{90CAF80D-2D59-45DD-90AC-176D5D0F5069}" sibTransId="{A045497E-F6BB-4512-8C39-BF7991BDD65D}"/>
    <dgm:cxn modelId="{34226372-56A1-4AB0-B805-DE67376FB5EC}" srcId="{889CD3DF-BB7E-4EFC-BB28-293CFE985A1D}" destId="{9BC9251C-5E1B-4DB2-9065-4190BF8C88C8}" srcOrd="0" destOrd="0" parTransId="{2B582105-E1A3-49EF-8E5C-674863C48BBE}" sibTransId="{0832439C-8614-4AC6-B254-5C702B140374}"/>
    <dgm:cxn modelId="{CCCA17A0-A692-4383-9DBF-F30CC12326E7}" srcId="{889CD3DF-BB7E-4EFC-BB28-293CFE985A1D}" destId="{992B2EDD-F3CB-4F08-9B5E-9357C6CA233B}" srcOrd="4" destOrd="0" parTransId="{3DE20EEF-4EC9-4381-A69D-70A923B0AA63}" sibTransId="{DCACED14-AD14-48F1-8CAF-6ECB1F025675}"/>
    <dgm:cxn modelId="{E53648AA-5109-4710-8B70-CD672ACB6387}" srcId="{889CD3DF-BB7E-4EFC-BB28-293CFE985A1D}" destId="{EECA115E-A0B3-424D-8C7C-24140717BACA}" srcOrd="5" destOrd="0" parTransId="{62C34E8B-3B32-4DC1-93D0-74C7A5BDCAAF}" sibTransId="{F236ED50-BA28-4F6B-B643-7C25B554ADCA}"/>
    <dgm:cxn modelId="{AAAB9BC4-1E49-451F-98CC-277E0FED0BAA}" srcId="{2862FBB7-DF6F-4FA6-8BF8-A1215434E8F5}" destId="{AE2C7BE0-802B-4155-8FE2-59D9DF9069AF}" srcOrd="0" destOrd="0" parTransId="{9B068EEA-DF83-438C-BD30-9D91DF5F03DC}" sibTransId="{91EBC8A4-E931-45C4-A6CA-3C17910DBCF4}"/>
    <dgm:cxn modelId="{6341EBDA-28D5-432C-912D-C7B9E4CA73F5}" srcId="{889CD3DF-BB7E-4EFC-BB28-293CFE985A1D}" destId="{2E0A1D15-515D-4829-BB71-F1CAFBE8A761}" srcOrd="2" destOrd="0" parTransId="{720EBF6F-ADDC-45B9-AC1B-832260AB39AF}" sibTransId="{134CEB32-D6F4-4321-BA76-ED8F389C83EA}"/>
    <dgm:cxn modelId="{28A7E9F6-643C-BF4D-8A57-E1D88F4E3766}" type="presOf" srcId="{2E0A1D15-515D-4829-BB71-F1CAFBE8A761}" destId="{AC2C60BE-7457-7A45-952B-250ACE003CE9}" srcOrd="0" destOrd="0" presId="urn:microsoft.com/office/officeart/2005/8/layout/default"/>
    <dgm:cxn modelId="{79A24D9E-F6A0-0942-8897-421A696F25C2}" type="presParOf" srcId="{6DF982C7-A1E2-2C44-AC66-52494B6C29DF}" destId="{665833C9-F271-D845-AFA2-E0E14EFE866B}" srcOrd="0" destOrd="0" presId="urn:microsoft.com/office/officeart/2005/8/layout/default"/>
    <dgm:cxn modelId="{9DF5D160-20F8-B041-8292-7125C3D35761}" type="presParOf" srcId="{6DF982C7-A1E2-2C44-AC66-52494B6C29DF}" destId="{3AD821BA-9BCD-0346-8894-89E9AB129D52}" srcOrd="1" destOrd="0" presId="urn:microsoft.com/office/officeart/2005/8/layout/default"/>
    <dgm:cxn modelId="{DFDAF2C9-A612-C645-8EDE-849A65D693F2}" type="presParOf" srcId="{6DF982C7-A1E2-2C44-AC66-52494B6C29DF}" destId="{00F75FE0-E5DF-2941-854B-6082D3B7028C}" srcOrd="2" destOrd="0" presId="urn:microsoft.com/office/officeart/2005/8/layout/default"/>
    <dgm:cxn modelId="{8B3489E7-474E-8849-906F-EF73D9EF0F11}" type="presParOf" srcId="{6DF982C7-A1E2-2C44-AC66-52494B6C29DF}" destId="{6C89F6FD-324B-3D41-A1A8-9509EB5BF2C1}" srcOrd="3" destOrd="0" presId="urn:microsoft.com/office/officeart/2005/8/layout/default"/>
    <dgm:cxn modelId="{5E92C418-A990-6B49-B668-761AC7D89C42}" type="presParOf" srcId="{6DF982C7-A1E2-2C44-AC66-52494B6C29DF}" destId="{AC2C60BE-7457-7A45-952B-250ACE003CE9}" srcOrd="4" destOrd="0" presId="urn:microsoft.com/office/officeart/2005/8/layout/default"/>
    <dgm:cxn modelId="{FB67A6A7-8AA0-8F4A-95C8-915E93D1D56E}" type="presParOf" srcId="{6DF982C7-A1E2-2C44-AC66-52494B6C29DF}" destId="{C3CA3C37-8750-DD4C-8E54-FDB991E013B6}" srcOrd="5" destOrd="0" presId="urn:microsoft.com/office/officeart/2005/8/layout/default"/>
    <dgm:cxn modelId="{89BF1305-F393-5547-B3D2-6A4D832D0A28}" type="presParOf" srcId="{6DF982C7-A1E2-2C44-AC66-52494B6C29DF}" destId="{84ABEE07-9E7D-2E41-BA5C-126B104FCEEB}" srcOrd="6" destOrd="0" presId="urn:microsoft.com/office/officeart/2005/8/layout/default"/>
    <dgm:cxn modelId="{02AB4F74-9DC1-4B4D-9A23-A4274A132A08}" type="presParOf" srcId="{6DF982C7-A1E2-2C44-AC66-52494B6C29DF}" destId="{C76DE153-D2C2-914D-933A-84431C7239CD}" srcOrd="7" destOrd="0" presId="urn:microsoft.com/office/officeart/2005/8/layout/default"/>
    <dgm:cxn modelId="{B1FED149-C68C-AE4D-97A4-9325AE5EC440}" type="presParOf" srcId="{6DF982C7-A1E2-2C44-AC66-52494B6C29DF}" destId="{31643DB3-E315-D24C-9723-DEC590A46E5F}" srcOrd="8" destOrd="0" presId="urn:microsoft.com/office/officeart/2005/8/layout/default"/>
    <dgm:cxn modelId="{ED41BC98-9A8C-674F-9575-A3A3C8965E1F}" type="presParOf" srcId="{6DF982C7-A1E2-2C44-AC66-52494B6C29DF}" destId="{8C4B8B59-425E-D84B-BF73-86F5AC9B706F}" srcOrd="9" destOrd="0" presId="urn:microsoft.com/office/officeart/2005/8/layout/default"/>
    <dgm:cxn modelId="{CBAE5AA7-E317-DD45-B999-BC718119D883}" type="presParOf" srcId="{6DF982C7-A1E2-2C44-AC66-52494B6C29DF}" destId="{512174AB-AEB3-4E4C-996A-BC067DA208D6}" srcOrd="10" destOrd="0" presId="urn:microsoft.com/office/officeart/2005/8/layout/default"/>
    <dgm:cxn modelId="{10D17EB5-137A-EB43-AF57-345C513931C7}" type="presParOf" srcId="{6DF982C7-A1E2-2C44-AC66-52494B6C29DF}" destId="{670F5210-1D59-184E-BC0E-D2B4705A95C1}" srcOrd="11" destOrd="0" presId="urn:microsoft.com/office/officeart/2005/8/layout/default"/>
    <dgm:cxn modelId="{4C4546CB-D95A-1B45-BBF2-F0398D1781EB}" type="presParOf" srcId="{6DF982C7-A1E2-2C44-AC66-52494B6C29DF}" destId="{FA84649A-CEC1-5C4E-AFAB-99004131328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70402-857C-4E69-94EF-C68EC721D4FE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6CFC6B-310E-44B8-B4CA-A5F35AEE1E38}">
      <dgm:prSet/>
      <dgm:spPr/>
      <dgm:t>
        <a:bodyPr/>
        <a:lstStyle/>
        <a:p>
          <a:r>
            <a:rPr lang="nl-BE" dirty="0"/>
            <a:t>Sinds opstart meer dan  1700 consultaties</a:t>
          </a:r>
          <a:endParaRPr lang="en-US" dirty="0"/>
        </a:p>
      </dgm:t>
    </dgm:pt>
    <dgm:pt modelId="{9CE0AEEE-F483-4543-840D-A573595B526D}" type="parTrans" cxnId="{E2800B7F-CDBB-4DCB-8108-362C3886A1D5}">
      <dgm:prSet/>
      <dgm:spPr/>
      <dgm:t>
        <a:bodyPr/>
        <a:lstStyle/>
        <a:p>
          <a:endParaRPr lang="en-US"/>
        </a:p>
      </dgm:t>
    </dgm:pt>
    <dgm:pt modelId="{396341BC-84F5-4133-A58D-EE93C54FD10A}" type="sibTrans" cxnId="{E2800B7F-CDBB-4DCB-8108-362C3886A1D5}">
      <dgm:prSet/>
      <dgm:spPr/>
      <dgm:t>
        <a:bodyPr/>
        <a:lstStyle/>
        <a:p>
          <a:endParaRPr lang="en-US"/>
        </a:p>
      </dgm:t>
    </dgm:pt>
    <dgm:pt modelId="{0AAE4A2F-9F04-46B0-8809-3D5EF2D055DA}">
      <dgm:prSet/>
      <dgm:spPr/>
      <dgm:t>
        <a:bodyPr/>
        <a:lstStyle/>
        <a:p>
          <a:r>
            <a:rPr lang="nl-BE" dirty="0"/>
            <a:t>+800 patiënten</a:t>
          </a:r>
          <a:endParaRPr lang="en-US" dirty="0"/>
        </a:p>
      </dgm:t>
    </dgm:pt>
    <dgm:pt modelId="{59D5539A-CD4D-4DF1-A6F3-AA59CE2C6BC6}" type="parTrans" cxnId="{BEE24C35-353A-4D18-B785-461EDB33ACD7}">
      <dgm:prSet/>
      <dgm:spPr/>
      <dgm:t>
        <a:bodyPr/>
        <a:lstStyle/>
        <a:p>
          <a:endParaRPr lang="en-US"/>
        </a:p>
      </dgm:t>
    </dgm:pt>
    <dgm:pt modelId="{87AF807B-6D55-41FF-8B24-E4A672258DE7}" type="sibTrans" cxnId="{BEE24C35-353A-4D18-B785-461EDB33ACD7}">
      <dgm:prSet/>
      <dgm:spPr/>
      <dgm:t>
        <a:bodyPr/>
        <a:lstStyle/>
        <a:p>
          <a:endParaRPr lang="en-US"/>
        </a:p>
      </dgm:t>
    </dgm:pt>
    <dgm:pt modelId="{409E9BFB-185B-49A0-B77B-3EFF118C1144}">
      <dgm:prSet/>
      <dgm:spPr/>
      <dgm:t>
        <a:bodyPr/>
        <a:lstStyle/>
        <a:p>
          <a:r>
            <a:rPr lang="nl-BE"/>
            <a:t>Ongeveer 200 patiënten doorgestroomd naar reguliere huisarts</a:t>
          </a:r>
          <a:endParaRPr lang="en-US"/>
        </a:p>
      </dgm:t>
    </dgm:pt>
    <dgm:pt modelId="{7EC2F36D-F272-4253-894D-4A0D8A8B9102}" type="parTrans" cxnId="{6C6D6031-8957-42F0-873F-89DECD828F32}">
      <dgm:prSet/>
      <dgm:spPr/>
      <dgm:t>
        <a:bodyPr/>
        <a:lstStyle/>
        <a:p>
          <a:endParaRPr lang="en-US"/>
        </a:p>
      </dgm:t>
    </dgm:pt>
    <dgm:pt modelId="{F03DBF3C-5BD5-4F43-8646-71EC95E5EB6D}" type="sibTrans" cxnId="{6C6D6031-8957-42F0-873F-89DECD828F32}">
      <dgm:prSet/>
      <dgm:spPr/>
      <dgm:t>
        <a:bodyPr/>
        <a:lstStyle/>
        <a:p>
          <a:endParaRPr lang="en-US"/>
        </a:p>
      </dgm:t>
    </dgm:pt>
    <dgm:pt modelId="{B2763F62-954D-6943-9654-A1B557D0C3E6}" type="pres">
      <dgm:prSet presAssocID="{BF470402-857C-4E69-94EF-C68EC721D4FE}" presName="Name0" presStyleCnt="0">
        <dgm:presLayoutVars>
          <dgm:dir/>
          <dgm:animLvl val="lvl"/>
          <dgm:resizeHandles val="exact"/>
        </dgm:presLayoutVars>
      </dgm:prSet>
      <dgm:spPr/>
    </dgm:pt>
    <dgm:pt modelId="{0494E6C8-8F2A-CD42-9191-AA1370455E0C}" type="pres">
      <dgm:prSet presAssocID="{409E9BFB-185B-49A0-B77B-3EFF118C1144}" presName="boxAndChildren" presStyleCnt="0"/>
      <dgm:spPr/>
    </dgm:pt>
    <dgm:pt modelId="{97E61279-B8C9-334C-8FE2-9E5BAC5FDB80}" type="pres">
      <dgm:prSet presAssocID="{409E9BFB-185B-49A0-B77B-3EFF118C1144}" presName="parentTextBox" presStyleLbl="node1" presStyleIdx="0" presStyleCnt="3"/>
      <dgm:spPr/>
    </dgm:pt>
    <dgm:pt modelId="{4B6CB92A-4F5B-A145-A2C1-B14E02FDCD48}" type="pres">
      <dgm:prSet presAssocID="{87AF807B-6D55-41FF-8B24-E4A672258DE7}" presName="sp" presStyleCnt="0"/>
      <dgm:spPr/>
    </dgm:pt>
    <dgm:pt modelId="{A40380F0-A328-3D4A-83B5-D6952E844C68}" type="pres">
      <dgm:prSet presAssocID="{0AAE4A2F-9F04-46B0-8809-3D5EF2D055DA}" presName="arrowAndChildren" presStyleCnt="0"/>
      <dgm:spPr/>
    </dgm:pt>
    <dgm:pt modelId="{0E056FD7-9590-BB46-9A56-88766F213DF5}" type="pres">
      <dgm:prSet presAssocID="{0AAE4A2F-9F04-46B0-8809-3D5EF2D055DA}" presName="parentTextArrow" presStyleLbl="node1" presStyleIdx="1" presStyleCnt="3"/>
      <dgm:spPr/>
    </dgm:pt>
    <dgm:pt modelId="{2E3727A7-6741-8C42-99E6-438CD60EBB52}" type="pres">
      <dgm:prSet presAssocID="{396341BC-84F5-4133-A58D-EE93C54FD10A}" presName="sp" presStyleCnt="0"/>
      <dgm:spPr/>
    </dgm:pt>
    <dgm:pt modelId="{3B83F759-C97A-FA46-8D41-DFE2B67F118A}" type="pres">
      <dgm:prSet presAssocID="{A16CFC6B-310E-44B8-B4CA-A5F35AEE1E38}" presName="arrowAndChildren" presStyleCnt="0"/>
      <dgm:spPr/>
    </dgm:pt>
    <dgm:pt modelId="{053E5F16-4649-634D-B575-1E130284EC2A}" type="pres">
      <dgm:prSet presAssocID="{A16CFC6B-310E-44B8-B4CA-A5F35AEE1E38}" presName="parentTextArrow" presStyleLbl="node1" presStyleIdx="2" presStyleCnt="3"/>
      <dgm:spPr/>
    </dgm:pt>
  </dgm:ptLst>
  <dgm:cxnLst>
    <dgm:cxn modelId="{6C6D6031-8957-42F0-873F-89DECD828F32}" srcId="{BF470402-857C-4E69-94EF-C68EC721D4FE}" destId="{409E9BFB-185B-49A0-B77B-3EFF118C1144}" srcOrd="2" destOrd="0" parTransId="{7EC2F36D-F272-4253-894D-4A0D8A8B9102}" sibTransId="{F03DBF3C-5BD5-4F43-8646-71EC95E5EB6D}"/>
    <dgm:cxn modelId="{BEE24C35-353A-4D18-B785-461EDB33ACD7}" srcId="{BF470402-857C-4E69-94EF-C68EC721D4FE}" destId="{0AAE4A2F-9F04-46B0-8809-3D5EF2D055DA}" srcOrd="1" destOrd="0" parTransId="{59D5539A-CD4D-4DF1-A6F3-AA59CE2C6BC6}" sibTransId="{87AF807B-6D55-41FF-8B24-E4A672258DE7}"/>
    <dgm:cxn modelId="{930E4D59-ECE1-EB45-AC95-41690E6F8F1E}" type="presOf" srcId="{0AAE4A2F-9F04-46B0-8809-3D5EF2D055DA}" destId="{0E056FD7-9590-BB46-9A56-88766F213DF5}" srcOrd="0" destOrd="0" presId="urn:microsoft.com/office/officeart/2005/8/layout/process4"/>
    <dgm:cxn modelId="{E2800B7F-CDBB-4DCB-8108-362C3886A1D5}" srcId="{BF470402-857C-4E69-94EF-C68EC721D4FE}" destId="{A16CFC6B-310E-44B8-B4CA-A5F35AEE1E38}" srcOrd="0" destOrd="0" parTransId="{9CE0AEEE-F483-4543-840D-A573595B526D}" sibTransId="{396341BC-84F5-4133-A58D-EE93C54FD10A}"/>
    <dgm:cxn modelId="{C8B636D3-42D8-EA41-B7B6-14C32CC533FE}" type="presOf" srcId="{409E9BFB-185B-49A0-B77B-3EFF118C1144}" destId="{97E61279-B8C9-334C-8FE2-9E5BAC5FDB80}" srcOrd="0" destOrd="0" presId="urn:microsoft.com/office/officeart/2005/8/layout/process4"/>
    <dgm:cxn modelId="{2C7428DE-55FF-B84C-8D76-67DF2BF0E9AA}" type="presOf" srcId="{A16CFC6B-310E-44B8-B4CA-A5F35AEE1E38}" destId="{053E5F16-4649-634D-B575-1E130284EC2A}" srcOrd="0" destOrd="0" presId="urn:microsoft.com/office/officeart/2005/8/layout/process4"/>
    <dgm:cxn modelId="{8F2B84FC-0B1C-8640-BDC9-DB7117A3B9BF}" type="presOf" srcId="{BF470402-857C-4E69-94EF-C68EC721D4FE}" destId="{B2763F62-954D-6943-9654-A1B557D0C3E6}" srcOrd="0" destOrd="0" presId="urn:microsoft.com/office/officeart/2005/8/layout/process4"/>
    <dgm:cxn modelId="{F088C1D4-DF4D-E24C-A70C-8551163A9E37}" type="presParOf" srcId="{B2763F62-954D-6943-9654-A1B557D0C3E6}" destId="{0494E6C8-8F2A-CD42-9191-AA1370455E0C}" srcOrd="0" destOrd="0" presId="urn:microsoft.com/office/officeart/2005/8/layout/process4"/>
    <dgm:cxn modelId="{52845B09-04FF-ED41-95FD-4C7B49BCAC31}" type="presParOf" srcId="{0494E6C8-8F2A-CD42-9191-AA1370455E0C}" destId="{97E61279-B8C9-334C-8FE2-9E5BAC5FDB80}" srcOrd="0" destOrd="0" presId="urn:microsoft.com/office/officeart/2005/8/layout/process4"/>
    <dgm:cxn modelId="{091C56F4-5CB6-F34D-8FBA-D7A3E7E1037A}" type="presParOf" srcId="{B2763F62-954D-6943-9654-A1B557D0C3E6}" destId="{4B6CB92A-4F5B-A145-A2C1-B14E02FDCD48}" srcOrd="1" destOrd="0" presId="urn:microsoft.com/office/officeart/2005/8/layout/process4"/>
    <dgm:cxn modelId="{F41560CE-111D-EA48-BAFC-C879FC1B9FFC}" type="presParOf" srcId="{B2763F62-954D-6943-9654-A1B557D0C3E6}" destId="{A40380F0-A328-3D4A-83B5-D6952E844C68}" srcOrd="2" destOrd="0" presId="urn:microsoft.com/office/officeart/2005/8/layout/process4"/>
    <dgm:cxn modelId="{58D32239-1E6B-F340-BC3F-C70078A9E7A2}" type="presParOf" srcId="{A40380F0-A328-3D4A-83B5-D6952E844C68}" destId="{0E056FD7-9590-BB46-9A56-88766F213DF5}" srcOrd="0" destOrd="0" presId="urn:microsoft.com/office/officeart/2005/8/layout/process4"/>
    <dgm:cxn modelId="{C28712F1-F9C0-0C4F-8A57-528DD12D197F}" type="presParOf" srcId="{B2763F62-954D-6943-9654-A1B557D0C3E6}" destId="{2E3727A7-6741-8C42-99E6-438CD60EBB52}" srcOrd="3" destOrd="0" presId="urn:microsoft.com/office/officeart/2005/8/layout/process4"/>
    <dgm:cxn modelId="{88C6BEFD-83B8-9D47-8110-B14C17A7FB4D}" type="presParOf" srcId="{B2763F62-954D-6943-9654-A1B557D0C3E6}" destId="{3B83F759-C97A-FA46-8D41-DFE2B67F118A}" srcOrd="4" destOrd="0" presId="urn:microsoft.com/office/officeart/2005/8/layout/process4"/>
    <dgm:cxn modelId="{F004C108-7053-1947-9354-6B18748078CF}" type="presParOf" srcId="{3B83F759-C97A-FA46-8D41-DFE2B67F118A}" destId="{053E5F16-4649-634D-B575-1E130284EC2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42EEE-D2AA-416F-9917-3BEB03B6B06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C8293F-E13D-4EC0-8B1C-6AD4FA41CBC5}">
      <dgm:prSet/>
      <dgm:spPr/>
      <dgm:t>
        <a:bodyPr/>
        <a:lstStyle/>
        <a:p>
          <a:r>
            <a:rPr lang="nl-BE"/>
            <a:t>Huisartsen van Geraardsbergen trokken zelf aan de alarmbel </a:t>
          </a:r>
          <a:endParaRPr lang="en-US"/>
        </a:p>
      </dgm:t>
    </dgm:pt>
    <dgm:pt modelId="{CE13F364-8884-489B-ADC6-70A505C5A743}" type="parTrans" cxnId="{85769996-7108-403B-9493-6E477A121D48}">
      <dgm:prSet/>
      <dgm:spPr/>
      <dgm:t>
        <a:bodyPr/>
        <a:lstStyle/>
        <a:p>
          <a:endParaRPr lang="en-US"/>
        </a:p>
      </dgm:t>
    </dgm:pt>
    <dgm:pt modelId="{EDDC2E07-F821-4495-9D0F-7E8F99A12267}" type="sibTrans" cxnId="{85769996-7108-403B-9493-6E477A121D48}">
      <dgm:prSet/>
      <dgm:spPr/>
      <dgm:t>
        <a:bodyPr/>
        <a:lstStyle/>
        <a:p>
          <a:endParaRPr lang="en-US"/>
        </a:p>
      </dgm:t>
    </dgm:pt>
    <dgm:pt modelId="{395FE523-F3C7-4261-BF44-7B142DB3876A}">
      <dgm:prSet/>
      <dgm:spPr/>
      <dgm:t>
        <a:bodyPr/>
        <a:lstStyle/>
        <a:p>
          <a:r>
            <a:rPr lang="nl-BE"/>
            <a:t>2020 -2025 een uitval van 14 huisartsen en slechts 6 huisartsen gestart</a:t>
          </a:r>
          <a:endParaRPr lang="en-US"/>
        </a:p>
      </dgm:t>
    </dgm:pt>
    <dgm:pt modelId="{F97CFD18-2E8C-4644-B834-280C27A87F8D}" type="parTrans" cxnId="{0EBDB58D-6221-45FF-9320-CAD172A79865}">
      <dgm:prSet/>
      <dgm:spPr/>
      <dgm:t>
        <a:bodyPr/>
        <a:lstStyle/>
        <a:p>
          <a:endParaRPr lang="en-US"/>
        </a:p>
      </dgm:t>
    </dgm:pt>
    <dgm:pt modelId="{B246E484-C32D-4C9F-A574-BAEF17898D3A}" type="sibTrans" cxnId="{0EBDB58D-6221-45FF-9320-CAD172A79865}">
      <dgm:prSet/>
      <dgm:spPr/>
      <dgm:t>
        <a:bodyPr/>
        <a:lstStyle/>
        <a:p>
          <a:endParaRPr lang="en-US"/>
        </a:p>
      </dgm:t>
    </dgm:pt>
    <dgm:pt modelId="{4554D504-812B-4E48-8634-5173F57A5322}" type="pres">
      <dgm:prSet presAssocID="{64842EEE-D2AA-416F-9917-3BEB03B6B06A}" presName="Name0" presStyleCnt="0">
        <dgm:presLayoutVars>
          <dgm:dir/>
          <dgm:animLvl val="lvl"/>
          <dgm:resizeHandles val="exact"/>
        </dgm:presLayoutVars>
      </dgm:prSet>
      <dgm:spPr/>
    </dgm:pt>
    <dgm:pt modelId="{6F85438E-B391-7649-B933-E2D462D28D79}" type="pres">
      <dgm:prSet presAssocID="{395FE523-F3C7-4261-BF44-7B142DB3876A}" presName="boxAndChildren" presStyleCnt="0"/>
      <dgm:spPr/>
    </dgm:pt>
    <dgm:pt modelId="{C9168B0D-2E5F-B64F-9360-E65B33CAD14F}" type="pres">
      <dgm:prSet presAssocID="{395FE523-F3C7-4261-BF44-7B142DB3876A}" presName="parentTextBox" presStyleLbl="node1" presStyleIdx="0" presStyleCnt="2"/>
      <dgm:spPr/>
    </dgm:pt>
    <dgm:pt modelId="{34460FFB-6A74-A045-8954-BD82500F7B06}" type="pres">
      <dgm:prSet presAssocID="{EDDC2E07-F821-4495-9D0F-7E8F99A12267}" presName="sp" presStyleCnt="0"/>
      <dgm:spPr/>
    </dgm:pt>
    <dgm:pt modelId="{66F44D50-F9FE-C244-8091-8C327FFCD7BD}" type="pres">
      <dgm:prSet presAssocID="{C4C8293F-E13D-4EC0-8B1C-6AD4FA41CBC5}" presName="arrowAndChildren" presStyleCnt="0"/>
      <dgm:spPr/>
    </dgm:pt>
    <dgm:pt modelId="{8F75AA04-ED57-AD4D-B112-1855D80DABE5}" type="pres">
      <dgm:prSet presAssocID="{C4C8293F-E13D-4EC0-8B1C-6AD4FA41CBC5}" presName="parentTextArrow" presStyleLbl="node1" presStyleIdx="1" presStyleCnt="2"/>
      <dgm:spPr/>
    </dgm:pt>
  </dgm:ptLst>
  <dgm:cxnLst>
    <dgm:cxn modelId="{F1979D03-B2AC-0F49-A6D8-F57AE15EFB24}" type="presOf" srcId="{395FE523-F3C7-4261-BF44-7B142DB3876A}" destId="{C9168B0D-2E5F-B64F-9360-E65B33CAD14F}" srcOrd="0" destOrd="0" presId="urn:microsoft.com/office/officeart/2005/8/layout/process4"/>
    <dgm:cxn modelId="{BAC6B218-9735-C246-BDC9-736A39D865CD}" type="presOf" srcId="{C4C8293F-E13D-4EC0-8B1C-6AD4FA41CBC5}" destId="{8F75AA04-ED57-AD4D-B112-1855D80DABE5}" srcOrd="0" destOrd="0" presId="urn:microsoft.com/office/officeart/2005/8/layout/process4"/>
    <dgm:cxn modelId="{0EBDB58D-6221-45FF-9320-CAD172A79865}" srcId="{64842EEE-D2AA-416F-9917-3BEB03B6B06A}" destId="{395FE523-F3C7-4261-BF44-7B142DB3876A}" srcOrd="1" destOrd="0" parTransId="{F97CFD18-2E8C-4644-B834-280C27A87F8D}" sibTransId="{B246E484-C32D-4C9F-A574-BAEF17898D3A}"/>
    <dgm:cxn modelId="{85769996-7108-403B-9493-6E477A121D48}" srcId="{64842EEE-D2AA-416F-9917-3BEB03B6B06A}" destId="{C4C8293F-E13D-4EC0-8B1C-6AD4FA41CBC5}" srcOrd="0" destOrd="0" parTransId="{CE13F364-8884-489B-ADC6-70A505C5A743}" sibTransId="{EDDC2E07-F821-4495-9D0F-7E8F99A12267}"/>
    <dgm:cxn modelId="{878A57E2-836D-E749-B3B9-54F4E5D02233}" type="presOf" srcId="{64842EEE-D2AA-416F-9917-3BEB03B6B06A}" destId="{4554D504-812B-4E48-8634-5173F57A5322}" srcOrd="0" destOrd="0" presId="urn:microsoft.com/office/officeart/2005/8/layout/process4"/>
    <dgm:cxn modelId="{36344A22-D161-6942-BFCF-9D35A51F46CE}" type="presParOf" srcId="{4554D504-812B-4E48-8634-5173F57A5322}" destId="{6F85438E-B391-7649-B933-E2D462D28D79}" srcOrd="0" destOrd="0" presId="urn:microsoft.com/office/officeart/2005/8/layout/process4"/>
    <dgm:cxn modelId="{FB7A533F-FFF4-E445-AE1C-3881D09A13FD}" type="presParOf" srcId="{6F85438E-B391-7649-B933-E2D462D28D79}" destId="{C9168B0D-2E5F-B64F-9360-E65B33CAD14F}" srcOrd="0" destOrd="0" presId="urn:microsoft.com/office/officeart/2005/8/layout/process4"/>
    <dgm:cxn modelId="{12DC6A64-130D-9F4D-8E8D-238C431C8CD7}" type="presParOf" srcId="{4554D504-812B-4E48-8634-5173F57A5322}" destId="{34460FFB-6A74-A045-8954-BD82500F7B06}" srcOrd="1" destOrd="0" presId="urn:microsoft.com/office/officeart/2005/8/layout/process4"/>
    <dgm:cxn modelId="{D3AAAB0D-E44F-274C-B2F3-4227E497B18C}" type="presParOf" srcId="{4554D504-812B-4E48-8634-5173F57A5322}" destId="{66F44D50-F9FE-C244-8091-8C327FFCD7BD}" srcOrd="2" destOrd="0" presId="urn:microsoft.com/office/officeart/2005/8/layout/process4"/>
    <dgm:cxn modelId="{B37FE305-55F1-8D46-B215-D746EB7584EA}" type="presParOf" srcId="{66F44D50-F9FE-C244-8091-8C327FFCD7BD}" destId="{8F75AA04-ED57-AD4D-B112-1855D80DAB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F98A8-DB23-444F-B5D8-BA724F1608E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FD3848-A672-4A43-8CE0-7275C042AFE2}">
      <dgm:prSet/>
      <dgm:spPr/>
      <dgm:t>
        <a:bodyPr/>
        <a:lstStyle/>
        <a:p>
          <a:r>
            <a:rPr lang="nl-BE"/>
            <a:t>Samen met 7 andere projecten in Vlaanderen weerhouden door Agentschap Zorg ikv toegankelijke huisartsengeneeskunde</a:t>
          </a:r>
          <a:endParaRPr lang="en-US"/>
        </a:p>
      </dgm:t>
    </dgm:pt>
    <dgm:pt modelId="{F1B8B990-CF7E-4976-806D-4C7BB4208FBE}" type="parTrans" cxnId="{D348340D-A568-4F9B-BB0E-83A46108A662}">
      <dgm:prSet/>
      <dgm:spPr/>
      <dgm:t>
        <a:bodyPr/>
        <a:lstStyle/>
        <a:p>
          <a:endParaRPr lang="en-US"/>
        </a:p>
      </dgm:t>
    </dgm:pt>
    <dgm:pt modelId="{434C3203-221A-40F1-9518-BA1B0AFB09C1}" type="sibTrans" cxnId="{D348340D-A568-4F9B-BB0E-83A46108A662}">
      <dgm:prSet/>
      <dgm:spPr/>
      <dgm:t>
        <a:bodyPr/>
        <a:lstStyle/>
        <a:p>
          <a:endParaRPr lang="en-US"/>
        </a:p>
      </dgm:t>
    </dgm:pt>
    <dgm:pt modelId="{5E33926C-7E39-4873-B4D5-096BFEE163E7}">
      <dgm:prSet/>
      <dgm:spPr/>
      <dgm:t>
        <a:bodyPr/>
        <a:lstStyle/>
        <a:p>
          <a:r>
            <a:rPr lang="nl-BE"/>
            <a:t>Twee jaar ondersteuning van het Agentschap zorg en vertegenwoordigers uit het werkveld om het initiatief verder te professionaliseren en een reproduceerbare aanpak te creeëren voor andere eerstelijnszones.</a:t>
          </a:r>
          <a:endParaRPr lang="en-US" dirty="0"/>
        </a:p>
      </dgm:t>
    </dgm:pt>
    <dgm:pt modelId="{BD9EFE4C-FD8E-46C5-9FA6-0BB9FFCDCF82}" type="parTrans" cxnId="{A3D12D7E-F352-408C-BC7C-7AF516CA1993}">
      <dgm:prSet/>
      <dgm:spPr/>
      <dgm:t>
        <a:bodyPr/>
        <a:lstStyle/>
        <a:p>
          <a:endParaRPr lang="en-US"/>
        </a:p>
      </dgm:t>
    </dgm:pt>
    <dgm:pt modelId="{C3260DDA-A55A-41A3-8A2E-9E1BC9023DE5}" type="sibTrans" cxnId="{A3D12D7E-F352-408C-BC7C-7AF516CA1993}">
      <dgm:prSet/>
      <dgm:spPr/>
      <dgm:t>
        <a:bodyPr/>
        <a:lstStyle/>
        <a:p>
          <a:endParaRPr lang="en-US"/>
        </a:p>
      </dgm:t>
    </dgm:pt>
    <dgm:pt modelId="{EFAD51FA-8E80-0740-9F77-5BE5FB5A84E9}" type="pres">
      <dgm:prSet presAssocID="{1C6F98A8-DB23-444F-B5D8-BA724F1608E1}" presName="diagram" presStyleCnt="0">
        <dgm:presLayoutVars>
          <dgm:dir/>
          <dgm:resizeHandles val="exact"/>
        </dgm:presLayoutVars>
      </dgm:prSet>
      <dgm:spPr/>
    </dgm:pt>
    <dgm:pt modelId="{AB520DC4-A03C-9A43-9E52-5F1FCA3919AB}" type="pres">
      <dgm:prSet presAssocID="{02FD3848-A672-4A43-8CE0-7275C042AFE2}" presName="node" presStyleLbl="node1" presStyleIdx="0" presStyleCnt="2">
        <dgm:presLayoutVars>
          <dgm:bulletEnabled val="1"/>
        </dgm:presLayoutVars>
      </dgm:prSet>
      <dgm:spPr/>
    </dgm:pt>
    <dgm:pt modelId="{6F98DAE3-60AD-F54F-8822-BA485508EF21}" type="pres">
      <dgm:prSet presAssocID="{434C3203-221A-40F1-9518-BA1B0AFB09C1}" presName="sibTrans" presStyleCnt="0"/>
      <dgm:spPr/>
    </dgm:pt>
    <dgm:pt modelId="{2CCC32A5-28F9-3D43-91E4-2C7D0CE7ADED}" type="pres">
      <dgm:prSet presAssocID="{5E33926C-7E39-4873-B4D5-096BFEE163E7}" presName="node" presStyleLbl="node1" presStyleIdx="1" presStyleCnt="2">
        <dgm:presLayoutVars>
          <dgm:bulletEnabled val="1"/>
        </dgm:presLayoutVars>
      </dgm:prSet>
      <dgm:spPr/>
    </dgm:pt>
  </dgm:ptLst>
  <dgm:cxnLst>
    <dgm:cxn modelId="{D348340D-A568-4F9B-BB0E-83A46108A662}" srcId="{1C6F98A8-DB23-444F-B5D8-BA724F1608E1}" destId="{02FD3848-A672-4A43-8CE0-7275C042AFE2}" srcOrd="0" destOrd="0" parTransId="{F1B8B990-CF7E-4976-806D-4C7BB4208FBE}" sibTransId="{434C3203-221A-40F1-9518-BA1B0AFB09C1}"/>
    <dgm:cxn modelId="{2F7B2430-6BDC-1149-93D3-59D3EB40A2DE}" type="presOf" srcId="{1C6F98A8-DB23-444F-B5D8-BA724F1608E1}" destId="{EFAD51FA-8E80-0740-9F77-5BE5FB5A84E9}" srcOrd="0" destOrd="0" presId="urn:microsoft.com/office/officeart/2005/8/layout/default"/>
    <dgm:cxn modelId="{EB858D58-3BE9-664F-A7E9-2F78537A5979}" type="presOf" srcId="{5E33926C-7E39-4873-B4D5-096BFEE163E7}" destId="{2CCC32A5-28F9-3D43-91E4-2C7D0CE7ADED}" srcOrd="0" destOrd="0" presId="urn:microsoft.com/office/officeart/2005/8/layout/default"/>
    <dgm:cxn modelId="{A3D12D7E-F352-408C-BC7C-7AF516CA1993}" srcId="{1C6F98A8-DB23-444F-B5D8-BA724F1608E1}" destId="{5E33926C-7E39-4873-B4D5-096BFEE163E7}" srcOrd="1" destOrd="0" parTransId="{BD9EFE4C-FD8E-46C5-9FA6-0BB9FFCDCF82}" sibTransId="{C3260DDA-A55A-41A3-8A2E-9E1BC9023DE5}"/>
    <dgm:cxn modelId="{188CFEE0-E1D0-B340-B7E0-366413CFDD6A}" type="presOf" srcId="{02FD3848-A672-4A43-8CE0-7275C042AFE2}" destId="{AB520DC4-A03C-9A43-9E52-5F1FCA3919AB}" srcOrd="0" destOrd="0" presId="urn:microsoft.com/office/officeart/2005/8/layout/default"/>
    <dgm:cxn modelId="{8FF37697-CC24-5448-B461-84166654BE8A}" type="presParOf" srcId="{EFAD51FA-8E80-0740-9F77-5BE5FB5A84E9}" destId="{AB520DC4-A03C-9A43-9E52-5F1FCA3919AB}" srcOrd="0" destOrd="0" presId="urn:microsoft.com/office/officeart/2005/8/layout/default"/>
    <dgm:cxn modelId="{246C1AFE-7BC4-1D49-9507-4AF2C9E722E1}" type="presParOf" srcId="{EFAD51FA-8E80-0740-9F77-5BE5FB5A84E9}" destId="{6F98DAE3-60AD-F54F-8822-BA485508EF21}" srcOrd="1" destOrd="0" presId="urn:microsoft.com/office/officeart/2005/8/layout/default"/>
    <dgm:cxn modelId="{1045D9FF-FF3B-5244-AFF7-B1BA93C7E198}" type="presParOf" srcId="{EFAD51FA-8E80-0740-9F77-5BE5FB5A84E9}" destId="{2CCC32A5-28F9-3D43-91E4-2C7D0CE7ADE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0CDFF0-9C00-4937-B55F-0FCA9DAB112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8B962B-E0D7-4DE3-A85E-93B16E2BE4EC}">
      <dgm:prSet/>
      <dgm:spPr/>
      <dgm:t>
        <a:bodyPr/>
        <a:lstStyle/>
        <a:p>
          <a:r>
            <a:rPr lang="nl-BE"/>
            <a:t>Dokter9500 vervult een </a:t>
          </a:r>
          <a:r>
            <a:rPr lang="nl-BE" b="1"/>
            <a:t>cruciale tijdelijke opvangfunctie</a:t>
          </a:r>
          <a:r>
            <a:rPr lang="nl-BE"/>
            <a:t> voor patiënten die anders zonder medische opvolging zouden blijven.</a:t>
          </a:r>
          <a:br>
            <a:rPr lang="nl-BE"/>
          </a:br>
          <a:r>
            <a:rPr lang="nl-BE"/>
            <a:t>Het project bewijst zijn </a:t>
          </a:r>
          <a:r>
            <a:rPr lang="nl-BE" b="1"/>
            <a:t>meerwaarde</a:t>
          </a:r>
          <a:r>
            <a:rPr lang="nl-BE"/>
            <a:t> als </a:t>
          </a:r>
          <a:r>
            <a:rPr lang="nl-BE" b="1"/>
            <a:t>tijdelijke en flexibele oplossing</a:t>
          </a:r>
          <a:r>
            <a:rPr lang="nl-BE"/>
            <a:t> binnen een nijpend tekort aan huisartsen, maar benadrukt tegelijk de nood aan </a:t>
          </a:r>
          <a:r>
            <a:rPr lang="nl-BE" b="1"/>
            <a:t>structurele versterking van de eerstelijnszorg </a:t>
          </a:r>
          <a:r>
            <a:rPr lang="nl-BE"/>
            <a:t>in Ninove-Geraardsbergen.</a:t>
          </a:r>
          <a:endParaRPr lang="en-US"/>
        </a:p>
      </dgm:t>
    </dgm:pt>
    <dgm:pt modelId="{1D3F0CB1-5E40-4187-9855-684840C210AA}" type="parTrans" cxnId="{EC28F2D6-137E-4F83-BF22-FEF3FB4D14C1}">
      <dgm:prSet/>
      <dgm:spPr/>
      <dgm:t>
        <a:bodyPr/>
        <a:lstStyle/>
        <a:p>
          <a:endParaRPr lang="en-US"/>
        </a:p>
      </dgm:t>
    </dgm:pt>
    <dgm:pt modelId="{6E3031C9-E1B4-41FC-9F1B-FA7CC487B0DF}" type="sibTrans" cxnId="{EC28F2D6-137E-4F83-BF22-FEF3FB4D14C1}">
      <dgm:prSet/>
      <dgm:spPr/>
      <dgm:t>
        <a:bodyPr/>
        <a:lstStyle/>
        <a:p>
          <a:endParaRPr lang="en-US"/>
        </a:p>
      </dgm:t>
    </dgm:pt>
    <dgm:pt modelId="{306448FB-C01E-4113-A1F1-F0AF9AFDB617}">
      <dgm:prSet/>
      <dgm:spPr/>
      <dgm:t>
        <a:bodyPr/>
        <a:lstStyle/>
        <a:p>
          <a:r>
            <a:rPr lang="nl-BE"/>
            <a:t>De </a:t>
          </a:r>
          <a:r>
            <a:rPr lang="nl-BE" b="1"/>
            <a:t>belangrijkste uitdaging</a:t>
          </a:r>
          <a:r>
            <a:rPr lang="nl-BE"/>
            <a:t> voor de toekomst blijft het aantrekken van nieuwe huisartsen en het behouden van voldoende lokale capaciteit, zodat elke inwoner in onze Eerstelijnszone op termijn weer een </a:t>
          </a:r>
          <a:r>
            <a:rPr lang="nl-BE" b="1"/>
            <a:t>vaste huisarts</a:t>
          </a:r>
          <a:r>
            <a:rPr lang="nl-BE"/>
            <a:t> kan vinden.</a:t>
          </a:r>
          <a:endParaRPr lang="en-US"/>
        </a:p>
      </dgm:t>
    </dgm:pt>
    <dgm:pt modelId="{A0E10F4B-1325-4E1F-B3C4-CE4901D86884}" type="parTrans" cxnId="{736D0E29-E557-48E4-8FB2-2E1F0B4268AF}">
      <dgm:prSet/>
      <dgm:spPr/>
      <dgm:t>
        <a:bodyPr/>
        <a:lstStyle/>
        <a:p>
          <a:endParaRPr lang="en-US"/>
        </a:p>
      </dgm:t>
    </dgm:pt>
    <dgm:pt modelId="{23216C1A-B122-471E-BCF7-313446C6AA81}" type="sibTrans" cxnId="{736D0E29-E557-48E4-8FB2-2E1F0B4268AF}">
      <dgm:prSet/>
      <dgm:spPr/>
      <dgm:t>
        <a:bodyPr/>
        <a:lstStyle/>
        <a:p>
          <a:endParaRPr lang="en-US"/>
        </a:p>
      </dgm:t>
    </dgm:pt>
    <dgm:pt modelId="{E5F2BF49-0F1B-FB4B-927F-10295333A69D}" type="pres">
      <dgm:prSet presAssocID="{1F0CDFF0-9C00-4937-B55F-0FCA9DAB112D}" presName="Name0" presStyleCnt="0">
        <dgm:presLayoutVars>
          <dgm:dir/>
          <dgm:animLvl val="lvl"/>
          <dgm:resizeHandles val="exact"/>
        </dgm:presLayoutVars>
      </dgm:prSet>
      <dgm:spPr/>
    </dgm:pt>
    <dgm:pt modelId="{319DE7C5-23E5-BE40-95E3-23612554FC44}" type="pres">
      <dgm:prSet presAssocID="{306448FB-C01E-4113-A1F1-F0AF9AFDB617}" presName="boxAndChildren" presStyleCnt="0"/>
      <dgm:spPr/>
    </dgm:pt>
    <dgm:pt modelId="{E4909F27-70C3-C342-B2AB-2E3744000043}" type="pres">
      <dgm:prSet presAssocID="{306448FB-C01E-4113-A1F1-F0AF9AFDB617}" presName="parentTextBox" presStyleLbl="node1" presStyleIdx="0" presStyleCnt="2"/>
      <dgm:spPr/>
    </dgm:pt>
    <dgm:pt modelId="{ABD1B251-CE5D-CE42-BE6A-384B08E3E854}" type="pres">
      <dgm:prSet presAssocID="{6E3031C9-E1B4-41FC-9F1B-FA7CC487B0DF}" presName="sp" presStyleCnt="0"/>
      <dgm:spPr/>
    </dgm:pt>
    <dgm:pt modelId="{32E93A27-4A0E-3D4F-A045-85E4EA24B128}" type="pres">
      <dgm:prSet presAssocID="{C88B962B-E0D7-4DE3-A85E-93B16E2BE4EC}" presName="arrowAndChildren" presStyleCnt="0"/>
      <dgm:spPr/>
    </dgm:pt>
    <dgm:pt modelId="{5ABEBE36-9824-CC44-B37A-8B63618D0C08}" type="pres">
      <dgm:prSet presAssocID="{C88B962B-E0D7-4DE3-A85E-93B16E2BE4EC}" presName="parentTextArrow" presStyleLbl="node1" presStyleIdx="1" presStyleCnt="2"/>
      <dgm:spPr/>
    </dgm:pt>
  </dgm:ptLst>
  <dgm:cxnLst>
    <dgm:cxn modelId="{5B2EE600-DF0B-C349-918E-F448DA3BA680}" type="presOf" srcId="{1F0CDFF0-9C00-4937-B55F-0FCA9DAB112D}" destId="{E5F2BF49-0F1B-FB4B-927F-10295333A69D}" srcOrd="0" destOrd="0" presId="urn:microsoft.com/office/officeart/2005/8/layout/process4"/>
    <dgm:cxn modelId="{736D0E29-E557-48E4-8FB2-2E1F0B4268AF}" srcId="{1F0CDFF0-9C00-4937-B55F-0FCA9DAB112D}" destId="{306448FB-C01E-4113-A1F1-F0AF9AFDB617}" srcOrd="1" destOrd="0" parTransId="{A0E10F4B-1325-4E1F-B3C4-CE4901D86884}" sibTransId="{23216C1A-B122-471E-BCF7-313446C6AA81}"/>
    <dgm:cxn modelId="{0FC1D250-C82A-6847-A9D6-092129C1A9CA}" type="presOf" srcId="{C88B962B-E0D7-4DE3-A85E-93B16E2BE4EC}" destId="{5ABEBE36-9824-CC44-B37A-8B63618D0C08}" srcOrd="0" destOrd="0" presId="urn:microsoft.com/office/officeart/2005/8/layout/process4"/>
    <dgm:cxn modelId="{4373C5B1-ADCA-4740-9281-A1920FBA8CDF}" type="presOf" srcId="{306448FB-C01E-4113-A1F1-F0AF9AFDB617}" destId="{E4909F27-70C3-C342-B2AB-2E3744000043}" srcOrd="0" destOrd="0" presId="urn:microsoft.com/office/officeart/2005/8/layout/process4"/>
    <dgm:cxn modelId="{EC28F2D6-137E-4F83-BF22-FEF3FB4D14C1}" srcId="{1F0CDFF0-9C00-4937-B55F-0FCA9DAB112D}" destId="{C88B962B-E0D7-4DE3-A85E-93B16E2BE4EC}" srcOrd="0" destOrd="0" parTransId="{1D3F0CB1-5E40-4187-9855-684840C210AA}" sibTransId="{6E3031C9-E1B4-41FC-9F1B-FA7CC487B0DF}"/>
    <dgm:cxn modelId="{71A44064-78F0-EE40-AA99-34BD73F2271C}" type="presParOf" srcId="{E5F2BF49-0F1B-FB4B-927F-10295333A69D}" destId="{319DE7C5-23E5-BE40-95E3-23612554FC44}" srcOrd="0" destOrd="0" presId="urn:microsoft.com/office/officeart/2005/8/layout/process4"/>
    <dgm:cxn modelId="{A6E5A4EE-563C-6F45-B532-7DC9656F7A83}" type="presParOf" srcId="{319DE7C5-23E5-BE40-95E3-23612554FC44}" destId="{E4909F27-70C3-C342-B2AB-2E3744000043}" srcOrd="0" destOrd="0" presId="urn:microsoft.com/office/officeart/2005/8/layout/process4"/>
    <dgm:cxn modelId="{3FE855CA-43DB-1A49-BB3E-2C4AF9F22595}" type="presParOf" srcId="{E5F2BF49-0F1B-FB4B-927F-10295333A69D}" destId="{ABD1B251-CE5D-CE42-BE6A-384B08E3E854}" srcOrd="1" destOrd="0" presId="urn:microsoft.com/office/officeart/2005/8/layout/process4"/>
    <dgm:cxn modelId="{6EDE0B85-DAD9-E247-94A0-DA6C29F5853D}" type="presParOf" srcId="{E5F2BF49-0F1B-FB4B-927F-10295333A69D}" destId="{32E93A27-4A0E-3D4F-A045-85E4EA24B128}" srcOrd="2" destOrd="0" presId="urn:microsoft.com/office/officeart/2005/8/layout/process4"/>
    <dgm:cxn modelId="{E6E8A79E-6BDE-A043-83A4-0A14FC84A7E9}" type="presParOf" srcId="{32E93A27-4A0E-3D4F-A045-85E4EA24B128}" destId="{5ABEBE36-9824-CC44-B37A-8B63618D0C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74408-7CD5-D447-890B-CA5E518803B6}">
      <dsp:nvSpPr>
        <dsp:cNvPr id="0" name=""/>
        <dsp:cNvSpPr/>
      </dsp:nvSpPr>
      <dsp:spPr>
        <a:xfrm>
          <a:off x="0" y="703920"/>
          <a:ext cx="5175384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27/10/2022 Breed forum </a:t>
          </a:r>
          <a:r>
            <a:rPr lang="nl-NL" sz="3300" kern="1200" dirty="0" err="1"/>
            <a:t>zorg-en</a:t>
          </a:r>
          <a:r>
            <a:rPr lang="nl-NL" sz="3300" kern="1200" dirty="0"/>
            <a:t> </a:t>
          </a:r>
          <a:r>
            <a:rPr lang="nl-NL" sz="3300" kern="1200" dirty="0" err="1"/>
            <a:t>welzijnpartners</a:t>
          </a:r>
          <a:endParaRPr lang="en-US" sz="3300" kern="1200" dirty="0"/>
        </a:p>
      </dsp:txBody>
      <dsp:txXfrm>
        <a:off x="64083" y="768003"/>
        <a:ext cx="5047218" cy="1184574"/>
      </dsp:txXfrm>
    </dsp:sp>
    <dsp:sp modelId="{84EE8278-D23A-8D42-A2C6-F68D1BF29FCD}">
      <dsp:nvSpPr>
        <dsp:cNvPr id="0" name=""/>
        <dsp:cNvSpPr/>
      </dsp:nvSpPr>
      <dsp:spPr>
        <a:xfrm>
          <a:off x="0" y="2111700"/>
          <a:ext cx="5175384" cy="13127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16/01/2023 HA-forum </a:t>
          </a:r>
          <a:endParaRPr lang="en-US" sz="3300" kern="1200"/>
        </a:p>
      </dsp:txBody>
      <dsp:txXfrm>
        <a:off x="64083" y="2175783"/>
        <a:ext cx="5047218" cy="1184574"/>
      </dsp:txXfrm>
    </dsp:sp>
    <dsp:sp modelId="{9D5B11BD-CE5E-EF4E-9595-BCFD345C1BE1}">
      <dsp:nvSpPr>
        <dsp:cNvPr id="0" name=""/>
        <dsp:cNvSpPr/>
      </dsp:nvSpPr>
      <dsp:spPr>
        <a:xfrm>
          <a:off x="0" y="3519480"/>
          <a:ext cx="5175384" cy="1312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26/04/2023 terugkoppeling sociale kaart live </a:t>
          </a:r>
          <a:endParaRPr lang="en-US" sz="3300" kern="1200"/>
        </a:p>
      </dsp:txBody>
      <dsp:txXfrm>
        <a:off x="64083" y="3583563"/>
        <a:ext cx="5047218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833C9-F271-D845-AFA2-E0E14EFE866B}">
      <dsp:nvSpPr>
        <dsp:cNvPr id="0" name=""/>
        <dsp:cNvSpPr/>
      </dsp:nvSpPr>
      <dsp:spPr>
        <a:xfrm>
          <a:off x="210113" y="2520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Oprichting meldpunt “Patiënten zonder Huisarts”</a:t>
          </a:r>
          <a:endParaRPr lang="en-US" sz="1400" kern="1200"/>
        </a:p>
      </dsp:txBody>
      <dsp:txXfrm>
        <a:off x="210113" y="2520"/>
        <a:ext cx="2036906" cy="1222143"/>
      </dsp:txXfrm>
    </dsp:sp>
    <dsp:sp modelId="{00F75FE0-E5DF-2941-854B-6082D3B7028C}">
      <dsp:nvSpPr>
        <dsp:cNvPr id="0" name=""/>
        <dsp:cNvSpPr/>
      </dsp:nvSpPr>
      <dsp:spPr>
        <a:xfrm>
          <a:off x="2450710" y="2520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Sensibiliseringscampagne in lokale magazines</a:t>
          </a:r>
          <a:endParaRPr lang="en-US" sz="1400" kern="1200"/>
        </a:p>
      </dsp:txBody>
      <dsp:txXfrm>
        <a:off x="2450710" y="2520"/>
        <a:ext cx="2036906" cy="1222143"/>
      </dsp:txXfrm>
    </dsp:sp>
    <dsp:sp modelId="{AC2C60BE-7457-7A45-952B-250ACE003CE9}">
      <dsp:nvSpPr>
        <dsp:cNvPr id="0" name=""/>
        <dsp:cNvSpPr/>
      </dsp:nvSpPr>
      <dsp:spPr>
        <a:xfrm>
          <a:off x="210113" y="1428354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Voorstelling van de sociale kaart  LIVE</a:t>
          </a:r>
          <a:endParaRPr lang="en-US" sz="1400" kern="1200"/>
        </a:p>
      </dsp:txBody>
      <dsp:txXfrm>
        <a:off x="210113" y="1428354"/>
        <a:ext cx="2036906" cy="1222143"/>
      </dsp:txXfrm>
    </dsp:sp>
    <dsp:sp modelId="{84ABEE07-9E7D-2E41-BA5C-126B104FCEEB}">
      <dsp:nvSpPr>
        <dsp:cNvPr id="0" name=""/>
        <dsp:cNvSpPr/>
      </dsp:nvSpPr>
      <dsp:spPr>
        <a:xfrm>
          <a:off x="2450710" y="1428354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Bijscholingen mbt ondersteuning van de huisartsen : 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Verpleegkundige in de HA- praktijk</a:t>
          </a:r>
          <a:endParaRPr lang="en-US" sz="1100" kern="1200"/>
        </a:p>
      </dsp:txBody>
      <dsp:txXfrm>
        <a:off x="2450710" y="1428354"/>
        <a:ext cx="2036906" cy="1222143"/>
      </dsp:txXfrm>
    </dsp:sp>
    <dsp:sp modelId="{31643DB3-E315-D24C-9723-DEC590A46E5F}">
      <dsp:nvSpPr>
        <dsp:cNvPr id="0" name=""/>
        <dsp:cNvSpPr/>
      </dsp:nvSpPr>
      <dsp:spPr>
        <a:xfrm>
          <a:off x="210113" y="2854189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Initiatieven om huisartsen en huisartsen in opleiding aan te trekken en te behouden </a:t>
          </a:r>
          <a:endParaRPr lang="en-US" sz="1400" kern="1200"/>
        </a:p>
      </dsp:txBody>
      <dsp:txXfrm>
        <a:off x="210113" y="2854189"/>
        <a:ext cx="2036906" cy="1222143"/>
      </dsp:txXfrm>
    </dsp:sp>
    <dsp:sp modelId="{512174AB-AEB3-4E4C-996A-BC067DA208D6}">
      <dsp:nvSpPr>
        <dsp:cNvPr id="0" name=""/>
        <dsp:cNvSpPr/>
      </dsp:nvSpPr>
      <dsp:spPr>
        <a:xfrm>
          <a:off x="2450710" y="2854189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Overleg met overheden, huisartsenverenigingen (ICHO, Domus Medica …), tweede lijn …</a:t>
          </a:r>
          <a:endParaRPr lang="en-US" sz="1400" kern="1200"/>
        </a:p>
      </dsp:txBody>
      <dsp:txXfrm>
        <a:off x="2450710" y="2854189"/>
        <a:ext cx="2036906" cy="1222143"/>
      </dsp:txXfrm>
    </dsp:sp>
    <dsp:sp modelId="{FA84649A-CEC1-5C4E-AFAB-990041313289}">
      <dsp:nvSpPr>
        <dsp:cNvPr id="0" name=""/>
        <dsp:cNvSpPr/>
      </dsp:nvSpPr>
      <dsp:spPr>
        <a:xfrm>
          <a:off x="1330411" y="4280023"/>
          <a:ext cx="2036906" cy="1222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Fusie</a:t>
          </a:r>
          <a:r>
            <a:rPr lang="en-US" sz="1400" b="1" kern="1200" dirty="0"/>
            <a:t> HAK – </a:t>
          </a:r>
          <a:r>
            <a:rPr lang="en-US" sz="1400" b="1" kern="1200" dirty="0" err="1"/>
            <a:t>aansluiting</a:t>
          </a:r>
          <a:r>
            <a:rPr lang="en-US" sz="1400" b="1" kern="1200" dirty="0"/>
            <a:t> </a:t>
          </a:r>
          <a:r>
            <a:rPr lang="en-US" sz="1400" b="1" kern="1200" dirty="0" err="1"/>
            <a:t>bij</a:t>
          </a:r>
          <a:r>
            <a:rPr lang="en-US" sz="1400" b="1" kern="1200" dirty="0"/>
            <a:t> </a:t>
          </a:r>
          <a:r>
            <a:rPr lang="en-US" sz="1400" b="1" kern="1200" dirty="0" err="1"/>
            <a:t>bestaande</a:t>
          </a:r>
          <a:r>
            <a:rPr lang="en-US" sz="1400" b="1" kern="1200" dirty="0"/>
            <a:t> </a:t>
          </a:r>
          <a:r>
            <a:rPr lang="en-US" sz="1400" b="1" kern="1200" dirty="0" err="1"/>
            <a:t>wachtpost</a:t>
          </a:r>
          <a:r>
            <a:rPr lang="en-US" sz="1400" b="1" kern="1200" dirty="0"/>
            <a:t> =&gt; </a:t>
          </a:r>
          <a:r>
            <a:rPr lang="en-US" sz="1400" b="1" kern="1200" dirty="0" err="1"/>
            <a:t>vermindering</a:t>
          </a:r>
          <a:r>
            <a:rPr lang="en-US" sz="1400" b="1" kern="1200" dirty="0"/>
            <a:t> </a:t>
          </a:r>
          <a:r>
            <a:rPr lang="en-US" sz="1400" b="1" kern="1200" dirty="0" err="1"/>
            <a:t>wachtdienstdruk</a:t>
          </a:r>
          <a:r>
            <a:rPr lang="en-US" sz="1400" b="1" kern="1200" dirty="0"/>
            <a:t> per arts</a:t>
          </a:r>
          <a:endParaRPr lang="en-US" sz="1400" kern="1200" dirty="0"/>
        </a:p>
      </dsp:txBody>
      <dsp:txXfrm>
        <a:off x="1330411" y="4280023"/>
        <a:ext cx="2036906" cy="1222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1279-B8C9-334C-8FE2-9E5BAC5FDB80}">
      <dsp:nvSpPr>
        <dsp:cNvPr id="0" name=""/>
        <dsp:cNvSpPr/>
      </dsp:nvSpPr>
      <dsp:spPr>
        <a:xfrm>
          <a:off x="0" y="4274295"/>
          <a:ext cx="4358346" cy="1402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Ongeveer 200 patiënten doorgestroomd naar reguliere huisarts</a:t>
          </a:r>
          <a:endParaRPr lang="en-US" sz="2500" kern="1200"/>
        </a:p>
      </dsp:txBody>
      <dsp:txXfrm>
        <a:off x="0" y="4274295"/>
        <a:ext cx="4358346" cy="1402919"/>
      </dsp:txXfrm>
    </dsp:sp>
    <dsp:sp modelId="{0E056FD7-9590-BB46-9A56-88766F213DF5}">
      <dsp:nvSpPr>
        <dsp:cNvPr id="0" name=""/>
        <dsp:cNvSpPr/>
      </dsp:nvSpPr>
      <dsp:spPr>
        <a:xfrm rot="10800000">
          <a:off x="0" y="2137649"/>
          <a:ext cx="4358346" cy="215768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+800 patiënten</a:t>
          </a:r>
          <a:endParaRPr lang="en-US" sz="2500" kern="1200" dirty="0"/>
        </a:p>
      </dsp:txBody>
      <dsp:txXfrm rot="10800000">
        <a:off x="0" y="2137649"/>
        <a:ext cx="4358346" cy="1402002"/>
      </dsp:txXfrm>
    </dsp:sp>
    <dsp:sp modelId="{053E5F16-4649-634D-B575-1E130284EC2A}">
      <dsp:nvSpPr>
        <dsp:cNvPr id="0" name=""/>
        <dsp:cNvSpPr/>
      </dsp:nvSpPr>
      <dsp:spPr>
        <a:xfrm rot="10800000">
          <a:off x="0" y="1003"/>
          <a:ext cx="4358346" cy="215768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Sinds opstart meer dan  1700 consultaties</a:t>
          </a:r>
          <a:endParaRPr lang="en-US" sz="2500" kern="1200" dirty="0"/>
        </a:p>
      </dsp:txBody>
      <dsp:txXfrm rot="10800000">
        <a:off x="0" y="1003"/>
        <a:ext cx="4358346" cy="1402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68B0D-2E5F-B64F-9360-E65B33CAD14F}">
      <dsp:nvSpPr>
        <dsp:cNvPr id="0" name=""/>
        <dsp:cNvSpPr/>
      </dsp:nvSpPr>
      <dsp:spPr>
        <a:xfrm>
          <a:off x="0" y="3427105"/>
          <a:ext cx="4358346" cy="22485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/>
            <a:t>2020 -2025 een uitval van 14 huisartsen en slechts 6 huisartsen gestart</a:t>
          </a:r>
          <a:endParaRPr lang="en-US" sz="3200" kern="1200"/>
        </a:p>
      </dsp:txBody>
      <dsp:txXfrm>
        <a:off x="0" y="3427105"/>
        <a:ext cx="4358346" cy="2248552"/>
      </dsp:txXfrm>
    </dsp:sp>
    <dsp:sp modelId="{8F75AA04-ED57-AD4D-B112-1855D80DABE5}">
      <dsp:nvSpPr>
        <dsp:cNvPr id="0" name=""/>
        <dsp:cNvSpPr/>
      </dsp:nvSpPr>
      <dsp:spPr>
        <a:xfrm rot="10800000">
          <a:off x="0" y="2560"/>
          <a:ext cx="4358346" cy="345827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/>
            <a:t>Huisartsen van Geraardsbergen trokken zelf aan de alarmbel </a:t>
          </a:r>
          <a:endParaRPr lang="en-US" sz="3200" kern="1200"/>
        </a:p>
      </dsp:txBody>
      <dsp:txXfrm rot="10800000">
        <a:off x="0" y="2560"/>
        <a:ext cx="4358346" cy="2247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20DC4-A03C-9A43-9E52-5F1FCA3919AB}">
      <dsp:nvSpPr>
        <dsp:cNvPr id="0" name=""/>
        <dsp:cNvSpPr/>
      </dsp:nvSpPr>
      <dsp:spPr>
        <a:xfrm>
          <a:off x="962" y="848041"/>
          <a:ext cx="3754654" cy="2252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Samen met 7 andere projecten in Vlaanderen weerhouden door Agentschap Zorg ikv toegankelijke huisartsengeneeskunde</a:t>
          </a:r>
          <a:endParaRPr lang="en-US" sz="1900" kern="1200"/>
        </a:p>
      </dsp:txBody>
      <dsp:txXfrm>
        <a:off x="962" y="848041"/>
        <a:ext cx="3754654" cy="2252792"/>
      </dsp:txXfrm>
    </dsp:sp>
    <dsp:sp modelId="{2CCC32A5-28F9-3D43-91E4-2C7D0CE7ADED}">
      <dsp:nvSpPr>
        <dsp:cNvPr id="0" name=""/>
        <dsp:cNvSpPr/>
      </dsp:nvSpPr>
      <dsp:spPr>
        <a:xfrm>
          <a:off x="4131082" y="848041"/>
          <a:ext cx="3754654" cy="2252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Twee jaar ondersteuning van het Agentschap zorg en vertegenwoordigers uit het werkveld om het initiatief verder te professionaliseren en een reproduceerbare aanpak te creeëren voor andere eerstelijnszones.</a:t>
          </a:r>
          <a:endParaRPr lang="en-US" sz="1900" kern="1200" dirty="0"/>
        </a:p>
      </dsp:txBody>
      <dsp:txXfrm>
        <a:off x="4131082" y="848041"/>
        <a:ext cx="3754654" cy="2252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09F27-70C3-C342-B2AB-2E3744000043}">
      <dsp:nvSpPr>
        <dsp:cNvPr id="0" name=""/>
        <dsp:cNvSpPr/>
      </dsp:nvSpPr>
      <dsp:spPr>
        <a:xfrm>
          <a:off x="0" y="2383355"/>
          <a:ext cx="7886700" cy="15637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De </a:t>
          </a:r>
          <a:r>
            <a:rPr lang="nl-BE" sz="1800" b="1" kern="1200"/>
            <a:t>belangrijkste uitdaging</a:t>
          </a:r>
          <a:r>
            <a:rPr lang="nl-BE" sz="1800" kern="1200"/>
            <a:t> voor de toekomst blijft het aantrekken van nieuwe huisartsen en het behouden van voldoende lokale capaciteit, zodat elke inwoner in onze Eerstelijnszone op termijn weer een </a:t>
          </a:r>
          <a:r>
            <a:rPr lang="nl-BE" sz="1800" b="1" kern="1200"/>
            <a:t>vaste huisarts</a:t>
          </a:r>
          <a:r>
            <a:rPr lang="nl-BE" sz="1800" kern="1200"/>
            <a:t> kan vinden.</a:t>
          </a:r>
          <a:endParaRPr lang="en-US" sz="1800" kern="1200"/>
        </a:p>
      </dsp:txBody>
      <dsp:txXfrm>
        <a:off x="0" y="2383355"/>
        <a:ext cx="7886700" cy="1563739"/>
      </dsp:txXfrm>
    </dsp:sp>
    <dsp:sp modelId="{5ABEBE36-9824-CC44-B37A-8B63618D0C08}">
      <dsp:nvSpPr>
        <dsp:cNvPr id="0" name=""/>
        <dsp:cNvSpPr/>
      </dsp:nvSpPr>
      <dsp:spPr>
        <a:xfrm rot="10800000">
          <a:off x="0" y="1780"/>
          <a:ext cx="7886700" cy="2405031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Dokter9500 vervult een </a:t>
          </a:r>
          <a:r>
            <a:rPr lang="nl-BE" sz="1800" b="1" kern="1200"/>
            <a:t>cruciale tijdelijke opvangfunctie</a:t>
          </a:r>
          <a:r>
            <a:rPr lang="nl-BE" sz="1800" kern="1200"/>
            <a:t> voor patiënten die anders zonder medische opvolging zouden blijven.</a:t>
          </a:r>
          <a:br>
            <a:rPr lang="nl-BE" sz="1800" kern="1200"/>
          </a:br>
          <a:r>
            <a:rPr lang="nl-BE" sz="1800" kern="1200"/>
            <a:t>Het project bewijst zijn </a:t>
          </a:r>
          <a:r>
            <a:rPr lang="nl-BE" sz="1800" b="1" kern="1200"/>
            <a:t>meerwaarde</a:t>
          </a:r>
          <a:r>
            <a:rPr lang="nl-BE" sz="1800" kern="1200"/>
            <a:t> als </a:t>
          </a:r>
          <a:r>
            <a:rPr lang="nl-BE" sz="1800" b="1" kern="1200"/>
            <a:t>tijdelijke en flexibele oplossing</a:t>
          </a:r>
          <a:r>
            <a:rPr lang="nl-BE" sz="1800" kern="1200"/>
            <a:t> binnen een nijpend tekort aan huisartsen, maar benadrukt tegelijk de nood aan </a:t>
          </a:r>
          <a:r>
            <a:rPr lang="nl-BE" sz="1800" b="1" kern="1200"/>
            <a:t>structurele versterking van de eerstelijnszorg </a:t>
          </a:r>
          <a:r>
            <a:rPr lang="nl-BE" sz="1800" kern="1200"/>
            <a:t>in Ninove-Geraardsbergen.</a:t>
          </a:r>
          <a:endParaRPr lang="en-US" sz="1800" kern="1200"/>
        </a:p>
      </dsp:txBody>
      <dsp:txXfrm rot="10800000">
        <a:off x="0" y="1780"/>
        <a:ext cx="7886700" cy="1562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77BF-BAC5-6043-BB61-8C06255A3178}" type="datetimeFigureOut">
              <a:rPr lang="nl-BE" smtClean="0"/>
              <a:t>26/11/2025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D85B-6293-FC47-B5E8-32DB9F883D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27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Afbeelding 1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B8D07ABC-A185-55A8-5555-F13074CE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83" y="206462"/>
            <a:ext cx="7623991" cy="422163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31F254-CAD1-0A89-AB96-2CB5CBF9DED0}"/>
              </a:ext>
            </a:extLst>
          </p:cNvPr>
          <p:cNvSpPr txBox="1"/>
          <p:nvPr/>
        </p:nvSpPr>
        <p:spPr>
          <a:xfrm>
            <a:off x="716693" y="4594353"/>
            <a:ext cx="778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Netwerklunch Geraardsbergen 27 november 2025</a:t>
            </a:r>
          </a:p>
        </p:txBody>
      </p:sp>
    </p:spTree>
    <p:extLst>
      <p:ext uri="{BB962C8B-B14F-4D97-AF65-F5344CB8AC3E}">
        <p14:creationId xmlns:p14="http://schemas.microsoft.com/office/powerpoint/2010/main" val="212089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EDA31A-EDF1-93CB-D8AB-662DC4C4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1722C-CD70-1105-771B-84BA78D48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14C42F-3BDF-D5B2-FB73-8A65A909B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0D2C33-0BCB-69D4-F0FE-BFA94D00E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03ED94-F3B3-3A25-D98A-13B8AD48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BE" sz="3400" dirty="0">
                <a:solidFill>
                  <a:srgbClr val="FFFFFF"/>
                </a:solidFill>
              </a:rPr>
              <a:t>Dokter9500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8884E7-CA80-C0F3-CFC6-7F4F3C9A1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C1DB07-FC02-F6C5-0AD7-19D494EAC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BE" dirty="0"/>
              <a:t>Gestart 7oktober ‘25</a:t>
            </a:r>
          </a:p>
          <a:p>
            <a:r>
              <a:rPr lang="nl-BE" dirty="0"/>
              <a:t>Inwoners van Geraardsbergen zonder vaste huisarts kunnen terecht bij  Dr9500. </a:t>
            </a:r>
          </a:p>
        </p:txBody>
      </p:sp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8320731F-DDCC-DB78-2EFB-4899871F1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511" y="6204872"/>
            <a:ext cx="1235675" cy="7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7375D-0495-7624-9806-A85E779D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BE" sz="3400" dirty="0">
                <a:solidFill>
                  <a:srgbClr val="FFFFFF"/>
                </a:solidFill>
              </a:rPr>
              <a:t>Dokter9500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F54D0-78AD-0A55-A4AF-47741F12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4" y="319088"/>
            <a:ext cx="5389895" cy="5857875"/>
          </a:xfrm>
        </p:spPr>
        <p:txBody>
          <a:bodyPr anchor="ctr">
            <a:normAutofit/>
          </a:bodyPr>
          <a:lstStyle/>
          <a:p>
            <a:pPr marL="257175" indent="-257175">
              <a:lnSpc>
                <a:spcPct val="90000"/>
              </a:lnSpc>
            </a:pPr>
            <a:r>
              <a:rPr lang="nl-BE" dirty="0"/>
              <a:t>Open </a:t>
            </a:r>
            <a:r>
              <a:rPr lang="nl-BE"/>
              <a:t>op dinsdag- en </a:t>
            </a:r>
            <a:r>
              <a:rPr lang="nl-BE" dirty="0"/>
              <a:t>vrijdagvoormiddag</a:t>
            </a:r>
          </a:p>
          <a:p>
            <a:pPr marL="257175" indent="-257175">
              <a:lnSpc>
                <a:spcPct val="90000"/>
              </a:lnSpc>
            </a:pPr>
            <a:r>
              <a:rPr lang="nl-BE" dirty="0"/>
              <a:t>ziekenhuis AZORG – aparte ingang bezoekersparking</a:t>
            </a:r>
          </a:p>
          <a:p>
            <a:pPr>
              <a:lnSpc>
                <a:spcPct val="90000"/>
              </a:lnSpc>
            </a:pPr>
            <a:r>
              <a:rPr lang="nl-BE" dirty="0"/>
              <a:t>Op afspraak </a:t>
            </a:r>
          </a:p>
          <a:p>
            <a:pPr marL="600075" lvl="1" indent="-257175">
              <a:lnSpc>
                <a:spcPct val="90000"/>
              </a:lnSpc>
            </a:pPr>
            <a:r>
              <a:rPr lang="nl-BE" sz="3200" dirty="0"/>
              <a:t>online via afspraken.be</a:t>
            </a:r>
          </a:p>
          <a:p>
            <a:pPr marL="600075" lvl="1" indent="-257175">
              <a:lnSpc>
                <a:spcPct val="90000"/>
              </a:lnSpc>
            </a:pPr>
            <a:r>
              <a:rPr lang="nl-BE" sz="3200" dirty="0"/>
              <a:t>Telefonisch enkel tijdens consultatiemomenten</a:t>
            </a:r>
            <a:endParaRPr lang="nl-BE" dirty="0"/>
          </a:p>
          <a:p>
            <a:pPr marL="257175" indent="-257175">
              <a:lnSpc>
                <a:spcPct val="90000"/>
              </a:lnSpc>
            </a:pPr>
            <a:r>
              <a:rPr lang="nl-BE" dirty="0"/>
              <a:t>Derdebetalersregeling (6€ -  1,5€)</a:t>
            </a:r>
          </a:p>
          <a:p>
            <a:pPr marL="257175" indent="-257175">
              <a:lnSpc>
                <a:spcPct val="90000"/>
              </a:lnSpc>
            </a:pPr>
            <a:endParaRPr lang="nl-BE" dirty="0"/>
          </a:p>
        </p:txBody>
      </p:sp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0EC8078A-19DE-ED6F-FF41-E18749D8B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22" y="6154775"/>
            <a:ext cx="976183" cy="6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0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20060-E9C4-2174-6074-0B70F320A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976879-DA37-077D-C18B-1EE26ACFE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2C9025-98B7-F50C-4F6E-8B71FFBF3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59E867-256A-E1BB-E09D-50810C86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BE" sz="3400" dirty="0">
                <a:solidFill>
                  <a:srgbClr val="FFFFFF"/>
                </a:solidFill>
              </a:rPr>
              <a:t>Dokter9500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9023D70-B3CC-9F03-AD51-953983475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E68869-241C-6BFE-BEE8-924A93782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4" y="319088"/>
            <a:ext cx="5389895" cy="58578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/>
              <a:t>Unieke samenwerking met Dokter9400</a:t>
            </a:r>
          </a:p>
          <a:p>
            <a:pPr>
              <a:lnSpc>
                <a:spcPct val="90000"/>
              </a:lnSpc>
            </a:pPr>
            <a:r>
              <a:rPr lang="nl-BE" dirty="0"/>
              <a:t>5 dagen per week een huisarts beschikbaar in ELZ Dender Zuid</a:t>
            </a:r>
          </a:p>
          <a:p>
            <a:pPr>
              <a:lnSpc>
                <a:spcPct val="90000"/>
              </a:lnSpc>
            </a:pPr>
            <a:endParaRPr lang="nl-BE" dirty="0"/>
          </a:p>
        </p:txBody>
      </p:sp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832C4266-9914-1FD4-7E00-3DDF7BAE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22" y="6154775"/>
            <a:ext cx="976183" cy="6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3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A2C3C0-DB54-9742-0B0D-021991AB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4300"/>
              <a:t>Dokter9400 erkend als innovatief project!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711A5-778A-639E-C138-CF566AD6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345989" y="6356350"/>
            <a:ext cx="282661" cy="365125"/>
          </a:xfrm>
        </p:spPr>
        <p:txBody>
          <a:bodyPr>
            <a:normAutofit/>
          </a:bodyPr>
          <a:lstStyle/>
          <a:p>
            <a:pPr rtl="0"/>
            <a:endParaRPr lang="nl-NL" noProof="0" dirty="0"/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BD1BFACF-9500-8856-C3D6-82D61C6D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330" y="5993027"/>
            <a:ext cx="1235675" cy="770232"/>
          </a:xfrm>
          <a:prstGeom prst="rect">
            <a:avLst/>
          </a:prstGeom>
        </p:spPr>
      </p:pic>
      <p:graphicFrame>
        <p:nvGraphicFramePr>
          <p:cNvPr id="18" name="Tijdelijke aanduiding voor inhoud 2">
            <a:extLst>
              <a:ext uri="{FF2B5EF4-FFF2-40B4-BE49-F238E27FC236}">
                <a16:creationId xmlns:a16="http://schemas.microsoft.com/office/drawing/2014/main" id="{ADF9F55A-C6F8-FEAA-6C84-94BA0D937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189145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09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32569-C7B0-4E78-0A12-3AC19A1B7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E42A-034B-033E-4B0E-51DA1075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 sz="3600" b="1">
                <a:solidFill>
                  <a:srgbClr val="006699"/>
                </a:solidFill>
              </a:defRPr>
            </a:pPr>
            <a:r>
              <a:rPr lang="nl-BE" sz="4700"/>
              <a:t>Besluit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252893EA-4557-4DC7-814A-644165B0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086" y="6356468"/>
            <a:ext cx="1235675" cy="770232"/>
          </a:xfrm>
          <a:prstGeom prst="rect">
            <a:avLst/>
          </a:prstGeom>
        </p:spPr>
      </p:pic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825A8FC-CC75-7A9C-6730-90AAA6666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254867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73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3143A8-F3AC-BA88-571C-57A68BF8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voorafging….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F064EEFC-E27F-E13B-CB92-66987B251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330" y="5993027"/>
            <a:ext cx="1235675" cy="7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729275-9290-FE5F-2A03-2F7BE42D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nl-NL" sz="2600" b="1" dirty="0"/>
              <a:t>Traject Huisartsentekort</a:t>
            </a:r>
            <a:endParaRPr lang="nl-BE" sz="2600" b="1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EC152457-E919-E33A-FFB9-43F4D5EE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330" y="5993027"/>
            <a:ext cx="1235675" cy="770232"/>
          </a:xfrm>
          <a:prstGeom prst="rect">
            <a:avLst/>
          </a:prstGeom>
        </p:spPr>
      </p:pic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D0AC02F1-4D4F-10DC-592C-7E9D2A158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5253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21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A34CFF-13B3-D55A-4F22-B3038E45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Acties in 2023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820A03-732A-6966-2F89-A2643004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endParaRPr lang="en-US" noProof="0"/>
          </a:p>
        </p:txBody>
      </p:sp>
      <p:pic>
        <p:nvPicPr>
          <p:cNvPr id="4" name="Afbeelding 3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559C1F0C-3AEC-9708-8840-8175C329C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330" y="5993027"/>
            <a:ext cx="1235675" cy="770232"/>
          </a:xfrm>
          <a:prstGeom prst="rect">
            <a:avLst/>
          </a:prstGeom>
        </p:spPr>
      </p:pic>
      <p:graphicFrame>
        <p:nvGraphicFramePr>
          <p:cNvPr id="18" name="Tijdelijke aanduiding voor inhoud 2">
            <a:extLst>
              <a:ext uri="{FF2B5EF4-FFF2-40B4-BE49-F238E27FC236}">
                <a16:creationId xmlns:a16="http://schemas.microsoft.com/office/drawing/2014/main" id="{5AA696E0-341F-D2D1-F246-970A051337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5188669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62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6CEF707-3F0C-587C-15DE-B8746E7A6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957" b="46177"/>
          <a:stretch>
            <a:fillRect/>
          </a:stretch>
        </p:blipFill>
        <p:spPr>
          <a:xfrm>
            <a:off x="148301" y="0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6B773-BA8E-1637-160B-BE3C76DEA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D3A45C-F3DE-02E7-6793-BEA0C4E5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7873" y="180283"/>
            <a:ext cx="2247079" cy="1679562"/>
          </a:xfrm>
        </p:spPr>
        <p:txBody>
          <a:bodyPr anchor="b">
            <a:noAutofit/>
          </a:bodyPr>
          <a:lstStyle/>
          <a:p>
            <a:r>
              <a:rPr lang="nl-BE" sz="2800" b="1" dirty="0"/>
              <a:t>Februari 2024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D91B017-EF29-920D-129D-E002F9F0B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300" dirty="0"/>
              <a:t>Gestart op 12/2/24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300" dirty="0"/>
              <a:t>3 halve dagen per week:ma-en wovoormiddag</a:t>
            </a:r>
          </a:p>
          <a:p>
            <a:pPr marL="257175" indent="-257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sz="1300" dirty="0"/>
              <a:t>Op afspraak </a:t>
            </a:r>
          </a:p>
          <a:p>
            <a:pPr marL="600075" lvl="1" indent="-257175">
              <a:lnSpc>
                <a:spcPct val="90000"/>
              </a:lnSpc>
            </a:pPr>
            <a:r>
              <a:rPr lang="nl-BE" sz="1300" dirty="0"/>
              <a:t>online via afspraken.be</a:t>
            </a:r>
          </a:p>
          <a:p>
            <a:pPr marL="600075" lvl="1" indent="-257175">
              <a:lnSpc>
                <a:spcPct val="90000"/>
              </a:lnSpc>
            </a:pPr>
            <a:r>
              <a:rPr lang="nl-BE" sz="1300" dirty="0"/>
              <a:t>Telefonisch enkel tijdens consultatiemomenten</a:t>
            </a:r>
          </a:p>
          <a:p>
            <a:pPr marL="257175" indent="-257175">
              <a:lnSpc>
                <a:spcPct val="90000"/>
              </a:lnSpc>
            </a:pPr>
            <a:r>
              <a:rPr lang="nl-BE" sz="1300" dirty="0"/>
              <a:t>In lokaal ziekenhuis AZORG centrum Ninove</a:t>
            </a:r>
          </a:p>
          <a:p>
            <a:pPr marL="0" indent="0">
              <a:lnSpc>
                <a:spcPct val="90000"/>
              </a:lnSpc>
              <a:buNone/>
            </a:pPr>
            <a:endParaRPr lang="nl-BE" sz="1300" dirty="0"/>
          </a:p>
        </p:txBody>
      </p:sp>
      <p:pic>
        <p:nvPicPr>
          <p:cNvPr id="4" name="Afbeelding 3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040F82BF-A05D-E86D-E209-EE1F1D4EF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2" y="2153969"/>
            <a:ext cx="5177790" cy="2550061"/>
          </a:xfrm>
          <a:prstGeom prst="rect">
            <a:avLst/>
          </a:prstGeom>
        </p:spPr>
      </p:pic>
      <p:pic>
        <p:nvPicPr>
          <p:cNvPr id="3" name="Afbeelding 2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5D197B70-0407-D4F8-A45E-4C3964DA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330" y="5993027"/>
            <a:ext cx="1235675" cy="7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5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defRPr sz="3600" b="1">
                <a:solidFill>
                  <a:srgbClr val="006699"/>
                </a:solidFill>
              </a:defRPr>
            </a:pPr>
            <a:r>
              <a:rPr lang="nl-BE" sz="4700" dirty="0">
                <a:solidFill>
                  <a:srgbClr val="FFFFFF"/>
                </a:solidFill>
              </a:rPr>
              <a:t>Enkele cijfers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21B2724-7113-04B9-6C39-40DFDA180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60325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0267CCF8-F3E3-8EBD-9A8F-BD646AEB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97268"/>
            <a:ext cx="8178799" cy="40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A45E60-AFD0-8F61-61B7-C35AC2038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1F79B-F205-106B-B880-7938E896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defRPr sz="3600" b="1">
                <a:solidFill>
                  <a:srgbClr val="006699"/>
                </a:solidFill>
              </a:defRPr>
            </a:pPr>
            <a:r>
              <a:rPr lang="nl-BE" sz="4000">
                <a:solidFill>
                  <a:srgbClr val="FFFFFF"/>
                </a:solidFill>
              </a:rPr>
              <a:t>De aanleiding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7087F47-C920-A263-0F1D-4A6A166BD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17192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58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359</Words>
  <Application>Microsoft Macintosh PowerPoint</Application>
  <PresentationFormat>Diavoorstelling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PowerPoint-presentatie</vt:lpstr>
      <vt:lpstr>Wat voorafging….</vt:lpstr>
      <vt:lpstr>Traject Huisartsentekort</vt:lpstr>
      <vt:lpstr>Acties in 2023</vt:lpstr>
      <vt:lpstr>PowerPoint-presentatie</vt:lpstr>
      <vt:lpstr>Februari 2024</vt:lpstr>
      <vt:lpstr>Enkele cijfers</vt:lpstr>
      <vt:lpstr>PowerPoint-presentatie</vt:lpstr>
      <vt:lpstr>De aanleiding</vt:lpstr>
      <vt:lpstr>PowerPoint-presentatie</vt:lpstr>
      <vt:lpstr>Dokter9500</vt:lpstr>
      <vt:lpstr>Dokter9500</vt:lpstr>
      <vt:lpstr>Dokter9500</vt:lpstr>
      <vt:lpstr>Dokter9400 erkend als innovatief project!</vt:lpstr>
      <vt:lpstr>Besluit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Maud Pletinckx</cp:lastModifiedBy>
  <cp:revision>2</cp:revision>
  <dcterms:created xsi:type="dcterms:W3CDTF">2013-01-27T09:14:16Z</dcterms:created>
  <dcterms:modified xsi:type="dcterms:W3CDTF">2025-11-26T14:35:16Z</dcterms:modified>
  <cp:category/>
</cp:coreProperties>
</file>