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notesMasterIdLst>
    <p:notesMasterId r:id="rId20"/>
  </p:notesMasterIdLst>
  <p:sldIdLst>
    <p:sldId id="256" r:id="rId5"/>
    <p:sldId id="372" r:id="rId6"/>
    <p:sldId id="362" r:id="rId7"/>
    <p:sldId id="364" r:id="rId8"/>
    <p:sldId id="357" r:id="rId9"/>
    <p:sldId id="367" r:id="rId10"/>
    <p:sldId id="368" r:id="rId11"/>
    <p:sldId id="369" r:id="rId12"/>
    <p:sldId id="351" r:id="rId13"/>
    <p:sldId id="374" r:id="rId14"/>
    <p:sldId id="354" r:id="rId15"/>
    <p:sldId id="355" r:id="rId16"/>
    <p:sldId id="356" r:id="rId17"/>
    <p:sldId id="358" r:id="rId18"/>
    <p:sldId id="365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DD1BD2-7249-39FB-7BCF-3ADC147FD1CC}" name="Eva Platteau" initials="EP" userId="S::evaplatteau@cawoostvlaanderen.be::21b25c99-5866-41ba-9899-5d46011a27b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66F9CF-1ECF-9977-6EED-8D3096B43351}" v="553" dt="2025-11-18T20:52:13.152"/>
    <p1510:client id="{C398E2AD-A33F-68A2-AEF1-F450E4EC16F4}" v="212" dt="2025-11-19T09:49:05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62E087-7BB5-45F8-B5BA-4BC4A3B3093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23FDC4C-1AEA-45B3-8038-BEA18F3856C6}">
      <dgm:prSet/>
      <dgm:spPr/>
      <dgm:t>
        <a:bodyPr/>
        <a:lstStyle/>
        <a:p>
          <a:r>
            <a:rPr lang="nl-BE"/>
            <a:t>koppels die vastzitten in een destructief relationeel patroon </a:t>
          </a:r>
          <a:endParaRPr lang="en-US"/>
        </a:p>
      </dgm:t>
    </dgm:pt>
    <dgm:pt modelId="{8B4CF4A7-AA4A-4DDB-B636-5DD45474372A}" type="parTrans" cxnId="{C0EEE498-49E8-4BB8-AD20-F6BF2B507D5E}">
      <dgm:prSet/>
      <dgm:spPr/>
      <dgm:t>
        <a:bodyPr/>
        <a:lstStyle/>
        <a:p>
          <a:endParaRPr lang="en-US"/>
        </a:p>
      </dgm:t>
    </dgm:pt>
    <dgm:pt modelId="{0303BA47-5B5A-4A96-BF9F-85398F1D644C}" type="sibTrans" cxnId="{C0EEE498-49E8-4BB8-AD20-F6BF2B507D5E}">
      <dgm:prSet/>
      <dgm:spPr/>
      <dgm:t>
        <a:bodyPr/>
        <a:lstStyle/>
        <a:p>
          <a:endParaRPr lang="en-US"/>
        </a:p>
      </dgm:t>
    </dgm:pt>
    <dgm:pt modelId="{CA048BA8-6C5A-468A-A75A-804C8934E621}">
      <dgm:prSet/>
      <dgm:spPr/>
      <dgm:t>
        <a:bodyPr/>
        <a:lstStyle/>
        <a:p>
          <a:r>
            <a:rPr lang="nl-BE"/>
            <a:t>die willen samenblijven</a:t>
          </a:r>
          <a:endParaRPr lang="en-US"/>
        </a:p>
      </dgm:t>
    </dgm:pt>
    <dgm:pt modelId="{9C5B138E-16E4-4A34-AE46-9626A70CABD4}" type="parTrans" cxnId="{6CBA637F-EF96-47CE-9073-B222B9088F1E}">
      <dgm:prSet/>
      <dgm:spPr/>
      <dgm:t>
        <a:bodyPr/>
        <a:lstStyle/>
        <a:p>
          <a:endParaRPr lang="en-US"/>
        </a:p>
      </dgm:t>
    </dgm:pt>
    <dgm:pt modelId="{F22C41B0-6EC1-4FCA-A575-BDAF6411B6D7}" type="sibTrans" cxnId="{6CBA637F-EF96-47CE-9073-B222B9088F1E}">
      <dgm:prSet/>
      <dgm:spPr/>
      <dgm:t>
        <a:bodyPr/>
        <a:lstStyle/>
        <a:p>
          <a:endParaRPr lang="en-US"/>
        </a:p>
      </dgm:t>
    </dgm:pt>
    <dgm:pt modelId="{E373D32D-E0DD-47C0-A929-B0803C13ED9F}">
      <dgm:prSet/>
      <dgm:spPr/>
      <dgm:t>
        <a:bodyPr/>
        <a:lstStyle/>
        <a:p>
          <a:r>
            <a:rPr lang="nl-BE"/>
            <a:t>die hierover twijfelen </a:t>
          </a:r>
          <a:endParaRPr lang="en-US"/>
        </a:p>
      </dgm:t>
    </dgm:pt>
    <dgm:pt modelId="{6D9C0E6D-E1D1-43A6-A18B-39B29DBB0715}" type="parTrans" cxnId="{BB0B164F-70C6-4360-8D6A-54B534F57E17}">
      <dgm:prSet/>
      <dgm:spPr/>
      <dgm:t>
        <a:bodyPr/>
        <a:lstStyle/>
        <a:p>
          <a:endParaRPr lang="en-US"/>
        </a:p>
      </dgm:t>
    </dgm:pt>
    <dgm:pt modelId="{AD3C6F45-EECC-4004-BE71-4B444F8E4BB5}" type="sibTrans" cxnId="{BB0B164F-70C6-4360-8D6A-54B534F57E17}">
      <dgm:prSet/>
      <dgm:spPr/>
      <dgm:t>
        <a:bodyPr/>
        <a:lstStyle/>
        <a:p>
          <a:endParaRPr lang="en-US"/>
        </a:p>
      </dgm:t>
    </dgm:pt>
    <dgm:pt modelId="{693ACD2C-605E-4274-811A-7D8FFE3D511C}">
      <dgm:prSet/>
      <dgm:spPr/>
      <dgm:t>
        <a:bodyPr/>
        <a:lstStyle/>
        <a:p>
          <a:r>
            <a:rPr lang="en-US"/>
            <a:t>die </a:t>
          </a:r>
          <a:r>
            <a:rPr lang="en-US" err="1"/>
            <a:t>samen</a:t>
          </a:r>
          <a:r>
            <a:rPr lang="en-US"/>
            <a:t> in </a:t>
          </a:r>
          <a:r>
            <a:rPr lang="en-US" err="1"/>
            <a:t>gesprek</a:t>
          </a:r>
          <a:r>
            <a:rPr lang="en-US"/>
            <a:t> </a:t>
          </a:r>
          <a:r>
            <a:rPr lang="en-US" err="1"/>
            <a:t>willen</a:t>
          </a:r>
          <a:r>
            <a:rPr lang="en-US"/>
            <a:t> </a:t>
          </a:r>
          <a:r>
            <a:rPr lang="en-US" err="1"/>
            <a:t>gaan</a:t>
          </a:r>
        </a:p>
      </dgm:t>
    </dgm:pt>
    <dgm:pt modelId="{61601A3E-7F92-4F54-B498-7CAF132E0ABB}" type="parTrans" cxnId="{826C0AEF-0A97-4213-B67E-CCC1983D5C79}">
      <dgm:prSet/>
      <dgm:spPr/>
      <dgm:t>
        <a:bodyPr/>
        <a:lstStyle/>
        <a:p>
          <a:endParaRPr lang="en-US"/>
        </a:p>
      </dgm:t>
    </dgm:pt>
    <dgm:pt modelId="{4F9529AE-D45E-4AEC-87E1-C97F884ABB6C}" type="sibTrans" cxnId="{826C0AEF-0A97-4213-B67E-CCC1983D5C79}">
      <dgm:prSet/>
      <dgm:spPr/>
      <dgm:t>
        <a:bodyPr/>
        <a:lstStyle/>
        <a:p>
          <a:endParaRPr lang="en-US"/>
        </a:p>
      </dgm:t>
    </dgm:pt>
    <dgm:pt modelId="{5F3947CE-332C-4E20-BB90-386B8EC73E0C}">
      <dgm:prSet phldr="0"/>
      <dgm:spPr/>
      <dgm:t>
        <a:bodyPr/>
        <a:lstStyle/>
        <a:p>
          <a:pPr rtl="0"/>
          <a:r>
            <a:rPr lang="en-US">
              <a:latin typeface="Grandview Display"/>
            </a:rPr>
            <a:t>Met </a:t>
          </a:r>
          <a:r>
            <a:rPr lang="en-US" err="1">
              <a:latin typeface="Grandview Display"/>
            </a:rPr>
            <a:t>als</a:t>
          </a:r>
          <a:r>
            <a:rPr lang="en-US">
              <a:latin typeface="Grandview Display"/>
            </a:rPr>
            <a:t> </a:t>
          </a:r>
          <a:r>
            <a:rPr lang="en-US" err="1">
              <a:latin typeface="Grandview Display"/>
            </a:rPr>
            <a:t>doel</a:t>
          </a:r>
          <a:r>
            <a:rPr lang="en-US">
              <a:latin typeface="Grandview Display"/>
            </a:rPr>
            <a:t> het conflict of </a:t>
          </a:r>
          <a:r>
            <a:rPr lang="en-US" err="1">
              <a:latin typeface="Grandview Display"/>
            </a:rPr>
            <a:t>geweld</a:t>
          </a:r>
          <a:r>
            <a:rPr lang="en-US">
              <a:latin typeface="Grandview Display"/>
            </a:rPr>
            <a:t> in de </a:t>
          </a:r>
          <a:r>
            <a:rPr lang="en-US" err="1">
              <a:latin typeface="Grandview Display"/>
            </a:rPr>
            <a:t>relatie</a:t>
          </a:r>
          <a:r>
            <a:rPr lang="en-US">
              <a:latin typeface="Grandview Display"/>
            </a:rPr>
            <a:t> stoppen</a:t>
          </a:r>
          <a:endParaRPr lang="en-US"/>
        </a:p>
      </dgm:t>
    </dgm:pt>
    <dgm:pt modelId="{CF908948-3CB2-4C6A-858E-C16885D3C062}" type="parTrans" cxnId="{AE9432FE-3B13-499D-95AB-A7C70B7F0DEA}">
      <dgm:prSet/>
      <dgm:spPr/>
      <dgm:t>
        <a:bodyPr/>
        <a:lstStyle/>
        <a:p>
          <a:endParaRPr lang="en-US"/>
        </a:p>
      </dgm:t>
    </dgm:pt>
    <dgm:pt modelId="{760E115D-F54A-4866-BE19-598C8435FFE2}" type="sibTrans" cxnId="{AE9432FE-3B13-499D-95AB-A7C70B7F0DEA}">
      <dgm:prSet/>
      <dgm:spPr/>
      <dgm:t>
        <a:bodyPr/>
        <a:lstStyle/>
        <a:p>
          <a:endParaRPr lang="en-US"/>
        </a:p>
      </dgm:t>
    </dgm:pt>
    <dgm:pt modelId="{EBD7BFCC-40BC-4BDA-8B54-6E8818B85933}">
      <dgm:prSet phldr="0"/>
      <dgm:spPr/>
      <dgm:t>
        <a:bodyPr/>
        <a:lstStyle/>
        <a:p>
          <a:endParaRPr lang="en-US">
            <a:latin typeface="Grandview Display"/>
          </a:endParaRPr>
        </a:p>
      </dgm:t>
    </dgm:pt>
    <dgm:pt modelId="{3816AA4C-E23C-4097-A47E-C978787226AC}" type="parTrans" cxnId="{464FE53B-EB4D-4401-A8A3-A7ECAA0EF7BC}">
      <dgm:prSet/>
      <dgm:spPr/>
    </dgm:pt>
    <dgm:pt modelId="{69F347C9-DA42-4FF4-A1E2-D0167B16ACC3}" type="sibTrans" cxnId="{464FE53B-EB4D-4401-A8A3-A7ECAA0EF7BC}">
      <dgm:prSet/>
      <dgm:spPr/>
    </dgm:pt>
    <dgm:pt modelId="{FA1FF32E-3DC1-49EA-97BB-B4D9C6555F56}">
      <dgm:prSet phldr="0"/>
      <dgm:spPr/>
      <dgm:t>
        <a:bodyPr/>
        <a:lstStyle/>
        <a:p>
          <a:pPr rtl="0"/>
          <a:endParaRPr lang="nl-BE">
            <a:latin typeface="Grandview Display"/>
          </a:endParaRPr>
        </a:p>
      </dgm:t>
    </dgm:pt>
    <dgm:pt modelId="{9E7C021E-D6E8-4F25-AC0B-66D936AE1F4B}" type="parTrans" cxnId="{47117398-C5BA-4A8B-BE5E-E3C59422C91E}">
      <dgm:prSet/>
      <dgm:spPr/>
    </dgm:pt>
    <dgm:pt modelId="{44DA37BE-DD1A-48DD-B4C7-3A1BA5516B40}" type="sibTrans" cxnId="{47117398-C5BA-4A8B-BE5E-E3C59422C91E}">
      <dgm:prSet/>
      <dgm:spPr/>
    </dgm:pt>
    <dgm:pt modelId="{41357DD9-AD7A-4178-902E-CB47436BFFFD}" type="pres">
      <dgm:prSet presAssocID="{F562E087-7BB5-45F8-B5BA-4BC4A3B30937}" presName="outerComposite" presStyleCnt="0">
        <dgm:presLayoutVars>
          <dgm:chMax val="5"/>
          <dgm:dir/>
          <dgm:resizeHandles val="exact"/>
        </dgm:presLayoutVars>
      </dgm:prSet>
      <dgm:spPr/>
    </dgm:pt>
    <dgm:pt modelId="{B01D19F6-F0BE-45A1-92BA-8BA0F4EDEA07}" type="pres">
      <dgm:prSet presAssocID="{F562E087-7BB5-45F8-B5BA-4BC4A3B30937}" presName="dummyMaxCanvas" presStyleCnt="0">
        <dgm:presLayoutVars/>
      </dgm:prSet>
      <dgm:spPr/>
    </dgm:pt>
    <dgm:pt modelId="{1BD1D65A-BD81-48F6-952E-951D083588B4}" type="pres">
      <dgm:prSet presAssocID="{F562E087-7BB5-45F8-B5BA-4BC4A3B30937}" presName="FiveNodes_1" presStyleLbl="node1" presStyleIdx="0" presStyleCnt="5">
        <dgm:presLayoutVars>
          <dgm:bulletEnabled val="1"/>
        </dgm:presLayoutVars>
      </dgm:prSet>
      <dgm:spPr/>
    </dgm:pt>
    <dgm:pt modelId="{49DA1102-259E-434E-97D6-AD8FEECD32C5}" type="pres">
      <dgm:prSet presAssocID="{F562E087-7BB5-45F8-B5BA-4BC4A3B30937}" presName="FiveNodes_2" presStyleLbl="node1" presStyleIdx="1" presStyleCnt="5">
        <dgm:presLayoutVars>
          <dgm:bulletEnabled val="1"/>
        </dgm:presLayoutVars>
      </dgm:prSet>
      <dgm:spPr/>
    </dgm:pt>
    <dgm:pt modelId="{56993B73-1EAB-4981-9158-773CCA33BA10}" type="pres">
      <dgm:prSet presAssocID="{F562E087-7BB5-45F8-B5BA-4BC4A3B30937}" presName="FiveNodes_3" presStyleLbl="node1" presStyleIdx="2" presStyleCnt="5">
        <dgm:presLayoutVars>
          <dgm:bulletEnabled val="1"/>
        </dgm:presLayoutVars>
      </dgm:prSet>
      <dgm:spPr/>
    </dgm:pt>
    <dgm:pt modelId="{C9510C73-B64D-458C-B595-F31CA6EBDD7B}" type="pres">
      <dgm:prSet presAssocID="{F562E087-7BB5-45F8-B5BA-4BC4A3B30937}" presName="FiveNodes_4" presStyleLbl="node1" presStyleIdx="3" presStyleCnt="5">
        <dgm:presLayoutVars>
          <dgm:bulletEnabled val="1"/>
        </dgm:presLayoutVars>
      </dgm:prSet>
      <dgm:spPr/>
    </dgm:pt>
    <dgm:pt modelId="{F7046AC4-0865-4B60-B1D8-05B47366BF03}" type="pres">
      <dgm:prSet presAssocID="{F562E087-7BB5-45F8-B5BA-4BC4A3B30937}" presName="FiveNodes_5" presStyleLbl="node1" presStyleIdx="4" presStyleCnt="5">
        <dgm:presLayoutVars>
          <dgm:bulletEnabled val="1"/>
        </dgm:presLayoutVars>
      </dgm:prSet>
      <dgm:spPr/>
    </dgm:pt>
    <dgm:pt modelId="{EDBC8BA6-8AB8-4DA0-A8A0-6F024FBFE01F}" type="pres">
      <dgm:prSet presAssocID="{F562E087-7BB5-45F8-B5BA-4BC4A3B30937}" presName="FiveConn_1-2" presStyleLbl="fgAccFollowNode1" presStyleIdx="0" presStyleCnt="4">
        <dgm:presLayoutVars>
          <dgm:bulletEnabled val="1"/>
        </dgm:presLayoutVars>
      </dgm:prSet>
      <dgm:spPr/>
    </dgm:pt>
    <dgm:pt modelId="{50FA7D9C-D890-4148-A4BB-D3C8E4631C2A}" type="pres">
      <dgm:prSet presAssocID="{F562E087-7BB5-45F8-B5BA-4BC4A3B30937}" presName="FiveConn_2-3" presStyleLbl="fgAccFollowNode1" presStyleIdx="1" presStyleCnt="4">
        <dgm:presLayoutVars>
          <dgm:bulletEnabled val="1"/>
        </dgm:presLayoutVars>
      </dgm:prSet>
      <dgm:spPr/>
    </dgm:pt>
    <dgm:pt modelId="{194AB2B1-14F7-4A47-9B54-3F92F220A3B0}" type="pres">
      <dgm:prSet presAssocID="{F562E087-7BB5-45F8-B5BA-4BC4A3B30937}" presName="FiveConn_3-4" presStyleLbl="fgAccFollowNode1" presStyleIdx="2" presStyleCnt="4">
        <dgm:presLayoutVars>
          <dgm:bulletEnabled val="1"/>
        </dgm:presLayoutVars>
      </dgm:prSet>
      <dgm:spPr/>
    </dgm:pt>
    <dgm:pt modelId="{65CFF600-2F4B-4CCE-B45F-4D68F54BBCB7}" type="pres">
      <dgm:prSet presAssocID="{F562E087-7BB5-45F8-B5BA-4BC4A3B30937}" presName="FiveConn_4-5" presStyleLbl="fgAccFollowNode1" presStyleIdx="3" presStyleCnt="4">
        <dgm:presLayoutVars>
          <dgm:bulletEnabled val="1"/>
        </dgm:presLayoutVars>
      </dgm:prSet>
      <dgm:spPr/>
    </dgm:pt>
    <dgm:pt modelId="{6D4E03EC-20CC-4730-96A6-DC6E69B8AF81}" type="pres">
      <dgm:prSet presAssocID="{F562E087-7BB5-45F8-B5BA-4BC4A3B30937}" presName="FiveNodes_1_text" presStyleLbl="node1" presStyleIdx="4" presStyleCnt="5">
        <dgm:presLayoutVars>
          <dgm:bulletEnabled val="1"/>
        </dgm:presLayoutVars>
      </dgm:prSet>
      <dgm:spPr/>
    </dgm:pt>
    <dgm:pt modelId="{D61A1CCE-AEE6-46E8-97D3-0CFAA36AB2CA}" type="pres">
      <dgm:prSet presAssocID="{F562E087-7BB5-45F8-B5BA-4BC4A3B30937}" presName="FiveNodes_2_text" presStyleLbl="node1" presStyleIdx="4" presStyleCnt="5">
        <dgm:presLayoutVars>
          <dgm:bulletEnabled val="1"/>
        </dgm:presLayoutVars>
      </dgm:prSet>
      <dgm:spPr/>
    </dgm:pt>
    <dgm:pt modelId="{B0832DF2-8492-430A-8EA6-28803C78722F}" type="pres">
      <dgm:prSet presAssocID="{F562E087-7BB5-45F8-B5BA-4BC4A3B30937}" presName="FiveNodes_3_text" presStyleLbl="node1" presStyleIdx="4" presStyleCnt="5">
        <dgm:presLayoutVars>
          <dgm:bulletEnabled val="1"/>
        </dgm:presLayoutVars>
      </dgm:prSet>
      <dgm:spPr/>
    </dgm:pt>
    <dgm:pt modelId="{42F2EFBE-2141-4369-BA20-56394A328C17}" type="pres">
      <dgm:prSet presAssocID="{F562E087-7BB5-45F8-B5BA-4BC4A3B30937}" presName="FiveNodes_4_text" presStyleLbl="node1" presStyleIdx="4" presStyleCnt="5">
        <dgm:presLayoutVars>
          <dgm:bulletEnabled val="1"/>
        </dgm:presLayoutVars>
      </dgm:prSet>
      <dgm:spPr/>
    </dgm:pt>
    <dgm:pt modelId="{E5B8CB1E-0F3C-4F04-90D5-E4920DC7B561}" type="pres">
      <dgm:prSet presAssocID="{F562E087-7BB5-45F8-B5BA-4BC4A3B3093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DCBD40D-6811-4601-A9CF-87B479A27313}" type="presOf" srcId="{E373D32D-E0DD-47C0-A929-B0803C13ED9F}" destId="{B0832DF2-8492-430A-8EA6-28803C78722F}" srcOrd="1" destOrd="0" presId="urn:microsoft.com/office/officeart/2005/8/layout/vProcess5"/>
    <dgm:cxn modelId="{23323B27-FD42-45D1-B9BA-2E4763FA5B75}" type="presOf" srcId="{823FDC4C-1AEA-45B3-8038-BEA18F3856C6}" destId="{6D4E03EC-20CC-4730-96A6-DC6E69B8AF81}" srcOrd="1" destOrd="0" presId="urn:microsoft.com/office/officeart/2005/8/layout/vProcess5"/>
    <dgm:cxn modelId="{464FE53B-EB4D-4401-A8A3-A7ECAA0EF7BC}" srcId="{F562E087-7BB5-45F8-B5BA-4BC4A3B30937}" destId="{EBD7BFCC-40BC-4BDA-8B54-6E8818B85933}" srcOrd="5" destOrd="0" parTransId="{3816AA4C-E23C-4097-A47E-C978787226AC}" sibTransId="{69F347C9-DA42-4FF4-A1E2-D0167B16ACC3}"/>
    <dgm:cxn modelId="{5D603D3F-37BF-4842-9D31-C4DC90A6EE19}" type="presOf" srcId="{5F3947CE-332C-4E20-BB90-386B8EC73E0C}" destId="{E5B8CB1E-0F3C-4F04-90D5-E4920DC7B561}" srcOrd="1" destOrd="0" presId="urn:microsoft.com/office/officeart/2005/8/layout/vProcess5"/>
    <dgm:cxn modelId="{DE8E6D5D-2A73-4C1A-8F88-F97C61B99680}" type="presOf" srcId="{693ACD2C-605E-4274-811A-7D8FFE3D511C}" destId="{C9510C73-B64D-458C-B595-F31CA6EBDD7B}" srcOrd="0" destOrd="0" presId="urn:microsoft.com/office/officeart/2005/8/layout/vProcess5"/>
    <dgm:cxn modelId="{A783CB64-229D-42AF-8F86-F841B11287A2}" type="presOf" srcId="{0303BA47-5B5A-4A96-BF9F-85398F1D644C}" destId="{EDBC8BA6-8AB8-4DA0-A8A0-6F024FBFE01F}" srcOrd="0" destOrd="0" presId="urn:microsoft.com/office/officeart/2005/8/layout/vProcess5"/>
    <dgm:cxn modelId="{E7F6874A-FF82-4AC5-91B4-3667734F29CF}" type="presOf" srcId="{AD3C6F45-EECC-4004-BE71-4B444F8E4BB5}" destId="{194AB2B1-14F7-4A47-9B54-3F92F220A3B0}" srcOrd="0" destOrd="0" presId="urn:microsoft.com/office/officeart/2005/8/layout/vProcess5"/>
    <dgm:cxn modelId="{BB0B164F-70C6-4360-8D6A-54B534F57E17}" srcId="{F562E087-7BB5-45F8-B5BA-4BC4A3B30937}" destId="{E373D32D-E0DD-47C0-A929-B0803C13ED9F}" srcOrd="2" destOrd="0" parTransId="{6D9C0E6D-E1D1-43A6-A18B-39B29DBB0715}" sibTransId="{AD3C6F45-EECC-4004-BE71-4B444F8E4BB5}"/>
    <dgm:cxn modelId="{BACF4750-5A93-4522-865E-05A3B5CA25D2}" type="presOf" srcId="{E373D32D-E0DD-47C0-A929-B0803C13ED9F}" destId="{56993B73-1EAB-4981-9158-773CCA33BA10}" srcOrd="0" destOrd="0" presId="urn:microsoft.com/office/officeart/2005/8/layout/vProcess5"/>
    <dgm:cxn modelId="{6249335A-68A3-41EC-A375-752B1391BF79}" type="presOf" srcId="{F562E087-7BB5-45F8-B5BA-4BC4A3B30937}" destId="{41357DD9-AD7A-4178-902E-CB47436BFFFD}" srcOrd="0" destOrd="0" presId="urn:microsoft.com/office/officeart/2005/8/layout/vProcess5"/>
    <dgm:cxn modelId="{6CBA637F-EF96-47CE-9073-B222B9088F1E}" srcId="{F562E087-7BB5-45F8-B5BA-4BC4A3B30937}" destId="{CA048BA8-6C5A-468A-A75A-804C8934E621}" srcOrd="1" destOrd="0" parTransId="{9C5B138E-16E4-4A34-AE46-9626A70CABD4}" sibTransId="{F22C41B0-6EC1-4FCA-A575-BDAF6411B6D7}"/>
    <dgm:cxn modelId="{47117398-C5BA-4A8B-BE5E-E3C59422C91E}" srcId="{F562E087-7BB5-45F8-B5BA-4BC4A3B30937}" destId="{FA1FF32E-3DC1-49EA-97BB-B4D9C6555F56}" srcOrd="6" destOrd="0" parTransId="{9E7C021E-D6E8-4F25-AC0B-66D936AE1F4B}" sibTransId="{44DA37BE-DD1A-48DD-B4C7-3A1BA5516B40}"/>
    <dgm:cxn modelId="{C0EEE498-49E8-4BB8-AD20-F6BF2B507D5E}" srcId="{F562E087-7BB5-45F8-B5BA-4BC4A3B30937}" destId="{823FDC4C-1AEA-45B3-8038-BEA18F3856C6}" srcOrd="0" destOrd="0" parTransId="{8B4CF4A7-AA4A-4DDB-B636-5DD45474372A}" sibTransId="{0303BA47-5B5A-4A96-BF9F-85398F1D644C}"/>
    <dgm:cxn modelId="{F3DE9EA8-82A3-40FC-B22A-04763F3F1EF5}" type="presOf" srcId="{823FDC4C-1AEA-45B3-8038-BEA18F3856C6}" destId="{1BD1D65A-BD81-48F6-952E-951D083588B4}" srcOrd="0" destOrd="0" presId="urn:microsoft.com/office/officeart/2005/8/layout/vProcess5"/>
    <dgm:cxn modelId="{B763BCA8-9FA3-44F2-A2EE-75B60A19DAE4}" type="presOf" srcId="{4F9529AE-D45E-4AEC-87E1-C97F884ABB6C}" destId="{65CFF600-2F4B-4CCE-B45F-4D68F54BBCB7}" srcOrd="0" destOrd="0" presId="urn:microsoft.com/office/officeart/2005/8/layout/vProcess5"/>
    <dgm:cxn modelId="{A6DAE9AB-5A39-4422-8868-9D3C815C0AFA}" type="presOf" srcId="{F22C41B0-6EC1-4FCA-A575-BDAF6411B6D7}" destId="{50FA7D9C-D890-4148-A4BB-D3C8E4631C2A}" srcOrd="0" destOrd="0" presId="urn:microsoft.com/office/officeart/2005/8/layout/vProcess5"/>
    <dgm:cxn modelId="{FFB69BB0-3A2F-4B9F-8127-633204D44AE5}" type="presOf" srcId="{693ACD2C-605E-4274-811A-7D8FFE3D511C}" destId="{42F2EFBE-2141-4369-BA20-56394A328C17}" srcOrd="1" destOrd="0" presId="urn:microsoft.com/office/officeart/2005/8/layout/vProcess5"/>
    <dgm:cxn modelId="{509012B9-2A03-4710-957E-9F96FF80986D}" type="presOf" srcId="{CA048BA8-6C5A-468A-A75A-804C8934E621}" destId="{D61A1CCE-AEE6-46E8-97D3-0CFAA36AB2CA}" srcOrd="1" destOrd="0" presId="urn:microsoft.com/office/officeart/2005/8/layout/vProcess5"/>
    <dgm:cxn modelId="{9CAD77BA-0269-45FD-BB3B-5790B671D03E}" type="presOf" srcId="{5F3947CE-332C-4E20-BB90-386B8EC73E0C}" destId="{F7046AC4-0865-4B60-B1D8-05B47366BF03}" srcOrd="0" destOrd="0" presId="urn:microsoft.com/office/officeart/2005/8/layout/vProcess5"/>
    <dgm:cxn modelId="{D90562BB-F7CD-4392-AB58-B004E670CE77}" type="presOf" srcId="{CA048BA8-6C5A-468A-A75A-804C8934E621}" destId="{49DA1102-259E-434E-97D6-AD8FEECD32C5}" srcOrd="0" destOrd="0" presId="urn:microsoft.com/office/officeart/2005/8/layout/vProcess5"/>
    <dgm:cxn modelId="{826C0AEF-0A97-4213-B67E-CCC1983D5C79}" srcId="{F562E087-7BB5-45F8-B5BA-4BC4A3B30937}" destId="{693ACD2C-605E-4274-811A-7D8FFE3D511C}" srcOrd="3" destOrd="0" parTransId="{61601A3E-7F92-4F54-B498-7CAF132E0ABB}" sibTransId="{4F9529AE-D45E-4AEC-87E1-C97F884ABB6C}"/>
    <dgm:cxn modelId="{AE9432FE-3B13-499D-95AB-A7C70B7F0DEA}" srcId="{F562E087-7BB5-45F8-B5BA-4BC4A3B30937}" destId="{5F3947CE-332C-4E20-BB90-386B8EC73E0C}" srcOrd="4" destOrd="0" parTransId="{CF908948-3CB2-4C6A-858E-C16885D3C062}" sibTransId="{760E115D-F54A-4866-BE19-598C8435FFE2}"/>
    <dgm:cxn modelId="{9279D90C-BA1B-494D-A29F-1C04DEEC3033}" type="presParOf" srcId="{41357DD9-AD7A-4178-902E-CB47436BFFFD}" destId="{B01D19F6-F0BE-45A1-92BA-8BA0F4EDEA07}" srcOrd="0" destOrd="0" presId="urn:microsoft.com/office/officeart/2005/8/layout/vProcess5"/>
    <dgm:cxn modelId="{AA110788-5E60-48C0-B5C6-0AA94B8209A5}" type="presParOf" srcId="{41357DD9-AD7A-4178-902E-CB47436BFFFD}" destId="{1BD1D65A-BD81-48F6-952E-951D083588B4}" srcOrd="1" destOrd="0" presId="urn:microsoft.com/office/officeart/2005/8/layout/vProcess5"/>
    <dgm:cxn modelId="{12546DEF-EE81-4DD5-9C26-A44378EC22B3}" type="presParOf" srcId="{41357DD9-AD7A-4178-902E-CB47436BFFFD}" destId="{49DA1102-259E-434E-97D6-AD8FEECD32C5}" srcOrd="2" destOrd="0" presId="urn:microsoft.com/office/officeart/2005/8/layout/vProcess5"/>
    <dgm:cxn modelId="{2E23DF25-ACB1-453F-8C4D-019D7E5E3796}" type="presParOf" srcId="{41357DD9-AD7A-4178-902E-CB47436BFFFD}" destId="{56993B73-1EAB-4981-9158-773CCA33BA10}" srcOrd="3" destOrd="0" presId="urn:microsoft.com/office/officeart/2005/8/layout/vProcess5"/>
    <dgm:cxn modelId="{7C9380FF-D040-46FA-AC32-CEB3DE74390F}" type="presParOf" srcId="{41357DD9-AD7A-4178-902E-CB47436BFFFD}" destId="{C9510C73-B64D-458C-B595-F31CA6EBDD7B}" srcOrd="4" destOrd="0" presId="urn:microsoft.com/office/officeart/2005/8/layout/vProcess5"/>
    <dgm:cxn modelId="{FD8328BF-7B90-44ED-84D1-971A386349E5}" type="presParOf" srcId="{41357DD9-AD7A-4178-902E-CB47436BFFFD}" destId="{F7046AC4-0865-4B60-B1D8-05B47366BF03}" srcOrd="5" destOrd="0" presId="urn:microsoft.com/office/officeart/2005/8/layout/vProcess5"/>
    <dgm:cxn modelId="{2361A47E-0467-4976-A46A-2082417FAFAC}" type="presParOf" srcId="{41357DD9-AD7A-4178-902E-CB47436BFFFD}" destId="{EDBC8BA6-8AB8-4DA0-A8A0-6F024FBFE01F}" srcOrd="6" destOrd="0" presId="urn:microsoft.com/office/officeart/2005/8/layout/vProcess5"/>
    <dgm:cxn modelId="{4784420E-835F-48B6-8767-4AFEECF09120}" type="presParOf" srcId="{41357DD9-AD7A-4178-902E-CB47436BFFFD}" destId="{50FA7D9C-D890-4148-A4BB-D3C8E4631C2A}" srcOrd="7" destOrd="0" presId="urn:microsoft.com/office/officeart/2005/8/layout/vProcess5"/>
    <dgm:cxn modelId="{96DCA3AC-E608-44BE-ACC6-314C45173391}" type="presParOf" srcId="{41357DD9-AD7A-4178-902E-CB47436BFFFD}" destId="{194AB2B1-14F7-4A47-9B54-3F92F220A3B0}" srcOrd="8" destOrd="0" presId="urn:microsoft.com/office/officeart/2005/8/layout/vProcess5"/>
    <dgm:cxn modelId="{5E66EB64-299F-4296-8305-E3BD3DF0548E}" type="presParOf" srcId="{41357DD9-AD7A-4178-902E-CB47436BFFFD}" destId="{65CFF600-2F4B-4CCE-B45F-4D68F54BBCB7}" srcOrd="9" destOrd="0" presId="urn:microsoft.com/office/officeart/2005/8/layout/vProcess5"/>
    <dgm:cxn modelId="{37C7C4A8-01B4-47B2-980B-DA1D442ED952}" type="presParOf" srcId="{41357DD9-AD7A-4178-902E-CB47436BFFFD}" destId="{6D4E03EC-20CC-4730-96A6-DC6E69B8AF81}" srcOrd="10" destOrd="0" presId="urn:microsoft.com/office/officeart/2005/8/layout/vProcess5"/>
    <dgm:cxn modelId="{49B5E241-188B-4EC4-AD27-EC560FB0D4DE}" type="presParOf" srcId="{41357DD9-AD7A-4178-902E-CB47436BFFFD}" destId="{D61A1CCE-AEE6-46E8-97D3-0CFAA36AB2CA}" srcOrd="11" destOrd="0" presId="urn:microsoft.com/office/officeart/2005/8/layout/vProcess5"/>
    <dgm:cxn modelId="{A0FB26EC-D1CA-4E51-998E-717124E66DE7}" type="presParOf" srcId="{41357DD9-AD7A-4178-902E-CB47436BFFFD}" destId="{B0832DF2-8492-430A-8EA6-28803C78722F}" srcOrd="12" destOrd="0" presId="urn:microsoft.com/office/officeart/2005/8/layout/vProcess5"/>
    <dgm:cxn modelId="{1EDF930B-27F9-4668-ABF4-9936B8F4FD3A}" type="presParOf" srcId="{41357DD9-AD7A-4178-902E-CB47436BFFFD}" destId="{42F2EFBE-2141-4369-BA20-56394A328C17}" srcOrd="13" destOrd="0" presId="urn:microsoft.com/office/officeart/2005/8/layout/vProcess5"/>
    <dgm:cxn modelId="{1498E842-3780-48E4-96F6-BA4A489D7CD5}" type="presParOf" srcId="{41357DD9-AD7A-4178-902E-CB47436BFFFD}" destId="{E5B8CB1E-0F3C-4F04-90D5-E4920DC7B56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10DB0-FB9E-4371-BC2F-FDDC8680092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94B867B-DAEE-471F-9EDB-74658E59A357}">
      <dgm:prSet/>
      <dgm:spPr/>
      <dgm:t>
        <a:bodyPr/>
        <a:lstStyle/>
        <a:p>
          <a:r>
            <a:rPr lang="nl-NL"/>
            <a:t>Scheidingsbegeleiding</a:t>
          </a:r>
          <a:endParaRPr lang="en-US"/>
        </a:p>
      </dgm:t>
    </dgm:pt>
    <dgm:pt modelId="{1458E917-FE77-468D-8B9A-2605772EB258}" type="parTrans" cxnId="{C8A4F275-5F28-4B14-89AD-1E67C3E7CD4A}">
      <dgm:prSet/>
      <dgm:spPr/>
      <dgm:t>
        <a:bodyPr/>
        <a:lstStyle/>
        <a:p>
          <a:endParaRPr lang="en-US"/>
        </a:p>
      </dgm:t>
    </dgm:pt>
    <dgm:pt modelId="{4F5EC327-CBF2-451B-9CCF-B3EEE370F870}" type="sibTrans" cxnId="{C8A4F275-5F28-4B14-89AD-1E67C3E7CD4A}">
      <dgm:prSet/>
      <dgm:spPr/>
      <dgm:t>
        <a:bodyPr/>
        <a:lstStyle/>
        <a:p>
          <a:endParaRPr lang="en-US"/>
        </a:p>
      </dgm:t>
    </dgm:pt>
    <dgm:pt modelId="{FFC33BE8-DACD-40E8-A646-C93E1934BDA5}">
      <dgm:prSet/>
      <dgm:spPr/>
      <dgm:t>
        <a:bodyPr/>
        <a:lstStyle/>
        <a:p>
          <a:r>
            <a:rPr lang="nl-NL"/>
            <a:t>Ouderschapsbegeleiding na scheiding</a:t>
          </a:r>
          <a:endParaRPr lang="en-US"/>
        </a:p>
      </dgm:t>
    </dgm:pt>
    <dgm:pt modelId="{F1E7C708-C8AB-45E6-836D-925E65A9E718}" type="parTrans" cxnId="{6A09E38D-7BCF-414A-B06B-4F072F04B71B}">
      <dgm:prSet/>
      <dgm:spPr/>
      <dgm:t>
        <a:bodyPr/>
        <a:lstStyle/>
        <a:p>
          <a:endParaRPr lang="en-US"/>
        </a:p>
      </dgm:t>
    </dgm:pt>
    <dgm:pt modelId="{54DFC856-8A59-4094-9134-2A8C695FCB94}" type="sibTrans" cxnId="{6A09E38D-7BCF-414A-B06B-4F072F04B71B}">
      <dgm:prSet/>
      <dgm:spPr/>
      <dgm:t>
        <a:bodyPr/>
        <a:lstStyle/>
        <a:p>
          <a:endParaRPr lang="en-US"/>
        </a:p>
      </dgm:t>
    </dgm:pt>
    <dgm:pt modelId="{DB14A915-8A2A-4D40-9DD2-5792CE4D9F94}">
      <dgm:prSet/>
      <dgm:spPr/>
      <dgm:t>
        <a:bodyPr/>
        <a:lstStyle/>
        <a:p>
          <a:pPr rtl="0"/>
          <a:r>
            <a:rPr lang="nl-NL"/>
            <a:t>Koppel- en gezinsbegeleiding</a:t>
          </a:r>
          <a:r>
            <a:rPr lang="nl-NL">
              <a:latin typeface="Grandview Display"/>
            </a:rPr>
            <a:t>/ ouderenmisbehandeling</a:t>
          </a:r>
          <a:endParaRPr lang="en-US"/>
        </a:p>
      </dgm:t>
    </dgm:pt>
    <dgm:pt modelId="{9FD27A57-F357-4FC0-AC9D-9B1DEF049D7A}" type="parTrans" cxnId="{5807A6C5-C075-4C69-8847-A89197078A88}">
      <dgm:prSet/>
      <dgm:spPr/>
      <dgm:t>
        <a:bodyPr/>
        <a:lstStyle/>
        <a:p>
          <a:endParaRPr lang="en-US"/>
        </a:p>
      </dgm:t>
    </dgm:pt>
    <dgm:pt modelId="{D90B2884-A5D8-40D4-82FB-9371B1D83E62}" type="sibTrans" cxnId="{5807A6C5-C075-4C69-8847-A89197078A88}">
      <dgm:prSet/>
      <dgm:spPr/>
      <dgm:t>
        <a:bodyPr/>
        <a:lstStyle/>
        <a:p>
          <a:endParaRPr lang="en-US"/>
        </a:p>
      </dgm:t>
    </dgm:pt>
    <dgm:pt modelId="{BF7B7AE7-20D8-4979-B708-8079AEA0E38E}">
      <dgm:prSet/>
      <dgm:spPr/>
      <dgm:t>
        <a:bodyPr/>
        <a:lstStyle/>
        <a:p>
          <a:r>
            <a:rPr lang="nl-NL"/>
            <a:t>Kortdurend Oplossingsgericht Psychosociale Begeleiding (KOPS)</a:t>
          </a:r>
          <a:endParaRPr lang="en-US"/>
        </a:p>
      </dgm:t>
    </dgm:pt>
    <dgm:pt modelId="{90BA0C10-AE8C-4AA5-89C3-07F358BA32FA}" type="parTrans" cxnId="{C187E34C-7098-4C4D-9CF2-52904E1205E8}">
      <dgm:prSet/>
      <dgm:spPr/>
      <dgm:t>
        <a:bodyPr/>
        <a:lstStyle/>
        <a:p>
          <a:endParaRPr lang="en-US"/>
        </a:p>
      </dgm:t>
    </dgm:pt>
    <dgm:pt modelId="{ABFDB364-B159-4262-B726-93A760185BC2}" type="sibTrans" cxnId="{C187E34C-7098-4C4D-9CF2-52904E1205E8}">
      <dgm:prSet/>
      <dgm:spPr/>
      <dgm:t>
        <a:bodyPr/>
        <a:lstStyle/>
        <a:p>
          <a:endParaRPr lang="en-US"/>
        </a:p>
      </dgm:t>
    </dgm:pt>
    <dgm:pt modelId="{25D767C2-85A1-42BC-812D-A7261249EFCB}" type="pres">
      <dgm:prSet presAssocID="{7AD10DB0-FB9E-4371-BC2F-FDDC86800927}" presName="diagram" presStyleCnt="0">
        <dgm:presLayoutVars>
          <dgm:dir/>
          <dgm:resizeHandles val="exact"/>
        </dgm:presLayoutVars>
      </dgm:prSet>
      <dgm:spPr/>
    </dgm:pt>
    <dgm:pt modelId="{6CC2C954-206F-4AF3-97AC-AB7C9D42F7C5}" type="pres">
      <dgm:prSet presAssocID="{994B867B-DAEE-471F-9EDB-74658E59A357}" presName="node" presStyleLbl="node1" presStyleIdx="0" presStyleCnt="4">
        <dgm:presLayoutVars>
          <dgm:bulletEnabled val="1"/>
        </dgm:presLayoutVars>
      </dgm:prSet>
      <dgm:spPr/>
    </dgm:pt>
    <dgm:pt modelId="{AE987B91-F6B9-4E01-A12A-D44CCA192486}" type="pres">
      <dgm:prSet presAssocID="{4F5EC327-CBF2-451B-9CCF-B3EEE370F870}" presName="sibTrans" presStyleCnt="0"/>
      <dgm:spPr/>
    </dgm:pt>
    <dgm:pt modelId="{BA69C6EF-B147-4FE9-B9B3-4E25FE48D963}" type="pres">
      <dgm:prSet presAssocID="{FFC33BE8-DACD-40E8-A646-C93E1934BDA5}" presName="node" presStyleLbl="node1" presStyleIdx="1" presStyleCnt="4">
        <dgm:presLayoutVars>
          <dgm:bulletEnabled val="1"/>
        </dgm:presLayoutVars>
      </dgm:prSet>
      <dgm:spPr/>
    </dgm:pt>
    <dgm:pt modelId="{BCF8784E-A7DA-48EF-B817-AB412DC0CB60}" type="pres">
      <dgm:prSet presAssocID="{54DFC856-8A59-4094-9134-2A8C695FCB94}" presName="sibTrans" presStyleCnt="0"/>
      <dgm:spPr/>
    </dgm:pt>
    <dgm:pt modelId="{AE267CB1-4C00-4F11-B188-91372C4916E7}" type="pres">
      <dgm:prSet presAssocID="{DB14A915-8A2A-4D40-9DD2-5792CE4D9F94}" presName="node" presStyleLbl="node1" presStyleIdx="2" presStyleCnt="4">
        <dgm:presLayoutVars>
          <dgm:bulletEnabled val="1"/>
        </dgm:presLayoutVars>
      </dgm:prSet>
      <dgm:spPr/>
    </dgm:pt>
    <dgm:pt modelId="{02322326-1CEB-4842-93A0-2B01C0F454E8}" type="pres">
      <dgm:prSet presAssocID="{D90B2884-A5D8-40D4-82FB-9371B1D83E62}" presName="sibTrans" presStyleCnt="0"/>
      <dgm:spPr/>
    </dgm:pt>
    <dgm:pt modelId="{0B03AB94-1FC7-4802-9822-6FCB687D9E4D}" type="pres">
      <dgm:prSet presAssocID="{BF7B7AE7-20D8-4979-B708-8079AEA0E38E}" presName="node" presStyleLbl="node1" presStyleIdx="3" presStyleCnt="4">
        <dgm:presLayoutVars>
          <dgm:bulletEnabled val="1"/>
        </dgm:presLayoutVars>
      </dgm:prSet>
      <dgm:spPr/>
    </dgm:pt>
  </dgm:ptLst>
  <dgm:cxnLst>
    <dgm:cxn modelId="{03EC4B5E-F532-4BD3-AB71-FDB1FB66E2E6}" type="presOf" srcId="{FFC33BE8-DACD-40E8-A646-C93E1934BDA5}" destId="{BA69C6EF-B147-4FE9-B9B3-4E25FE48D963}" srcOrd="0" destOrd="0" presId="urn:microsoft.com/office/officeart/2005/8/layout/default"/>
    <dgm:cxn modelId="{EDCE8E4B-024E-4C71-8EE1-3EA76A61EB23}" type="presOf" srcId="{BF7B7AE7-20D8-4979-B708-8079AEA0E38E}" destId="{0B03AB94-1FC7-4802-9822-6FCB687D9E4D}" srcOrd="0" destOrd="0" presId="urn:microsoft.com/office/officeart/2005/8/layout/default"/>
    <dgm:cxn modelId="{C187E34C-7098-4C4D-9CF2-52904E1205E8}" srcId="{7AD10DB0-FB9E-4371-BC2F-FDDC86800927}" destId="{BF7B7AE7-20D8-4979-B708-8079AEA0E38E}" srcOrd="3" destOrd="0" parTransId="{90BA0C10-AE8C-4AA5-89C3-07F358BA32FA}" sibTransId="{ABFDB364-B159-4262-B726-93A760185BC2}"/>
    <dgm:cxn modelId="{C8A4F275-5F28-4B14-89AD-1E67C3E7CD4A}" srcId="{7AD10DB0-FB9E-4371-BC2F-FDDC86800927}" destId="{994B867B-DAEE-471F-9EDB-74658E59A357}" srcOrd="0" destOrd="0" parTransId="{1458E917-FE77-468D-8B9A-2605772EB258}" sibTransId="{4F5EC327-CBF2-451B-9CCF-B3EEE370F870}"/>
    <dgm:cxn modelId="{6A09E38D-7BCF-414A-B06B-4F072F04B71B}" srcId="{7AD10DB0-FB9E-4371-BC2F-FDDC86800927}" destId="{FFC33BE8-DACD-40E8-A646-C93E1934BDA5}" srcOrd="1" destOrd="0" parTransId="{F1E7C708-C8AB-45E6-836D-925E65A9E718}" sibTransId="{54DFC856-8A59-4094-9134-2A8C695FCB94}"/>
    <dgm:cxn modelId="{01163F90-0C54-42E4-AAFD-164C6377C9C8}" type="presOf" srcId="{994B867B-DAEE-471F-9EDB-74658E59A357}" destId="{6CC2C954-206F-4AF3-97AC-AB7C9D42F7C5}" srcOrd="0" destOrd="0" presId="urn:microsoft.com/office/officeart/2005/8/layout/default"/>
    <dgm:cxn modelId="{D033E89F-17CF-4F1C-A796-50454FF87261}" type="presOf" srcId="{7AD10DB0-FB9E-4371-BC2F-FDDC86800927}" destId="{25D767C2-85A1-42BC-812D-A7261249EFCB}" srcOrd="0" destOrd="0" presId="urn:microsoft.com/office/officeart/2005/8/layout/default"/>
    <dgm:cxn modelId="{5807A6C5-C075-4C69-8847-A89197078A88}" srcId="{7AD10DB0-FB9E-4371-BC2F-FDDC86800927}" destId="{DB14A915-8A2A-4D40-9DD2-5792CE4D9F94}" srcOrd="2" destOrd="0" parTransId="{9FD27A57-F357-4FC0-AC9D-9B1DEF049D7A}" sibTransId="{D90B2884-A5D8-40D4-82FB-9371B1D83E62}"/>
    <dgm:cxn modelId="{7FEA43F8-9CB2-4250-AF3E-5926F6B5B001}" type="presOf" srcId="{DB14A915-8A2A-4D40-9DD2-5792CE4D9F94}" destId="{AE267CB1-4C00-4F11-B188-91372C4916E7}" srcOrd="0" destOrd="0" presId="urn:microsoft.com/office/officeart/2005/8/layout/default"/>
    <dgm:cxn modelId="{A4906CD5-23E8-4D61-91C2-6D501A51C108}" type="presParOf" srcId="{25D767C2-85A1-42BC-812D-A7261249EFCB}" destId="{6CC2C954-206F-4AF3-97AC-AB7C9D42F7C5}" srcOrd="0" destOrd="0" presId="urn:microsoft.com/office/officeart/2005/8/layout/default"/>
    <dgm:cxn modelId="{9D09B586-1E8E-4C77-8C0D-CA9AF97C9C3E}" type="presParOf" srcId="{25D767C2-85A1-42BC-812D-A7261249EFCB}" destId="{AE987B91-F6B9-4E01-A12A-D44CCA192486}" srcOrd="1" destOrd="0" presId="urn:microsoft.com/office/officeart/2005/8/layout/default"/>
    <dgm:cxn modelId="{7D967044-44DE-48A4-B075-0D0B6ED4ED06}" type="presParOf" srcId="{25D767C2-85A1-42BC-812D-A7261249EFCB}" destId="{BA69C6EF-B147-4FE9-B9B3-4E25FE48D963}" srcOrd="2" destOrd="0" presId="urn:microsoft.com/office/officeart/2005/8/layout/default"/>
    <dgm:cxn modelId="{131C866A-925B-437A-A3C7-2114132FE01D}" type="presParOf" srcId="{25D767C2-85A1-42BC-812D-A7261249EFCB}" destId="{BCF8784E-A7DA-48EF-B817-AB412DC0CB60}" srcOrd="3" destOrd="0" presId="urn:microsoft.com/office/officeart/2005/8/layout/default"/>
    <dgm:cxn modelId="{D52871D8-A1CF-4957-83BB-B0277408156A}" type="presParOf" srcId="{25D767C2-85A1-42BC-812D-A7261249EFCB}" destId="{AE267CB1-4C00-4F11-B188-91372C4916E7}" srcOrd="4" destOrd="0" presId="urn:microsoft.com/office/officeart/2005/8/layout/default"/>
    <dgm:cxn modelId="{56C95421-AD1F-47E4-B697-85B52E87C330}" type="presParOf" srcId="{25D767C2-85A1-42BC-812D-A7261249EFCB}" destId="{02322326-1CEB-4842-93A0-2B01C0F454E8}" srcOrd="5" destOrd="0" presId="urn:microsoft.com/office/officeart/2005/8/layout/default"/>
    <dgm:cxn modelId="{19523A58-5A5F-4C99-B9EF-6D4622D39AAD}" type="presParOf" srcId="{25D767C2-85A1-42BC-812D-A7261249EFCB}" destId="{0B03AB94-1FC7-4802-9822-6FCB687D9E4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1D65A-BD81-48F6-952E-951D083588B4}">
      <dsp:nvSpPr>
        <dsp:cNvPr id="0" name=""/>
        <dsp:cNvSpPr/>
      </dsp:nvSpPr>
      <dsp:spPr>
        <a:xfrm>
          <a:off x="0" y="0"/>
          <a:ext cx="7837868" cy="7217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koppels die vastzitten in een destructief relationeel patroon </a:t>
          </a:r>
          <a:endParaRPr lang="en-US" sz="2000" kern="1200"/>
        </a:p>
      </dsp:txBody>
      <dsp:txXfrm>
        <a:off x="21139" y="21139"/>
        <a:ext cx="6974597" cy="679474"/>
      </dsp:txXfrm>
    </dsp:sp>
    <dsp:sp modelId="{49DA1102-259E-434E-97D6-AD8FEECD32C5}">
      <dsp:nvSpPr>
        <dsp:cNvPr id="0" name=""/>
        <dsp:cNvSpPr/>
      </dsp:nvSpPr>
      <dsp:spPr>
        <a:xfrm>
          <a:off x="585295" y="821995"/>
          <a:ext cx="7837868" cy="721752"/>
        </a:xfrm>
        <a:prstGeom prst="roundRect">
          <a:avLst>
            <a:gd name="adj" fmla="val 10000"/>
          </a:avLst>
        </a:prstGeom>
        <a:solidFill>
          <a:schemeClr val="accent2">
            <a:hueOff val="1768024"/>
            <a:satOff val="-6660"/>
            <a:lumOff val="5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die willen samenblijven</a:t>
          </a:r>
          <a:endParaRPr lang="en-US" sz="2000" kern="1200"/>
        </a:p>
      </dsp:txBody>
      <dsp:txXfrm>
        <a:off x="606434" y="843134"/>
        <a:ext cx="6741156" cy="679474"/>
      </dsp:txXfrm>
    </dsp:sp>
    <dsp:sp modelId="{56993B73-1EAB-4981-9158-773CCA33BA10}">
      <dsp:nvSpPr>
        <dsp:cNvPr id="0" name=""/>
        <dsp:cNvSpPr/>
      </dsp:nvSpPr>
      <dsp:spPr>
        <a:xfrm>
          <a:off x="1170590" y="1643991"/>
          <a:ext cx="7837868" cy="721752"/>
        </a:xfrm>
        <a:prstGeom prst="roundRect">
          <a:avLst>
            <a:gd name="adj" fmla="val 10000"/>
          </a:avLst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die hierover twijfelen </a:t>
          </a:r>
          <a:endParaRPr lang="en-US" sz="2000" kern="1200"/>
        </a:p>
      </dsp:txBody>
      <dsp:txXfrm>
        <a:off x="1191729" y="1665130"/>
        <a:ext cx="6741156" cy="679474"/>
      </dsp:txXfrm>
    </dsp:sp>
    <dsp:sp modelId="{C9510C73-B64D-458C-B595-F31CA6EBDD7B}">
      <dsp:nvSpPr>
        <dsp:cNvPr id="0" name=""/>
        <dsp:cNvSpPr/>
      </dsp:nvSpPr>
      <dsp:spPr>
        <a:xfrm>
          <a:off x="1755886" y="2465987"/>
          <a:ext cx="7837868" cy="721752"/>
        </a:xfrm>
        <a:prstGeom prst="roundRect">
          <a:avLst>
            <a:gd name="adj" fmla="val 10000"/>
          </a:avLst>
        </a:prstGeom>
        <a:solidFill>
          <a:schemeClr val="accent2">
            <a:hueOff val="5304073"/>
            <a:satOff val="-19979"/>
            <a:lumOff val="16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die </a:t>
          </a:r>
          <a:r>
            <a:rPr lang="en-US" sz="2000" kern="1200" err="1"/>
            <a:t>samen</a:t>
          </a:r>
          <a:r>
            <a:rPr lang="en-US" sz="2000" kern="1200"/>
            <a:t> in </a:t>
          </a:r>
          <a:r>
            <a:rPr lang="en-US" sz="2000" kern="1200" err="1"/>
            <a:t>gesprek</a:t>
          </a:r>
          <a:r>
            <a:rPr lang="en-US" sz="2000" kern="1200"/>
            <a:t> </a:t>
          </a:r>
          <a:r>
            <a:rPr lang="en-US" sz="2000" kern="1200" err="1"/>
            <a:t>willen</a:t>
          </a:r>
          <a:r>
            <a:rPr lang="en-US" sz="2000" kern="1200"/>
            <a:t> </a:t>
          </a:r>
          <a:r>
            <a:rPr lang="en-US" sz="2000" kern="1200" err="1"/>
            <a:t>gaan</a:t>
          </a:r>
        </a:p>
      </dsp:txBody>
      <dsp:txXfrm>
        <a:off x="1777025" y="2487126"/>
        <a:ext cx="6741156" cy="679474"/>
      </dsp:txXfrm>
    </dsp:sp>
    <dsp:sp modelId="{F7046AC4-0865-4B60-B1D8-05B47366BF03}">
      <dsp:nvSpPr>
        <dsp:cNvPr id="0" name=""/>
        <dsp:cNvSpPr/>
      </dsp:nvSpPr>
      <dsp:spPr>
        <a:xfrm>
          <a:off x="2341181" y="3287983"/>
          <a:ext cx="7837868" cy="721752"/>
        </a:xfrm>
        <a:prstGeom prst="roundRect">
          <a:avLst>
            <a:gd name="adj" fmla="val 10000"/>
          </a:avLst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Grandview Display"/>
            </a:rPr>
            <a:t>Met </a:t>
          </a:r>
          <a:r>
            <a:rPr lang="en-US" sz="2000" kern="1200" err="1">
              <a:latin typeface="Grandview Display"/>
            </a:rPr>
            <a:t>als</a:t>
          </a:r>
          <a:r>
            <a:rPr lang="en-US" sz="2000" kern="1200">
              <a:latin typeface="Grandview Display"/>
            </a:rPr>
            <a:t> </a:t>
          </a:r>
          <a:r>
            <a:rPr lang="en-US" sz="2000" kern="1200" err="1">
              <a:latin typeface="Grandview Display"/>
            </a:rPr>
            <a:t>doel</a:t>
          </a:r>
          <a:r>
            <a:rPr lang="en-US" sz="2000" kern="1200">
              <a:latin typeface="Grandview Display"/>
            </a:rPr>
            <a:t> het conflict of </a:t>
          </a:r>
          <a:r>
            <a:rPr lang="en-US" sz="2000" kern="1200" err="1">
              <a:latin typeface="Grandview Display"/>
            </a:rPr>
            <a:t>geweld</a:t>
          </a:r>
          <a:r>
            <a:rPr lang="en-US" sz="2000" kern="1200">
              <a:latin typeface="Grandview Display"/>
            </a:rPr>
            <a:t> in de </a:t>
          </a:r>
          <a:r>
            <a:rPr lang="en-US" sz="2000" kern="1200" err="1">
              <a:latin typeface="Grandview Display"/>
            </a:rPr>
            <a:t>relatie</a:t>
          </a:r>
          <a:r>
            <a:rPr lang="en-US" sz="2000" kern="1200">
              <a:latin typeface="Grandview Display"/>
            </a:rPr>
            <a:t> stoppen</a:t>
          </a:r>
          <a:endParaRPr lang="en-US" sz="2000" kern="1200"/>
        </a:p>
      </dsp:txBody>
      <dsp:txXfrm>
        <a:off x="2362320" y="3309122"/>
        <a:ext cx="6741156" cy="679474"/>
      </dsp:txXfrm>
    </dsp:sp>
    <dsp:sp modelId="{EDBC8BA6-8AB8-4DA0-A8A0-6F024FBFE01F}">
      <dsp:nvSpPr>
        <dsp:cNvPr id="0" name=""/>
        <dsp:cNvSpPr/>
      </dsp:nvSpPr>
      <dsp:spPr>
        <a:xfrm>
          <a:off x="7368729" y="527280"/>
          <a:ext cx="469139" cy="46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474285" y="527280"/>
        <a:ext cx="258027" cy="353027"/>
      </dsp:txXfrm>
    </dsp:sp>
    <dsp:sp modelId="{50FA7D9C-D890-4148-A4BB-D3C8E4631C2A}">
      <dsp:nvSpPr>
        <dsp:cNvPr id="0" name=""/>
        <dsp:cNvSpPr/>
      </dsp:nvSpPr>
      <dsp:spPr>
        <a:xfrm>
          <a:off x="7954024" y="1349276"/>
          <a:ext cx="469139" cy="46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471626"/>
            <a:satOff val="-2469"/>
            <a:lumOff val="113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471626"/>
              <a:satOff val="-2469"/>
              <a:lumOff val="11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059580" y="1349276"/>
        <a:ext cx="258027" cy="353027"/>
      </dsp:txXfrm>
    </dsp:sp>
    <dsp:sp modelId="{194AB2B1-14F7-4A47-9B54-3F92F220A3B0}">
      <dsp:nvSpPr>
        <dsp:cNvPr id="0" name=""/>
        <dsp:cNvSpPr/>
      </dsp:nvSpPr>
      <dsp:spPr>
        <a:xfrm>
          <a:off x="8539320" y="2159242"/>
          <a:ext cx="469139" cy="46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943252"/>
            <a:satOff val="-4937"/>
            <a:lumOff val="227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943252"/>
              <a:satOff val="-4937"/>
              <a:lumOff val="22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644876" y="2159242"/>
        <a:ext cx="258027" cy="353027"/>
      </dsp:txXfrm>
    </dsp:sp>
    <dsp:sp modelId="{65CFF600-2F4B-4CCE-B45F-4D68F54BBCB7}">
      <dsp:nvSpPr>
        <dsp:cNvPr id="0" name=""/>
        <dsp:cNvSpPr/>
      </dsp:nvSpPr>
      <dsp:spPr>
        <a:xfrm>
          <a:off x="9124615" y="2989258"/>
          <a:ext cx="469139" cy="4691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7414877"/>
            <a:satOff val="-7406"/>
            <a:lumOff val="34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7414877"/>
              <a:satOff val="-7406"/>
              <a:lumOff val="3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230171" y="2989258"/>
        <a:ext cx="258027" cy="353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2C954-206F-4AF3-97AC-AB7C9D42F7C5}">
      <dsp:nvSpPr>
        <dsp:cNvPr id="0" name=""/>
        <dsp:cNvSpPr/>
      </dsp:nvSpPr>
      <dsp:spPr>
        <a:xfrm>
          <a:off x="1841992" y="1873"/>
          <a:ext cx="3655694" cy="21934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Scheidingsbegeleiding</a:t>
          </a:r>
          <a:endParaRPr lang="en-US" sz="2500" kern="1200"/>
        </a:p>
      </dsp:txBody>
      <dsp:txXfrm>
        <a:off x="1841992" y="1873"/>
        <a:ext cx="3655694" cy="2193416"/>
      </dsp:txXfrm>
    </dsp:sp>
    <dsp:sp modelId="{BA69C6EF-B147-4FE9-B9B3-4E25FE48D963}">
      <dsp:nvSpPr>
        <dsp:cNvPr id="0" name=""/>
        <dsp:cNvSpPr/>
      </dsp:nvSpPr>
      <dsp:spPr>
        <a:xfrm>
          <a:off x="5863256" y="1873"/>
          <a:ext cx="3655694" cy="2193416"/>
        </a:xfrm>
        <a:prstGeom prst="rect">
          <a:avLst/>
        </a:prstGeom>
        <a:gradFill rotWithShape="0">
          <a:gsLst>
            <a:gs pos="0">
              <a:schemeClr val="accent2">
                <a:hueOff val="2357366"/>
                <a:satOff val="-8879"/>
                <a:lumOff val="7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357366"/>
                <a:satOff val="-8879"/>
                <a:lumOff val="7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357366"/>
                <a:satOff val="-8879"/>
                <a:lumOff val="7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Ouderschapsbegeleiding na scheiding</a:t>
          </a:r>
          <a:endParaRPr lang="en-US" sz="2500" kern="1200"/>
        </a:p>
      </dsp:txBody>
      <dsp:txXfrm>
        <a:off x="5863256" y="1873"/>
        <a:ext cx="3655694" cy="2193416"/>
      </dsp:txXfrm>
    </dsp:sp>
    <dsp:sp modelId="{AE267CB1-4C00-4F11-B188-91372C4916E7}">
      <dsp:nvSpPr>
        <dsp:cNvPr id="0" name=""/>
        <dsp:cNvSpPr/>
      </dsp:nvSpPr>
      <dsp:spPr>
        <a:xfrm>
          <a:off x="1841992" y="2560859"/>
          <a:ext cx="3655694" cy="2193416"/>
        </a:xfrm>
        <a:prstGeom prst="rect">
          <a:avLst/>
        </a:prstGeom>
        <a:gradFill rotWithShape="0">
          <a:gsLst>
            <a:gs pos="0">
              <a:schemeClr val="accent2">
                <a:hueOff val="4714731"/>
                <a:satOff val="-17759"/>
                <a:lumOff val="1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714731"/>
                <a:satOff val="-17759"/>
                <a:lumOff val="1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714731"/>
                <a:satOff val="-17759"/>
                <a:lumOff val="1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Koppel- en gezinsbegeleiding</a:t>
          </a:r>
          <a:r>
            <a:rPr lang="nl-NL" sz="2500" kern="1200">
              <a:latin typeface="Grandview Display"/>
            </a:rPr>
            <a:t>/ ouderenmisbehandeling</a:t>
          </a:r>
          <a:endParaRPr lang="en-US" sz="2500" kern="1200"/>
        </a:p>
      </dsp:txBody>
      <dsp:txXfrm>
        <a:off x="1841992" y="2560859"/>
        <a:ext cx="3655694" cy="2193416"/>
      </dsp:txXfrm>
    </dsp:sp>
    <dsp:sp modelId="{0B03AB94-1FC7-4802-9822-6FCB687D9E4D}">
      <dsp:nvSpPr>
        <dsp:cNvPr id="0" name=""/>
        <dsp:cNvSpPr/>
      </dsp:nvSpPr>
      <dsp:spPr>
        <a:xfrm>
          <a:off x="5863256" y="2560859"/>
          <a:ext cx="3655694" cy="2193416"/>
        </a:xfrm>
        <a:prstGeom prst="rect">
          <a:avLst/>
        </a:prstGeom>
        <a:gradFill rotWithShape="0">
          <a:gsLst>
            <a:gs pos="0">
              <a:schemeClr val="accent2">
                <a:hueOff val="7072097"/>
                <a:satOff val="-26638"/>
                <a:lumOff val="2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7072097"/>
                <a:satOff val="-26638"/>
                <a:lumOff val="2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7072097"/>
                <a:satOff val="-26638"/>
                <a:lumOff val="2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Kortdurend Oplossingsgericht Psychosociale Begeleiding (KOPS)</a:t>
          </a:r>
          <a:endParaRPr lang="en-US" sz="2500" kern="1200"/>
        </a:p>
      </dsp:txBody>
      <dsp:txXfrm>
        <a:off x="5863256" y="2560859"/>
        <a:ext cx="3655694" cy="2193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E01AE-6F1D-4660-903B-802D3F0B9D41}" type="datetimeFigureOut">
              <a:t>11/20/2025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921DB-EE5D-4B2B-9EDE-19068B204CD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2108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3F1-BF6E-4A98-8153-BAC9ABDE7CE3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30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E5A2-57A1-4629-B29D-D386573AF9F3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1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2485-1B57-41B4-A998-97848CC136C2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1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E92-E5C8-4FF8-B2BE-A516F6A1724E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1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B232-C681-46A2-B21F-2BD21E9CA134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0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E26E-66F9-4E5F-9E07-CA7CDB200281}" type="datetimeFigureOut">
              <a:rPr lang="en-US" dirty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A01C-F286-49E7-998E-3D5BB613F99A}" type="datetimeFigureOut">
              <a:rPr lang="en-US" dirty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8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2C0A-F771-42D9-AAB0-90C3A2B0FEAD}" type="datetimeFigureOut">
              <a:rPr lang="en-US" dirty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A270-409D-4410-9649-B7481576446C}" type="datetimeFigureOut">
              <a:rPr lang="en-US" dirty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0AA3-798A-4433-8927-6E115914B6EF}" type="datetimeFigureOut">
              <a:rPr lang="en-US" dirty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1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2871-0F85-43DC-99D7-CA8E7437E2EC}" type="datetimeFigureOut">
              <a:rPr lang="en-US" dirty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0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E857DF4D-D974-434D-9D64-40B7405DF5F0}" type="datetimeFigureOut">
              <a:rPr lang="en-US" dirty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4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  <p15:guide id="5" pos="576">
          <p15:clr>
            <a:srgbClr val="F26B43"/>
          </p15:clr>
        </p15:guide>
        <p15:guide id="6" orient="horz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ontwerp&#10;&#10;Door AI gegenereerde inhoud is mogelijk onjuist.">
            <a:extLst>
              <a:ext uri="{FF2B5EF4-FFF2-40B4-BE49-F238E27FC236}">
                <a16:creationId xmlns:a16="http://schemas.microsoft.com/office/drawing/2014/main" id="{0A2FF4CB-3703-CE22-8BF0-BCDF3A8A4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110"/>
            <a:ext cx="12192000" cy="5484643"/>
          </a:xfrm>
          <a:prstGeom prst="rect">
            <a:avLst/>
          </a:prstGeom>
        </p:spPr>
      </p:pic>
      <p:pic>
        <p:nvPicPr>
          <p:cNvPr id="95" name="Picture 4" descr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89" y="4345570"/>
            <a:ext cx="3518377" cy="3518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96" name="Picture 5" descr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51" y="3788539"/>
            <a:ext cx="5912481" cy="557031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TextBox 6"/>
          <p:cNvSpPr txBox="1"/>
          <p:nvPr/>
        </p:nvSpPr>
        <p:spPr>
          <a:xfrm>
            <a:off x="7672118" y="5863852"/>
            <a:ext cx="4669733" cy="12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609539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304770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609539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914309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219078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1523848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1828617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2133387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2438156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r>
              <a:rPr sz="800"/>
              <a:t>CAW Oost-Vlaanderen</a:t>
            </a:r>
          </a:p>
        </p:txBody>
      </p:sp>
      <p:sp>
        <p:nvSpPr>
          <p:cNvPr id="98" name="TextBox 7"/>
          <p:cNvSpPr txBox="1"/>
          <p:nvPr/>
        </p:nvSpPr>
        <p:spPr>
          <a:xfrm>
            <a:off x="481167" y="1994315"/>
            <a:ext cx="6273871" cy="1886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609539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304770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609539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914309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219078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1523848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1828617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2133387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2438156" algn="l" defTabSz="60953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>
              <a:lnSpc>
                <a:spcPts val="4800"/>
              </a:lnSpc>
              <a:defRPr sz="5100" b="1">
                <a:solidFill>
                  <a:srgbClr val="2E5996"/>
                </a:solidFill>
                <a:latin typeface="Open Sans Bold"/>
                <a:ea typeface="Open Sans Bold"/>
                <a:cs typeface="Open Sans Bold"/>
                <a:sym typeface="Open Sans Bold"/>
              </a:defRPr>
            </a:pPr>
            <a:r>
              <a:rPr sz="5867" dirty="0" err="1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Biedt</a:t>
            </a:r>
            <a:r>
              <a:rPr sz="5867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</a:t>
            </a:r>
            <a:r>
              <a:rPr sz="5867" dirty="0" err="1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hulp</a:t>
            </a:r>
            <a:r>
              <a:rPr sz="5867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</a:t>
            </a:r>
            <a:r>
              <a:rPr sz="5867" dirty="0" err="1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bij</a:t>
            </a:r>
            <a:r>
              <a:rPr sz="5867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</a:t>
            </a:r>
          </a:p>
          <a:p>
            <a:pPr>
              <a:lnSpc>
                <a:spcPts val="4800"/>
              </a:lnSpc>
              <a:defRPr sz="51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defRPr>
            </a:pPr>
            <a:r>
              <a:rPr sz="5867" dirty="0">
                <a:solidFill>
                  <a:srgbClr val="2E5996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alle </a:t>
            </a:r>
            <a:r>
              <a:rPr sz="5867" dirty="0" err="1">
                <a:solidFill>
                  <a:srgbClr val="2E5996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welzijnsvragen</a:t>
            </a:r>
            <a:r>
              <a:rPr sz="5867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</a:t>
            </a:r>
          </a:p>
        </p:txBody>
      </p:sp>
      <p:pic>
        <p:nvPicPr>
          <p:cNvPr id="15" name="Afbeelding 14" descr="Afbeelding met tekst, kaart&#10;&#10;Door AI gegenereerde inhoud is mogelijk onjuist.">
            <a:extLst>
              <a:ext uri="{FF2B5EF4-FFF2-40B4-BE49-F238E27FC236}">
                <a16:creationId xmlns:a16="http://schemas.microsoft.com/office/drawing/2014/main" id="{AFF3EAD3-46DB-4EC6-66A7-9903B37DE8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375" y="41861"/>
            <a:ext cx="5469908" cy="53367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A376F-83BF-94C2-C6C4-E0DF91B5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B6C614BE-109F-7DDB-4EC6-FCF8DA007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solidFill>
                  <a:srgbClr val="002060"/>
                </a:solidFill>
                <a:latin typeface="Verdana"/>
                <a:ea typeface="Verdana"/>
              </a:rPr>
              <a:t>PRW Aanbod</a:t>
            </a:r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C7B6A8-0B6F-1A65-3730-D4EC2B0AD9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Ondersteunen bij het </a:t>
            </a:r>
            <a:r>
              <a:rPr lang="nl-NL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nemen</a:t>
            </a:r>
            <a:r>
              <a:rPr lang="nl-NL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 </a:t>
            </a:r>
            <a:r>
              <a:rPr lang="nl-NL" sz="2000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van</a:t>
            </a:r>
            <a:r>
              <a:rPr lang="nl-NL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 een</a:t>
            </a:r>
            <a:r>
              <a:rPr lang="nl-NL" sz="2000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 </a:t>
            </a:r>
            <a:r>
              <a:rPr lang="nl-NL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beslissing tot of verwerking van een  scheiding </a:t>
            </a:r>
            <a:r>
              <a:rPr lang="nl-NL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+ ondersteuning bij de </a:t>
            </a:r>
            <a:r>
              <a:rPr lang="nl-NL" b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uitvoering </a:t>
            </a:r>
            <a:r>
              <a:rPr lang="nl-NL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ervan</a:t>
            </a:r>
            <a:endParaRPr lang="nl-NL" sz="2000" b="1">
              <a:solidFill>
                <a:srgbClr val="0070C0"/>
              </a:solidFill>
              <a:latin typeface="Verdana"/>
              <a:ea typeface="Verdana"/>
              <a:cs typeface="Calibri"/>
            </a:endParaRPr>
          </a:p>
          <a:p>
            <a:endParaRPr lang="nl-NL">
              <a:solidFill>
                <a:srgbClr val="1B5A9B"/>
              </a:solidFill>
              <a:latin typeface="Verdana"/>
              <a:ea typeface="+mn-lt"/>
              <a:cs typeface="+mn-lt"/>
            </a:endParaRPr>
          </a:p>
          <a:p>
            <a:r>
              <a:rPr lang="nl-NL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Voor individuen en koppels</a:t>
            </a:r>
            <a:endParaRPr lang="nl-NL">
              <a:latin typeface="Verdana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nl-NL" sz="2000" b="1">
              <a:solidFill>
                <a:srgbClr val="0070C0"/>
              </a:solidFill>
              <a:latin typeface="Verdana"/>
              <a:ea typeface="Verdana"/>
              <a:cs typeface="Calibr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E21B1B-E0A3-DCBB-14EF-27E61CE67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78C67288-F53E-4F3A-9A8D-931006F073DE}" type="slidenum">
              <a:rPr lang="nl-BE" smtClean="0"/>
              <a:pPr>
                <a:spcAft>
                  <a:spcPts val="600"/>
                </a:spcAft>
              </a:pPr>
              <a:t>10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269F3AA0-A36C-8B85-51F5-664DDFE548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pic>
        <p:nvPicPr>
          <p:cNvPr id="7" name="Tijdelijke aanduiding voor inhoud 6" descr="Afbeelding met schermopname, Lettertype, tekst, groen&#10;&#10;Door AI gegenereerde inhoud is mogelijk onjuist.">
            <a:extLst>
              <a:ext uri="{FF2B5EF4-FFF2-40B4-BE49-F238E27FC236}">
                <a16:creationId xmlns:a16="http://schemas.microsoft.com/office/drawing/2014/main" id="{B6E1EED8-DE2F-BAEC-CABE-04BD553CBF2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04813" y="2575959"/>
            <a:ext cx="4552949" cy="279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21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DF3B2D8-9896-651B-DA47-7F2AE5E9C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solidFill>
                  <a:srgbClr val="002060"/>
                </a:solidFill>
                <a:latin typeface="Verdana"/>
                <a:ea typeface="Verdana"/>
              </a:rPr>
              <a:t>PRW Aanbod</a:t>
            </a:r>
            <a:endParaRPr lang="nl-NL"/>
          </a:p>
        </p:txBody>
      </p:sp>
      <p:pic>
        <p:nvPicPr>
          <p:cNvPr id="6" name="Tijdelijke aanduiding voor inhoud 5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A322B943-CB70-B56A-55F6-4C5F06685F7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16000" y="2849873"/>
            <a:ext cx="4251702" cy="2513360"/>
          </a:xfrm>
          <a:prstGeom prst="rect">
            <a:avLst/>
          </a:prstGeom>
          <a:noFill/>
        </p:spPr>
      </p:pic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199A5DC-1D4F-1365-54BB-1A1E0FAD729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nl-NL">
                <a:solidFill>
                  <a:srgbClr val="0070C0"/>
                </a:solidFill>
                <a:latin typeface="Verdana"/>
                <a:ea typeface="Verdana"/>
              </a:rPr>
              <a:t>Ondersteunen</a:t>
            </a:r>
            <a:r>
              <a:rPr lang="nl-NL" sz="2000">
                <a:solidFill>
                  <a:srgbClr val="0070C0"/>
                </a:solidFill>
                <a:latin typeface="Verdana"/>
                <a:ea typeface="Verdana"/>
              </a:rPr>
              <a:t> </a:t>
            </a:r>
            <a:r>
              <a:rPr lang="nl-NL">
                <a:solidFill>
                  <a:srgbClr val="0070C0"/>
                </a:solidFill>
                <a:latin typeface="Verdana"/>
                <a:ea typeface="Verdana"/>
              </a:rPr>
              <a:t>bij de vormgeving van het  </a:t>
            </a:r>
            <a:r>
              <a:rPr lang="nl-NL" sz="2000" b="1">
                <a:solidFill>
                  <a:srgbClr val="0070C0"/>
                </a:solidFill>
                <a:latin typeface="Verdana"/>
                <a:ea typeface="Verdana"/>
              </a:rPr>
              <a:t>ouderschap na scheiding</a:t>
            </a:r>
            <a:r>
              <a:rPr lang="nl-NL" b="1">
                <a:solidFill>
                  <a:srgbClr val="0070C0"/>
                </a:solidFill>
                <a:latin typeface="Verdana"/>
                <a:ea typeface="Verdana"/>
              </a:rPr>
              <a:t>. </a:t>
            </a:r>
            <a:endParaRPr lang="nl-NL" sz="2000" b="1">
              <a:solidFill>
                <a:srgbClr val="0070C0"/>
              </a:solidFill>
              <a:latin typeface="Verdana"/>
              <a:ea typeface="Verdana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nl-NL" sz="2000" b="1">
              <a:solidFill>
                <a:srgbClr val="0070C0"/>
              </a:solidFill>
              <a:latin typeface="Verdana"/>
              <a:ea typeface="Calibri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nl-NL">
                <a:solidFill>
                  <a:srgbClr val="0070C0"/>
                </a:solidFill>
                <a:latin typeface="Verdana"/>
                <a:ea typeface="Verdana"/>
              </a:rPr>
              <a:t>Met focus op welbevinden</a:t>
            </a:r>
            <a:r>
              <a:rPr lang="nl-NL" sz="2000">
                <a:solidFill>
                  <a:srgbClr val="0070C0"/>
                </a:solidFill>
                <a:latin typeface="Verdana"/>
                <a:ea typeface="Verdana"/>
              </a:rPr>
              <a:t> van</a:t>
            </a:r>
            <a:r>
              <a:rPr lang="nl-NL" sz="2000" b="1">
                <a:solidFill>
                  <a:srgbClr val="0070C0"/>
                </a:solidFill>
                <a:latin typeface="Verdana"/>
                <a:ea typeface="Verdana"/>
              </a:rPr>
              <a:t> kind én </a:t>
            </a:r>
            <a:r>
              <a:rPr lang="nl-NL" sz="2000">
                <a:solidFill>
                  <a:srgbClr val="0070C0"/>
                </a:solidFill>
                <a:latin typeface="Verdana"/>
                <a:ea typeface="Verdana"/>
              </a:rPr>
              <a:t>welzijn van de </a:t>
            </a:r>
            <a:r>
              <a:rPr lang="nl-NL" sz="2000" b="1">
                <a:solidFill>
                  <a:srgbClr val="0070C0"/>
                </a:solidFill>
                <a:latin typeface="Verdana"/>
                <a:ea typeface="Verdana"/>
              </a:rPr>
              <a:t>ouders </a:t>
            </a:r>
            <a:endParaRPr lang="nl-NL" sz="2000">
              <a:solidFill>
                <a:srgbClr val="0070C0"/>
              </a:solidFill>
              <a:latin typeface="Verdana"/>
              <a:ea typeface="Verdana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nl-NL" sz="2000">
              <a:solidFill>
                <a:srgbClr val="0070C0"/>
              </a:solidFill>
              <a:latin typeface="Verdana"/>
              <a:ea typeface="Calibri"/>
              <a:cs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nl-NL">
                <a:solidFill>
                  <a:srgbClr val="0070C0"/>
                </a:solidFill>
                <a:latin typeface="Verdana"/>
                <a:ea typeface="Verdana"/>
              </a:rPr>
              <a:t>Voor één</a:t>
            </a:r>
            <a:r>
              <a:rPr lang="nl-NL" sz="2000">
                <a:solidFill>
                  <a:srgbClr val="0070C0"/>
                </a:solidFill>
                <a:latin typeface="Verdana"/>
                <a:ea typeface="Verdana"/>
              </a:rPr>
              <a:t> of beide ouders</a:t>
            </a:r>
            <a:r>
              <a:rPr lang="nl-NL">
                <a:solidFill>
                  <a:srgbClr val="0070C0"/>
                </a:solidFill>
                <a:latin typeface="Verdana"/>
                <a:ea typeface="Verdana"/>
              </a:rPr>
              <a:t> (samen)</a:t>
            </a:r>
            <a:endParaRPr lang="nl-NL" sz="2000">
              <a:solidFill>
                <a:srgbClr val="0070C0"/>
              </a:solidFill>
              <a:latin typeface="Verdana"/>
              <a:ea typeface="Verdana"/>
              <a:cs typeface="Calibr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CFD0D50-0C74-DA8B-6D6C-4D6E8381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78C67288-F53E-4F3A-9A8D-931006F073DE}" type="slidenum">
              <a:rPr lang="nl-BE" smtClean="0"/>
              <a:pPr>
                <a:spcAft>
                  <a:spcPts val="600"/>
                </a:spcAft>
              </a:pPr>
              <a:t>11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EDEF7558-4C11-8EEC-9E37-1A2215C03F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984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43B62-80D4-4A99-DFC2-738452EDF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solidFill>
                  <a:srgbClr val="002060"/>
                </a:solidFill>
                <a:latin typeface="Verdana"/>
                <a:ea typeface="Verdana"/>
              </a:rPr>
              <a:t>PRW Aanbod</a:t>
            </a:r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7760399-4CC9-7AA1-D3B0-B9FFDAE1F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4576" y="2242308"/>
            <a:ext cx="5153024" cy="377007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Koppels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(gezinnen) met </a:t>
            </a:r>
            <a:r>
              <a:rPr lang="nl-NL" sz="20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vragen/problemen rond </a:t>
            </a: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partner- en</a:t>
            </a:r>
            <a:r>
              <a:rPr lang="nl-NL" sz="20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gezinsrelaties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. Bereidheid om samen  op gesprek te komen</a:t>
            </a:r>
            <a:endParaRPr lang="nl-NL" sz="2000"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Met Focus</a:t>
            </a:r>
            <a:r>
              <a:rPr lang="nl-NL" sz="20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op : 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Inzichtelijk werken rond </a:t>
            </a:r>
            <a:r>
              <a:rPr lang="nl-NL" sz="20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relatiedynamieken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</a:t>
            </a:r>
            <a:r>
              <a:rPr lang="nl-NL" sz="2000" err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i.f.v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. </a:t>
            </a:r>
            <a:r>
              <a:rPr lang="nl-NL" sz="2000" err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herverbinding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tussen </a:t>
            </a: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de partners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en/of </a:t>
            </a: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de 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gezinsleden</a:t>
            </a:r>
            <a:endParaRPr lang="nl-NL" sz="2000"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Voor partners en/of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gezinsleden</a:t>
            </a:r>
            <a:endParaRPr lang="nl-NL">
              <a:latin typeface="Verdana"/>
              <a:ea typeface="Verdana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9BABD3D-B7E0-B9F4-5A10-AD30C4DFA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12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CE18F649-D0FD-A161-0B0E-8F47379354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pic>
        <p:nvPicPr>
          <p:cNvPr id="16" name="Tijdelijke aanduiding voor inhoud 15" descr="Afbeelding met tekst, Lettertype, schermopname, Elektrisch blauw&#10;&#10;Door AI gegenereerde inhoud is mogelijk onjuist.">
            <a:extLst>
              <a:ext uri="{FF2B5EF4-FFF2-40B4-BE49-F238E27FC236}">
                <a16:creationId xmlns:a16="http://schemas.microsoft.com/office/drawing/2014/main" id="{311B3FCC-EA76-8373-D12D-92BE9827D78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07268" y="2742647"/>
            <a:ext cx="4681537" cy="276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896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152C0-0A7A-197A-CC58-E0EF2D94A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solidFill>
                  <a:srgbClr val="002060"/>
                </a:solidFill>
                <a:latin typeface="Verdana"/>
                <a:ea typeface="Verdana"/>
              </a:rPr>
              <a:t>PRW Aanbod</a:t>
            </a:r>
            <a:endParaRPr lang="nl-NL"/>
          </a:p>
        </p:txBody>
      </p:sp>
      <p:pic>
        <p:nvPicPr>
          <p:cNvPr id="6" name="Tijdelijke aanduiding voor inhoud 5" descr="Afbeelding met tekst, Lettertype, schermopname, wit&#10;&#10;Door AI gegenereerde inhoud is mogelijk onjuist.">
            <a:extLst>
              <a:ext uri="{FF2B5EF4-FFF2-40B4-BE49-F238E27FC236}">
                <a16:creationId xmlns:a16="http://schemas.microsoft.com/office/drawing/2014/main" id="{3D56DF6A-BD95-6827-729E-38A06A41073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21519" y="2708276"/>
            <a:ext cx="4664867" cy="2812255"/>
          </a:xfrm>
          <a:prstGeom prst="rect">
            <a:avLst/>
          </a:prstGeom>
        </p:spPr>
      </p:pic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08ED83-556F-FC16-F181-8CC8E151B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4576" y="2349464"/>
            <a:ext cx="5153024" cy="378197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Ambulante</a:t>
            </a:r>
            <a:r>
              <a:rPr lang="nl-NL" sz="20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begeleiding bij </a:t>
            </a: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persoonlijke</a:t>
            </a:r>
            <a:r>
              <a:rPr lang="nl-NL" sz="20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, relationele of </a:t>
            </a: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contextproblemen.</a:t>
            </a: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Voor</a:t>
            </a: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individuen </a:t>
            </a: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die niet in staat zijn om zelf of met hulp van</a:t>
            </a: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</a:t>
            </a:r>
            <a:r>
              <a:rPr lang="nl-NL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context of sociaal netwerk het</a:t>
            </a:r>
            <a:r>
              <a:rPr lang="nl-NL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evenwicht te herstellen</a:t>
            </a:r>
            <a:endParaRPr lang="nl-NL">
              <a:latin typeface="Verdana"/>
              <a:ea typeface="Verdana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0491D35-2DAD-28B5-171A-55094CB3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13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ADD4F521-3B6B-73A5-3B66-D8D493925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488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A5563-1E91-0965-2A31-8F48B2C8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6B4905-C3FA-B9DC-7EC5-714303C8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494" y="1371601"/>
            <a:ext cx="10387012" cy="782758"/>
          </a:xfrm>
        </p:spPr>
        <p:txBody>
          <a:bodyPr/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Aanmeldingen</a:t>
            </a:r>
            <a:endParaRPr lang="nl-NL" b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2D3FA7-0DDD-4F25-CBCD-AE1E48C12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7731" y="2150394"/>
            <a:ext cx="10393989" cy="401470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latin typeface="Verdana"/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nl-NL" sz="2400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Via politie (slachtofferbejegening) en justitie (slachtofferonthaal)</a:t>
            </a:r>
          </a:p>
          <a:p>
            <a:pPr marL="0" indent="0">
              <a:buNone/>
            </a:pPr>
            <a:r>
              <a:rPr lang="nl-NL" sz="2400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Cliënten zelf</a:t>
            </a:r>
          </a:p>
          <a:p>
            <a:pPr marL="0" indent="0">
              <a:buNone/>
            </a:pPr>
            <a:r>
              <a:rPr lang="nl-NL" sz="2400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Samenwerkingspartners  zoals CLB, OCMW, </a:t>
            </a:r>
            <a:r>
              <a:rPr lang="nl-NL" sz="2400" err="1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WijkGezondheidsCentra</a:t>
            </a:r>
            <a:r>
              <a:rPr lang="nl-NL" sz="2400">
                <a:solidFill>
                  <a:srgbClr val="1B5A9B"/>
                </a:solidFill>
                <a:latin typeface="Verdana"/>
                <a:ea typeface="+mn-lt"/>
                <a:cs typeface="+mn-lt"/>
              </a:rPr>
              <a:t>, huisartsen, etc.</a:t>
            </a:r>
            <a:endParaRPr lang="nl-NL" sz="2400">
              <a:solidFill>
                <a:srgbClr val="1B5A9B"/>
              </a:solidFill>
              <a:latin typeface="Verdana"/>
              <a:ea typeface="Calibri"/>
              <a:cs typeface="Calibri"/>
            </a:endParaRPr>
          </a:p>
          <a:p>
            <a:endParaRPr lang="nl-NL" sz="2400">
              <a:solidFill>
                <a:srgbClr val="1B5A9B"/>
              </a:solidFill>
              <a:latin typeface="Verdana"/>
              <a:ea typeface="+mn-lt"/>
              <a:cs typeface="+mn-lt"/>
            </a:endParaRPr>
          </a:p>
          <a:p>
            <a:pPr marL="0" indent="0">
              <a:buNone/>
            </a:pPr>
            <a:endParaRPr lang="nl-NL" sz="2400">
              <a:solidFill>
                <a:srgbClr val="1B5A9B"/>
              </a:solidFill>
              <a:latin typeface="Verdana"/>
              <a:ea typeface="+mn-lt"/>
              <a:cs typeface="+mn-lt"/>
            </a:endParaRPr>
          </a:p>
          <a:p>
            <a:endParaRPr lang="nl-NL" sz="2000">
              <a:solidFill>
                <a:srgbClr val="1B5A9B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E9EF199-46D5-E93E-DA80-2DE3F2FE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14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B5DEC74B-FC1E-B37B-CF1E-734EA555CE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57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967F9-2B93-E6A3-C4BF-99C0E23E4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0739C-C77B-B56F-514A-36B3BCF77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982" y="1371601"/>
            <a:ext cx="10418618" cy="1644770"/>
          </a:xfrm>
        </p:spPr>
        <p:txBody>
          <a:bodyPr>
            <a:normAutofit fontScale="90000"/>
          </a:bodyPr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Consultvragen of aanmeldingen:  </a:t>
            </a:r>
            <a:br>
              <a:rPr lang="nl-BE" b="1">
                <a:solidFill>
                  <a:srgbClr val="002060"/>
                </a:solidFill>
                <a:latin typeface="Verdana"/>
                <a:ea typeface="Verdana"/>
              </a:rPr>
            </a:br>
            <a:r>
              <a:rPr lang="nl-BE" sz="2000">
                <a:solidFill>
                  <a:srgbClr val="002060"/>
                </a:solidFill>
                <a:latin typeface="Verdana"/>
                <a:ea typeface="Verdana"/>
              </a:rPr>
              <a:t>(met toestemming of medeweten van cliënt of cliëntsysteem)</a:t>
            </a:r>
            <a:br>
              <a:rPr lang="nl-BE" b="1">
                <a:solidFill>
                  <a:srgbClr val="002060"/>
                </a:solidFill>
                <a:latin typeface="Verdana"/>
                <a:ea typeface="Verdana"/>
              </a:rPr>
            </a:br>
            <a:br>
              <a:rPr lang="nl-BE" b="1">
                <a:latin typeface="Verdana"/>
                <a:ea typeface="Verdana"/>
              </a:rPr>
            </a:br>
            <a:br>
              <a:rPr lang="nl-BE" b="1">
                <a:latin typeface="Verdana"/>
                <a:ea typeface="Verdana"/>
              </a:rPr>
            </a:br>
            <a:endParaRPr lang="nl-BE" b="1">
              <a:solidFill>
                <a:srgbClr val="002060"/>
              </a:solidFill>
              <a:latin typeface="Verdana"/>
              <a:ea typeface="Verdana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04B2D9A-4356-6D39-AF77-48EF0CF06A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1325"/>
            <a:ext cx="8305800" cy="4325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 sz="2000">
              <a:solidFill>
                <a:srgbClr val="1B5A9B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701D58E-A695-C76A-8908-A5A52B6E5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15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5AD7F367-A768-6643-0FB2-98A1C7E2A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13E89366-7666-E38D-7419-57901993B48A}"/>
              </a:ext>
            </a:extLst>
          </p:cNvPr>
          <p:cNvSpPr txBox="1">
            <a:spLocks/>
          </p:cNvSpPr>
          <p:nvPr/>
        </p:nvSpPr>
        <p:spPr>
          <a:xfrm>
            <a:off x="1017822" y="3547052"/>
            <a:ext cx="10515600" cy="1547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3200">
                <a:solidFill>
                  <a:srgbClr val="002060"/>
                </a:solidFill>
                <a:latin typeface="Verdana"/>
                <a:ea typeface="Verdana"/>
              </a:rPr>
              <a:t>Familiaalgeweld@cawoostvlaanderen.be</a:t>
            </a:r>
          </a:p>
        </p:txBody>
      </p:sp>
    </p:spTree>
    <p:extLst>
      <p:ext uri="{BB962C8B-B14F-4D97-AF65-F5344CB8AC3E}">
        <p14:creationId xmlns:p14="http://schemas.microsoft.com/office/powerpoint/2010/main" val="291650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BC8DC-0FA1-CF4F-E4D7-35A0F8A66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493A2-F032-BEBC-99DF-17E9D5B19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b="1">
                <a:solidFill>
                  <a:srgbClr val="002060"/>
                </a:solidFill>
                <a:latin typeface="Verdana"/>
                <a:ea typeface="Verdana"/>
                <a:cs typeface="Calibri Light" panose="020F0302020204030204"/>
              </a:rPr>
              <a:t>Geïntegreerde werking IFG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22BC1BB-E219-92AA-509A-93AACD33C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7325"/>
            <a:ext cx="10693400" cy="43386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latin typeface="Verdana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IFG Dossiers aangemeld bij CAW worden opgevolgd vanuit 3 expertises: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PRW</a:t>
            </a:r>
            <a:endParaRPr lang="nl-NL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Slachtofferhulp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Partnerconflict- en geweld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249D39D-7AB6-BE98-A916-8D1A1DA8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2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A6022596-E52E-F006-D03E-EA5F95E1E2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13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6AF57-9B62-4341-85B5-50FC811D7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2">
            <a:extLst>
              <a:ext uri="{FF2B5EF4-FFF2-40B4-BE49-F238E27FC236}">
                <a16:creationId xmlns:a16="http://schemas.microsoft.com/office/drawing/2014/main" id="{EE1FF63E-3C19-BEC6-93D1-FD2E3C07976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0744012"/>
              </p:ext>
            </p:extLst>
          </p:nvPr>
        </p:nvGraphicFramePr>
        <p:xfrm>
          <a:off x="819150" y="2159000"/>
          <a:ext cx="10179050" cy="400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8734FD-F270-05F9-B50D-CD35DB370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11325"/>
            <a:ext cx="8305800" cy="4325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 sz="2000">
              <a:solidFill>
                <a:srgbClr val="1B5A9B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970E171-F4BA-2A76-85BD-DE7F4899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3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DBD2A1F4-C4B0-26B0-DED9-AB4F242DB2C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sp>
        <p:nvSpPr>
          <p:cNvPr id="40" name="Titel 1">
            <a:extLst>
              <a:ext uri="{FF2B5EF4-FFF2-40B4-BE49-F238E27FC236}">
                <a16:creationId xmlns:a16="http://schemas.microsoft.com/office/drawing/2014/main" id="{6B75E744-78E4-E03C-21B2-C76BA85F16BD}"/>
              </a:ext>
            </a:extLst>
          </p:cNvPr>
          <p:cNvSpPr txBox="1">
            <a:spLocks/>
          </p:cNvSpPr>
          <p:nvPr/>
        </p:nvSpPr>
        <p:spPr>
          <a:xfrm>
            <a:off x="812800" y="1304925"/>
            <a:ext cx="7518400" cy="38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3200" b="1">
                <a:solidFill>
                  <a:srgbClr val="002060"/>
                </a:solidFill>
                <a:latin typeface="Verdana"/>
                <a:ea typeface="Verdana"/>
                <a:cs typeface="Calibri Light"/>
              </a:rPr>
              <a:t>Partnerconflict- en geweld</a:t>
            </a:r>
          </a:p>
        </p:txBody>
      </p:sp>
    </p:spTree>
    <p:extLst>
      <p:ext uri="{BB962C8B-B14F-4D97-AF65-F5344CB8AC3E}">
        <p14:creationId xmlns:p14="http://schemas.microsoft.com/office/powerpoint/2010/main" val="57856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CF8D4-6B07-3594-8680-811FC59E5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BCCAE-DCCE-D1F0-AD63-73A387619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Partnerconflict en –geweld  </a:t>
            </a:r>
            <a:endParaRPr lang="nl-BE" b="1">
              <a:solidFill>
                <a:srgbClr val="002060"/>
              </a:solidFill>
              <a:latin typeface="Verdana"/>
              <a:ea typeface="Verdana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9F5E96-E711-E1A6-F08C-2BD951A29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1325"/>
            <a:ext cx="8305800" cy="4325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 sz="2000">
              <a:solidFill>
                <a:srgbClr val="1B5A9B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A1DCDAF-5D09-73CB-37A2-F1AFD9266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4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E1CFEBF8-4D5D-1A83-C832-9748A00D4E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sp>
        <p:nvSpPr>
          <p:cNvPr id="40" name="Titel 1">
            <a:extLst>
              <a:ext uri="{FF2B5EF4-FFF2-40B4-BE49-F238E27FC236}">
                <a16:creationId xmlns:a16="http://schemas.microsoft.com/office/drawing/2014/main" id="{E9E77E52-AAD9-E00B-CB05-7EF26E1D7F4E}"/>
              </a:ext>
            </a:extLst>
          </p:cNvPr>
          <p:cNvSpPr txBox="1">
            <a:spLocks/>
          </p:cNvSpPr>
          <p:nvPr/>
        </p:nvSpPr>
        <p:spPr>
          <a:xfrm>
            <a:off x="520700" y="1279525"/>
            <a:ext cx="7810500" cy="881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2800">
                <a:solidFill>
                  <a:srgbClr val="002060"/>
                </a:solidFill>
                <a:latin typeface="Verdana"/>
                <a:ea typeface="Verdana"/>
              </a:rPr>
              <a:t> </a:t>
            </a:r>
            <a:endParaRPr lang="en-US" sz="2800">
              <a:solidFill>
                <a:srgbClr val="000000"/>
              </a:solidFill>
              <a:latin typeface="Grandview Display"/>
              <a:ea typeface="Calibri Light"/>
              <a:cs typeface="Calibri Light"/>
            </a:endParaRPr>
          </a:p>
          <a:p>
            <a:endParaRPr lang="nl-BE" sz="2800">
              <a:solidFill>
                <a:srgbClr val="002060"/>
              </a:solidFill>
              <a:latin typeface="Verdana"/>
              <a:ea typeface="Verdana"/>
            </a:endParaRPr>
          </a:p>
          <a:p>
            <a:endParaRPr lang="nl-BE" sz="2800">
              <a:solidFill>
                <a:srgbClr val="002060"/>
              </a:solidFill>
              <a:latin typeface="Verdana"/>
              <a:ea typeface="Verdana"/>
              <a:cs typeface="Calibri Light"/>
            </a:endParaRPr>
          </a:p>
        </p:txBody>
      </p:sp>
      <p:pic>
        <p:nvPicPr>
          <p:cNvPr id="9" name="Content Placeholder 5">
            <a:extLst>
              <a:ext uri="{FF2B5EF4-FFF2-40B4-BE49-F238E27FC236}">
                <a16:creationId xmlns:a16="http://schemas.microsoft.com/office/drawing/2014/main" id="{C884A444-D0B3-7C9A-27C7-81568F93A6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114471"/>
            <a:ext cx="11950700" cy="42292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557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A2181-FCBE-46AA-B6AA-9B0BCE4BE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6B024-81BB-1E4C-DA7D-322EB841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Slachtofferhulp – algemeen</a:t>
            </a:r>
            <a:endParaRPr lang="nl-NL" b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932630-A991-99BA-BA38-267160008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7325"/>
            <a:ext cx="10693400" cy="43386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latin typeface="Verdana"/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Eerstelijns ondersteuning op </a:t>
            </a:r>
            <a:r>
              <a:rPr lang="nl-NL" sz="2400" b="1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emotioneel, praktisch  en juridisch </a:t>
            </a: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vlak. </a:t>
            </a:r>
            <a:endParaRPr lang="nl-NL" sz="2400" b="1" dirty="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Aan slachtoffers, na(ast)</a:t>
            </a:r>
            <a:r>
              <a:rPr lang="nl-NL" sz="2400" dirty="0" err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bestaanden</a:t>
            </a: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en getuigen van misdrijven, zelfdoding en verkeersongeval.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Voor volwassenen, jongeren en kinderen (&gt; 5 jaar)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5F88FD2-9A75-D504-17CB-C39ECDEB0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5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B06C9D2B-D7F4-BF57-8977-8BE73E9818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9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47866-4695-CDB3-7706-C9FC66E06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76265-ED41-3C51-1B63-DF1D3F85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Slachtofferhulp – IFG</a:t>
            </a:r>
            <a:br>
              <a:rPr lang="nl-BE" b="1">
                <a:solidFill>
                  <a:srgbClr val="002060"/>
                </a:solidFill>
                <a:latin typeface="Verdana"/>
                <a:ea typeface="Verdana"/>
              </a:rPr>
            </a:br>
            <a:endParaRPr lang="nl-BE" b="1">
              <a:solidFill>
                <a:srgbClr val="002060"/>
              </a:solidFill>
              <a:latin typeface="Verdana"/>
              <a:ea typeface="Verdana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3588223-27EF-B7A9-E89B-6CF9A5CACA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1325"/>
            <a:ext cx="8305800" cy="4325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 sz="2000">
              <a:solidFill>
                <a:srgbClr val="1B5A9B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C49FE90-518C-4A9E-8D6E-D05A0794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6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B87B911C-A189-6FB3-356D-0FE12B2B5A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E67E28A5-2B1D-F3A3-8B07-E61337D0B2A7}"/>
              </a:ext>
            </a:extLst>
          </p:cNvPr>
          <p:cNvSpPr txBox="1">
            <a:spLocks/>
          </p:cNvSpPr>
          <p:nvPr/>
        </p:nvSpPr>
        <p:spPr>
          <a:xfrm>
            <a:off x="838200" y="1393825"/>
            <a:ext cx="9309100" cy="46434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Font typeface="Wingdings" panose="020B0604020202020204" pitchFamily="34" charset="0"/>
              <a:buChar char="Ø"/>
            </a:pPr>
            <a:endParaRPr lang="nl-NL" sz="2000" b="1">
              <a:latin typeface="Verdana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b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</a:t>
            </a:r>
            <a:endParaRPr lang="nl-NL">
              <a:solidFill>
                <a:srgbClr val="000000"/>
              </a:solidFill>
              <a:latin typeface="Grandview Display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Ondersteuning aan slachtoffers van </a:t>
            </a:r>
            <a:r>
              <a:rPr lang="nl-NL" sz="2400" err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intrafamiliaal</a:t>
            </a:r>
            <a:r>
              <a:rPr lang="nl-NL" sz="24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 geweld, voorwaarde is wel dat de partners uit elkaar zijn.</a:t>
            </a:r>
            <a:endParaRPr lang="nl-NL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0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0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Er wordt ingezet op ondersteuning na geweld of </a:t>
            </a:r>
            <a:r>
              <a:rPr lang="nl-NL" sz="2400" err="1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stalking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20B0604020202020204" pitchFamily="34" charset="0"/>
              <a:buChar char="Ø"/>
            </a:pPr>
            <a:endParaRPr lang="nl-NL" sz="20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20B0604020202020204" pitchFamily="34" charset="0"/>
              <a:buChar char="Ø"/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20B0604020202020204" pitchFamily="34" charset="0"/>
              <a:buChar char="Ø"/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372164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9AEA7-162E-0F2A-CA04-EAF0CBB72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B7E37-A10A-2A56-8EF7-4BDD42E9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1371601"/>
            <a:ext cx="10350500" cy="844670"/>
          </a:xfrm>
        </p:spPr>
        <p:txBody>
          <a:bodyPr>
            <a:normAutofit fontScale="90000"/>
          </a:bodyPr>
          <a:lstStyle/>
          <a:p>
            <a:r>
              <a:rPr lang="nl-BE" b="1">
                <a:solidFill>
                  <a:srgbClr val="002060"/>
                </a:solidFill>
                <a:latin typeface="Verdana"/>
                <a:ea typeface="Verdana"/>
              </a:rPr>
              <a:t>Slachtofferhulp – Algemene aanpak</a:t>
            </a:r>
            <a:endParaRPr lang="nl-NL" b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BD1F171-EA9A-1B1A-BFE8-56C254222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11325"/>
            <a:ext cx="8305800" cy="4325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 sz="2000">
              <a:solidFill>
                <a:srgbClr val="1B5A9B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FDBA058-9DA6-B2B0-5B7A-450795180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7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C1169B92-C4DB-11E8-08CE-0F2FC9493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17B3E4E-8499-3F48-6BB5-CCA6F5E8E268}"/>
              </a:ext>
            </a:extLst>
          </p:cNvPr>
          <p:cNvSpPr txBox="1"/>
          <p:nvPr/>
        </p:nvSpPr>
        <p:spPr>
          <a:xfrm>
            <a:off x="847071" y="2095499"/>
            <a:ext cx="9197959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Onthaal</a:t>
            </a:r>
            <a:endParaRPr lang="en-US" sz="2400" b="1">
              <a:solidFill>
                <a:schemeClr val="accent1">
                  <a:lumMod val="76000"/>
                </a:schemeClr>
              </a:solidFill>
              <a:latin typeface="Verdana"/>
              <a:ea typeface="Verdana"/>
            </a:endParaRPr>
          </a:p>
          <a:p>
            <a:pPr marL="800100" lvl="1" indent="-342900">
              <a:buFont typeface="Wingdings"/>
              <a:buChar char="Ø"/>
            </a:pP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Telefonisch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(3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pogingen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)</a:t>
            </a:r>
          </a:p>
          <a:p>
            <a:pPr marL="800100" lvl="1" indent="-342900">
              <a:buFont typeface="Wingdings"/>
              <a:buChar char="Ø"/>
            </a:pP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Vraagverheldering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: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komt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hulpvraag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tegemoet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aan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aanbod</a:t>
            </a:r>
            <a:endParaRPr lang="en-US" sz="2000" dirty="0">
              <a:solidFill>
                <a:schemeClr val="accent1">
                  <a:lumMod val="76000"/>
                </a:schemeClr>
              </a:solidFill>
              <a:latin typeface="Verdana"/>
              <a:ea typeface="Verdana"/>
            </a:endParaRPr>
          </a:p>
          <a:p>
            <a:pPr marL="800100" lvl="1" indent="-342900">
              <a:buFont typeface="Wingdings"/>
              <a:buChar char="Ø"/>
            </a:pP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Eventueel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doorverwijzing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, intern/extern</a:t>
            </a:r>
          </a:p>
          <a:p>
            <a:pPr marL="800100" lvl="1" indent="-342900">
              <a:buFont typeface="Wingdings"/>
              <a:buChar char="Ø"/>
            </a:pP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Consult</a:t>
            </a:r>
            <a:endParaRPr lang="en-US">
              <a:solidFill>
                <a:schemeClr val="accent1">
                  <a:lumMod val="76000"/>
                </a:schemeClr>
              </a:solidFill>
            </a:endParaRPr>
          </a:p>
          <a:p>
            <a:endParaRPr lang="en-US" sz="2000" b="1" dirty="0">
              <a:solidFill>
                <a:schemeClr val="accent1">
                  <a:lumMod val="76000"/>
                </a:schemeClr>
              </a:solidFill>
              <a:latin typeface="Verdana"/>
              <a:ea typeface="Verdana"/>
            </a:endParaRPr>
          </a:p>
          <a:p>
            <a:r>
              <a:rPr lang="en-US" sz="2400" b="1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Begeleiding</a:t>
            </a:r>
            <a:endParaRPr lang="en-US" sz="2400" b="1">
              <a:solidFill>
                <a:schemeClr val="accent1">
                  <a:lumMod val="76000"/>
                </a:schemeClr>
              </a:solidFill>
              <a:latin typeface="Verdana"/>
              <a:ea typeface="Verdana"/>
            </a:endParaRPr>
          </a:p>
          <a:p>
            <a:pPr marL="800100" lvl="1" indent="-342900">
              <a:buFont typeface="Wingdings"/>
              <a:buChar char="Ø"/>
            </a:pP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Op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dienst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, online of via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huisbezoek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 (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als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 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dat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nodig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of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mogelijk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is)</a:t>
            </a:r>
            <a:endParaRPr lang="en-US" sz="2000">
              <a:solidFill>
                <a:schemeClr val="accent1">
                  <a:lumMod val="76000"/>
                </a:schemeClr>
              </a:solidFill>
              <a:latin typeface="Grandview Display"/>
              <a:ea typeface="Verdana"/>
            </a:endParaRPr>
          </a:p>
          <a:p>
            <a:pPr marL="800100" lvl="1" indent="-342900">
              <a:buFont typeface="Wingdings"/>
              <a:buChar char="Ø"/>
            </a:pP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Stabilisatie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,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traumaconfrontatie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en</a:t>
            </a:r>
            <a:r>
              <a:rPr lang="en-US" sz="2000" dirty="0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/of </a:t>
            </a:r>
            <a:r>
              <a:rPr lang="en-US" sz="2000" err="1">
                <a:solidFill>
                  <a:schemeClr val="accent1">
                    <a:lumMod val="76000"/>
                  </a:schemeClr>
                </a:solidFill>
                <a:latin typeface="Verdana"/>
                <a:ea typeface="Verdana"/>
              </a:rPr>
              <a:t>consolidatie</a:t>
            </a:r>
            <a:r>
              <a:rPr lang="en-US" sz="2000" b="1" dirty="0">
                <a:solidFill>
                  <a:schemeClr val="accent1">
                    <a:lumMod val="49000"/>
                  </a:schemeClr>
                </a:solidFill>
                <a:latin typeface="Verdana"/>
                <a:ea typeface="Verdana"/>
              </a:rPr>
              <a:t>    </a:t>
            </a:r>
            <a:endParaRPr lang="en-US" dirty="0">
              <a:solidFill>
                <a:schemeClr val="accent1">
                  <a:lumMod val="49000"/>
                </a:schemeClr>
              </a:solidFill>
            </a:endParaRPr>
          </a:p>
          <a:p>
            <a:endParaRPr lang="en-US" sz="2000" b="1">
              <a:solidFill>
                <a:schemeClr val="accent1">
                  <a:lumMod val="49000"/>
                </a:schemeClr>
              </a:solidFill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3845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9C526-B3F5-BE5D-4A09-6AEBFD3D1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D0101-211A-E627-0556-138A720D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b="1">
                <a:solidFill>
                  <a:srgbClr val="002060"/>
                </a:solidFill>
                <a:latin typeface="Verdana"/>
                <a:ea typeface="Verdana"/>
              </a:rPr>
              <a:t>PRW (Persoonlijk en relationeel welzijnswerk)– algemeen</a:t>
            </a:r>
            <a:endParaRPr lang="nl-NL" sz="3600" b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4B51A12-059E-285C-8672-3F5DF6872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7325"/>
            <a:ext cx="10693400" cy="43386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latin typeface="Verdana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Eerstelijns ondersteuning op </a:t>
            </a:r>
            <a:r>
              <a:rPr lang="nl-NL" sz="2400" b="1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emotioneel en relationeel </a:t>
            </a: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vlak. </a:t>
            </a:r>
            <a:endParaRPr lang="nl-NL" sz="2400" b="1" dirty="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sz="24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Voor individu, koppel, gezin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400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sz="2400" dirty="0">
                <a:solidFill>
                  <a:srgbClr val="1B5A9B"/>
                </a:solidFill>
                <a:latin typeface="Verdana"/>
                <a:ea typeface="Verdana"/>
                <a:cs typeface="Segoe UI"/>
              </a:rPr>
              <a:t>(Jong)volwassenen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>
              <a:solidFill>
                <a:srgbClr val="000000"/>
              </a:solidFill>
              <a:latin typeface="Verdana"/>
              <a:ea typeface="Verdana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NL" sz="2000" b="1">
              <a:solidFill>
                <a:srgbClr val="1B5A9B"/>
              </a:solidFill>
              <a:latin typeface="Verdana"/>
              <a:ea typeface="Verdana"/>
              <a:cs typeface="Segoe UI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D76507C-AC25-7DA7-7849-D12BB6582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/>
              <a:t>8</a:t>
            </a:fld>
            <a:endParaRPr lang="nl-BE"/>
          </a:p>
        </p:txBody>
      </p:sp>
      <p:pic>
        <p:nvPicPr>
          <p:cNvPr id="8" name="Tijdelijke aanduiding voor inhoud 4" descr="Afbeelding met Graphics, grafische vormgeving, Lettertype, Kleurrijkheid&#10;&#10;Door AI gegenereerde inhoud is mogelijk onjuist.">
            <a:extLst>
              <a:ext uri="{FF2B5EF4-FFF2-40B4-BE49-F238E27FC236}">
                <a16:creationId xmlns:a16="http://schemas.microsoft.com/office/drawing/2014/main" id="{7F5AE3FE-4DF2-8DC5-5025-D4ED7D95B9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18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1E7BF-5B21-A708-4EF5-72F1918E3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780529-0AE5-C640-AC8D-DEEC183B5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712" y="1504"/>
            <a:ext cx="10515600" cy="1021953"/>
          </a:xfrm>
        </p:spPr>
        <p:txBody>
          <a:bodyPr>
            <a:normAutofit/>
          </a:bodyPr>
          <a:lstStyle/>
          <a:p>
            <a:r>
              <a:rPr lang="nl-BE">
                <a:solidFill>
                  <a:schemeClr val="bg1"/>
                </a:solidFill>
                <a:latin typeface="Tenso Medium"/>
              </a:rPr>
              <a:t>PRW aanbod binnen Familiaal geweld</a:t>
            </a:r>
            <a:endParaRPr lang="nl-BE" b="1">
              <a:solidFill>
                <a:schemeClr val="bg1"/>
              </a:solidFill>
              <a:latin typeface="Tenso Medium" panose="02000000000000000000" pitchFamily="50" charset="0"/>
            </a:endParaRP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C6A4EFF2-5B06-996A-26A7-23A11838B8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11" y="6170235"/>
            <a:ext cx="1274017" cy="374561"/>
          </a:xfr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D87CC8-F99B-8FB6-D279-8F263A7C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7288-F53E-4F3A-9A8D-931006F073DE}" type="slidenum">
              <a:rPr lang="nl-BE" smtClean="0">
                <a:solidFill>
                  <a:srgbClr val="1B5A9B"/>
                </a:solidFill>
                <a:latin typeface="Tenso Medium" panose="02000000000000000000" pitchFamily="50" charset="0"/>
              </a:rPr>
              <a:t>9</a:t>
            </a:fld>
            <a:endParaRPr lang="nl-BE">
              <a:solidFill>
                <a:srgbClr val="1B5A9B"/>
              </a:solidFill>
              <a:latin typeface="Tenso Medium" panose="02000000000000000000" pitchFamily="50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9DCD6E1-A3FA-A7B3-A79C-843E1901DECC}"/>
              </a:ext>
            </a:extLst>
          </p:cNvPr>
          <p:cNvSpPr/>
          <p:nvPr/>
        </p:nvSpPr>
        <p:spPr>
          <a:xfrm>
            <a:off x="0" y="0"/>
            <a:ext cx="12192000" cy="1023457"/>
          </a:xfrm>
          <a:prstGeom prst="rect">
            <a:avLst/>
          </a:prstGeom>
          <a:solidFill>
            <a:srgbClr val="1B5A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l-BE" sz="3600" b="1"/>
              <a:t>PRW Aanbod IFG</a:t>
            </a:r>
          </a:p>
        </p:txBody>
      </p:sp>
      <p:graphicFrame>
        <p:nvGraphicFramePr>
          <p:cNvPr id="22" name="Tijdelijke aanduiding voor inhoud 2">
            <a:extLst>
              <a:ext uri="{FF2B5EF4-FFF2-40B4-BE49-F238E27FC236}">
                <a16:creationId xmlns:a16="http://schemas.microsoft.com/office/drawing/2014/main" id="{EB92C978-A6E8-F046-3FED-42869AE844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978036"/>
              </p:ext>
            </p:extLst>
          </p:nvPr>
        </p:nvGraphicFramePr>
        <p:xfrm>
          <a:off x="838200" y="1754188"/>
          <a:ext cx="11360943" cy="4756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507538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DashVTI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DashVTI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Dash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E0E31462-65AE-4087-9B94-B3347EE711B2}" vid="{CA8B31CB-369F-4872-A917-A9EAAF918275}"/>
    </a:ext>
  </a:extLst>
</a:theme>
</file>

<file path=ppt/theme/theme2.xml><?xml version="1.0" encoding="utf-8"?>
<a:theme xmlns:a="http://schemas.openxmlformats.org/drawingml/2006/main" name="Office-thema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EC53249F35DF478625175B7EF4AC17" ma:contentTypeVersion="6" ma:contentTypeDescription="Een nieuw document maken." ma:contentTypeScope="" ma:versionID="c8f67db71166d2bd745058069cb51112">
  <xsd:schema xmlns:xsd="http://www.w3.org/2001/XMLSchema" xmlns:xs="http://www.w3.org/2001/XMLSchema" xmlns:p="http://schemas.microsoft.com/office/2006/metadata/properties" xmlns:ns2="ec119766-3497-496d-863c-a6a63edf2a78" xmlns:ns3="4d136248-e443-409b-afc1-1ca33ab065e8" targetNamespace="http://schemas.microsoft.com/office/2006/metadata/properties" ma:root="true" ma:fieldsID="b64bade1ab527774f81e20ef495e756f" ns2:_="" ns3:_="">
    <xsd:import namespace="ec119766-3497-496d-863c-a6a63edf2a78"/>
    <xsd:import namespace="4d136248-e443-409b-afc1-1ca33ab065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19766-3497-496d-863c-a6a63edf2a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36248-e443-409b-afc1-1ca33ab065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d136248-e443-409b-afc1-1ca33ab065e8">
      <UserInfo>
        <DisplayName>Bart Ballegeer</DisplayName>
        <AccountId>32</AccountId>
        <AccountType/>
      </UserInfo>
      <UserInfo>
        <DisplayName>Robbie De Wispelaere</DisplayName>
        <AccountId>81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C177B91-9500-4D4D-BA9F-171B62F00EBB}">
  <ds:schemaRefs>
    <ds:schemaRef ds:uri="4d136248-e443-409b-afc1-1ca33ab065e8"/>
    <ds:schemaRef ds:uri="ec119766-3497-496d-863c-a6a63edf2a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1A48B0F-C1DF-4E4D-82D9-7031992AE0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843E19-2DD2-468F-BAE7-BFE420D19C11}">
  <ds:schemaRefs>
    <ds:schemaRef ds:uri="4d136248-e443-409b-afc1-1ca33ab065e8"/>
    <ds:schemaRef ds:uri="ec119766-3497-496d-863c-a6a63edf2a7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DashVTI</vt:lpstr>
      <vt:lpstr>PowerPoint Presentation</vt:lpstr>
      <vt:lpstr>Geïntegreerde werking IFG</vt:lpstr>
      <vt:lpstr>PowerPoint Presentation</vt:lpstr>
      <vt:lpstr>Partnerconflict en –geweld  </vt:lpstr>
      <vt:lpstr>Slachtofferhulp – algemeen</vt:lpstr>
      <vt:lpstr>Slachtofferhulp – IFG </vt:lpstr>
      <vt:lpstr>Slachtofferhulp – Algemene aanpak</vt:lpstr>
      <vt:lpstr>PRW (Persoonlijk en relationeel welzijnswerk)– algemeen</vt:lpstr>
      <vt:lpstr>PRW aanbod binnen Familiaal geweld</vt:lpstr>
      <vt:lpstr>PRW Aanbod</vt:lpstr>
      <vt:lpstr>PRW Aanbod</vt:lpstr>
      <vt:lpstr>PRW Aanbod</vt:lpstr>
      <vt:lpstr>PRW Aanbod</vt:lpstr>
      <vt:lpstr>Aanmeldingen</vt:lpstr>
      <vt:lpstr>Consultvragen of aanmeldingen:   (met toestemming of medeweten van cliënt of cliëntsysteem)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revision>33</cp:revision>
  <dcterms:created xsi:type="dcterms:W3CDTF">2022-12-01T11:16:09Z</dcterms:created>
  <dcterms:modified xsi:type="dcterms:W3CDTF">2025-11-20T10:13:43Z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0x01010018EC53249F35DF478625175B7EF4AC17</vt:lpwstr>
  </property>
</Properties>
</file>